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F8B2A-5BDD-572B-43C2-856403DD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C100E2-D2A2-9F0A-03B7-E204B0B71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74FA3-A6A7-7DE0-630B-767578B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30AD8-487D-A26A-6E9F-28EF9C3A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7CC494-19C4-9925-139D-8A7BF358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05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F4DF7-AF9B-DDEE-3624-3DACA083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94B64B-2E4F-41B4-1E6F-07D14D37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6277D-4D2B-B055-1CDD-335789F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8B7F2-D3E8-F9EA-E380-0F18EF31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DF570-0B1E-78A8-EBD1-8C681E36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60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C4E577-DD30-9E84-6A3D-00A275A0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7C00B9-1306-37D8-9557-911CAC690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82340-D6D8-8853-1B8A-5F3138B7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75AA0E-BBFF-FF68-DE34-8A441ED1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64EC6-67B5-7DCE-9E1D-711C8AD5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47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15EA8-D237-B82A-C343-A4FF580D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633BF-9EC4-5321-637A-13CE19F6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9F3D1-D51D-9350-0CE6-5A7EFB80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CAA56-65EE-5DFE-2FC2-C0F0B020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7D63C-B2BE-F6B4-F8A7-69A26E53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13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27FCE-6D83-3B7C-64D4-43B6C4AB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4CFF63-82BF-4EB6-8434-9F29C3CF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C2461-DF70-2BC8-C5B9-DF45FCF4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B5CA0-2D9B-EC63-2E63-C39D2729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80321D-1454-BFF5-DD23-FA39BFA6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90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470D4-5E90-9DBB-B338-980FF9F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4621C-1661-F6B3-B706-57EBC7471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7AE375-F60B-8B8F-D3C3-BD072DC8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95DCAF-0E89-2F7F-BE65-F4336EE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8A2E6-EF91-93ED-5815-5CA02555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071D9-2C93-CEA5-1C4D-E20BEB7E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7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3B38E-79C1-6E61-27B0-66DA899E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07151-E934-82B5-2577-1A549D3F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F78553-453C-3122-A6BB-A96E6672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029485-CF0B-EB1E-F514-5549A1EB9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3610E3-4E5C-A13A-C6C2-E0246C63A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1684DC-283C-A795-7EB7-EE9573EE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792818-7D90-8F5D-23E3-B550BE75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F4ABFA-506F-77BA-14D5-6278191C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44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A505-C75E-0EF9-61D6-CF35FDE9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073A06-78ED-0D85-D5FB-E6F3ABEC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EDDB3D-0370-54BB-15FB-F455C9D8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C92200-FBEE-213E-9AF6-DD2D9EB0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26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51C24F-BAE9-90E9-9A77-B0D43742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639FF2-BA39-8EC8-4305-7A04437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7A30C2-3600-D582-7B66-4A973EBB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15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15D94-CD14-6889-52D0-B160AD7C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3983E-11D7-A8AF-FE2B-055F4A27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EF5A06-FE72-6FC4-CD07-E37460946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3F7CE9-C388-F25F-B6C3-CAE38C3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126A2-3D05-12F6-5143-23E7825A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127E47-38DB-D870-36FA-9D6FB27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85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7FBB7-7B78-9F19-189C-C0CE2D0A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31F55-2304-3059-2060-8CFF4C1E5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DB72FD-4AE5-4C47-AE1E-D8C70DEC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5B023-D1A7-1607-7C39-AE5808D9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89C5C1-EA7B-AD68-B88C-A3C4D991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ECF34-96C9-0490-74EE-BD0C6DC2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78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27496B-BF3F-82A9-6E15-318543C5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687783-FB9A-0D59-77B0-A48BF1FE2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C24CC-4572-5868-C613-0AB5F7A8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B83F-86FC-4658-85F1-EA322ACA7F3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64F3C-92C0-D786-F642-9450E6EBE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F1176-8DC2-F85C-3B6C-B1E1AF982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9967-8966-436B-9AC5-FAD222DECF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97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PowerPoint_Presentation2.pptx"/><Relationship Id="rId5" Type="http://schemas.openxmlformats.org/officeDocument/2006/relationships/image" Target="../media/image2.emf"/><Relationship Id="rId4" Type="http://schemas.openxmlformats.org/officeDocument/2006/relationships/package" Target="../embeddings/Microsoft_PowerPoint_Presentation1.ppt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fin-inscrivez-vous-route-4418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406E7E-D02D-A6FD-BA60-826CE1A0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5" y="365125"/>
            <a:ext cx="1169894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AR" b="1" u="sng" dirty="0">
                <a:solidFill>
                  <a:schemeClr val="accent1"/>
                </a:solidFill>
              </a:rPr>
              <a:t>OBJETOS CON ANIMACIÓN</a:t>
            </a:r>
            <a:endParaRPr lang="es-ES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6" name="Marcador de contenido 5">
            <a:hlinkClick r:id="" action="ppaction://ole?verb=0"/>
            <a:extLst>
              <a:ext uri="{FF2B5EF4-FFF2-40B4-BE49-F238E27FC236}">
                <a16:creationId xmlns:a16="http://schemas.microsoft.com/office/drawing/2014/main" id="{86E7B7AD-E6DB-060A-A0EE-1AB992F3732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619978"/>
              </p:ext>
            </p:extLst>
          </p:nvPr>
        </p:nvGraphicFramePr>
        <p:xfrm>
          <a:off x="363071" y="3290888"/>
          <a:ext cx="3683584" cy="207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6186" imgH="3429225" progId="PowerPoint.Show.12">
                  <p:embed/>
                </p:oleObj>
              </mc:Choice>
              <mc:Fallback>
                <p:oleObj name="Presentation" r:id="rId2" imgW="6096186" imgH="34292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071" y="3290888"/>
                        <a:ext cx="3683584" cy="2071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hlinkClick r:id="" action="ppaction://ole?verb=0"/>
            <a:extLst>
              <a:ext uri="{FF2B5EF4-FFF2-40B4-BE49-F238E27FC236}">
                <a16:creationId xmlns:a16="http://schemas.microsoft.com/office/drawing/2014/main" id="{98A40F03-44D9-C974-F612-2BBEE84CC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1037"/>
              </p:ext>
            </p:extLst>
          </p:nvPr>
        </p:nvGraphicFramePr>
        <p:xfrm>
          <a:off x="4046655" y="2863945"/>
          <a:ext cx="3137647" cy="176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4" imgW="5998638" imgH="3374159" progId="PowerPoint.Show.12">
                  <p:embed/>
                </p:oleObj>
              </mc:Choice>
              <mc:Fallback>
                <p:oleObj name="Presentation" r:id="rId4" imgW="5998638" imgH="337415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6655" y="2863945"/>
                        <a:ext cx="3137647" cy="1764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hlinkClick r:id="" action="ppaction://ole?verb=0"/>
            <a:extLst>
              <a:ext uri="{FF2B5EF4-FFF2-40B4-BE49-F238E27FC236}">
                <a16:creationId xmlns:a16="http://schemas.microsoft.com/office/drawing/2014/main" id="{F8876698-C062-9BC9-2A8E-FEF74E88A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05083"/>
              </p:ext>
            </p:extLst>
          </p:nvPr>
        </p:nvGraphicFramePr>
        <p:xfrm>
          <a:off x="5952565" y="2739559"/>
          <a:ext cx="5295154" cy="297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6" imgW="6096186" imgH="3429225" progId="PowerPoint.Show.12">
                  <p:embed/>
                </p:oleObj>
              </mc:Choice>
              <mc:Fallback>
                <p:oleObj name="Presentation" r:id="rId6" imgW="6096186" imgH="34292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52565" y="2739559"/>
                        <a:ext cx="5295154" cy="2978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961743"/>
      </p:ext>
    </p:extLst>
  </p:cSld>
  <p:clrMapOvr>
    <a:masterClrMapping/>
  </p:clrMapOvr>
  <p:transition spd="slow" advTm="7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A35E-98BE-ED99-12DF-6F9DD40D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365125"/>
            <a:ext cx="11591365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AR" b="1" u="sng" dirty="0">
                <a:solidFill>
                  <a:schemeClr val="accent1"/>
                </a:solidFill>
              </a:rPr>
              <a:t>IMÁGENES CON ANIMACIÓN</a:t>
            </a:r>
            <a:endParaRPr lang="es-ES" b="1" u="sng" dirty="0">
              <a:solidFill>
                <a:schemeClr val="accent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8620D0-8B3E-A30A-8DF3-AE5FF70A8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7674"/>
            <a:ext cx="2857500" cy="16002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FA9FF4-65E4-2DE3-FAC3-AD951D5DF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277674"/>
            <a:ext cx="3028950" cy="1514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245DE7-B691-1999-8D58-028BE2977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36" y="3277674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1180"/>
      </p:ext>
    </p:extLst>
  </p:cSld>
  <p:clrMapOvr>
    <a:masterClrMapping/>
  </p:clrMapOvr>
  <p:transition spd="slow" advTm="7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CD3410-F265-3628-58FE-FF12B38D7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8497" y="1381872"/>
            <a:ext cx="8612957" cy="4351338"/>
          </a:xfrm>
        </p:spPr>
      </p:pic>
    </p:spTree>
    <p:extLst>
      <p:ext uri="{BB962C8B-B14F-4D97-AF65-F5344CB8AC3E}">
        <p14:creationId xmlns:p14="http://schemas.microsoft.com/office/powerpoint/2010/main" val="4139670753"/>
      </p:ext>
    </p:extLst>
  </p:cSld>
  <p:clrMapOvr>
    <a:masterClrMapping/>
  </p:clrMapOvr>
  <p:transition spd="slow" advTm="5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Microsoft PowerPoint</vt:lpstr>
      <vt:lpstr>OBJETOS CON ANIMACIÓN</vt:lpstr>
      <vt:lpstr>IMÁGENES CON ANIMACIÓN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R. Sebastian</dc:creator>
  <cp:lastModifiedBy>Ariel R. Sebastian</cp:lastModifiedBy>
  <cp:revision>11</cp:revision>
  <dcterms:created xsi:type="dcterms:W3CDTF">2023-05-29T22:37:45Z</dcterms:created>
  <dcterms:modified xsi:type="dcterms:W3CDTF">2023-05-29T23:05:42Z</dcterms:modified>
</cp:coreProperties>
</file>