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96DCF8-379A-4AC7-9014-F5A2F72B6F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Tarea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49AD7F-E28C-452B-B001-61ED9B9DE8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30/3/2023 15:36:27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" id="2" name="slide2">
            <a:extLst>
              <a:ext uri="{FF2B5EF4-FFF2-40B4-BE49-F238E27FC236}">
                <a16:creationId xmlns:a16="http://schemas.microsoft.com/office/drawing/2014/main" id="{3DBB7B01-3CBA-4B07-87E4-3236195EC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285875"/>
            <a:ext cx="8191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2023-03-30T18:36:27Z</dcterms:created>
  <dcterms:modified xsi:type="dcterms:W3CDTF">2023-03-30T18:36:27Z</dcterms:modified>
</cp:coreProperties>
</file>