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C04379-4970-4DDF-B4EB-02A8E6F209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Tarea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80CEBC-88CD-4158-9D72-F356356CFF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31/3/2023 09:42:17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3" id="2" name="slide2">
            <a:extLst>
              <a:ext uri="{FF2B5EF4-FFF2-40B4-BE49-F238E27FC236}">
                <a16:creationId xmlns:a16="http://schemas.microsoft.com/office/drawing/2014/main" id="{0818304E-95E4-4B8B-BF11-249655CEE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204912"/>
            <a:ext cx="9115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2023-03-31T12:42:17Z</dcterms:created>
  <dcterms:modified xsi:type="dcterms:W3CDTF">2023-03-31T12:42:17Z</dcterms:modified>
</cp:coreProperties>
</file>