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362AC00-0318-4315-921D-D01FF5AFA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Reporte perfil exportador de la provincia de Buenos Aires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C48A7FC-68EA-4650-ABFB-1BFF4BDB3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(API-1)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AC6E906-1C00-4086-A22D-CC252D2A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Reporte perfil exportador de la provincia de Buenos Aires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perfil exportador de la provincia de Buenos Aires</dc:title>
  <dc:creator/>
  <cp:lastModifiedBy>Ariel Sebastian</cp:lastModifiedBy>
  <cp:revision>1</cp:revision>
  <dcterms:created xsi:type="dcterms:W3CDTF">2023-04-11T16:10:59Z</dcterms:created>
  <dcterms:modified xsi:type="dcterms:W3CDTF">2023-04-11T16:14:38Z</dcterms:modified>
</cp:coreProperties>
</file>