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361C4E2-D530-4F8F-A774-5077B3B35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Reporte perfil exportador Buenos Aires Vs Catamarca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ABC5479-5DA4-4DF1-B006-A6DAEBA04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Api-1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">
            <a:extLst>
              <a:ext uri="{FF2B5EF4-FFF2-40B4-BE49-F238E27FC236}">
                <a16:creationId xmlns:a16="http://schemas.microsoft.com/office/drawing/2014/main" id="{5DC12E68-8D46-4F71-9C05-E9027072B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Reporte perfil exportador Buenos Aires Vs Catamarca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perfil exportador Buenos Aires Vs Catamarca</dc:title>
  <dc:creator/>
  <cp:lastModifiedBy>Ariel Sebastian</cp:lastModifiedBy>
  <cp:revision>1</cp:revision>
  <dcterms:created xsi:type="dcterms:W3CDTF">2023-04-11T16:55:42Z</dcterms:created>
  <dcterms:modified xsi:type="dcterms:W3CDTF">2023-04-11T17:14:18Z</dcterms:modified>
</cp:coreProperties>
</file>