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C872689-B62D-48B7-889C-A066A236A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Reporte perfil exportador de la provincia de Bs. As.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21A7D27-8CC2-4AC3-90D0-3BB9E163B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API-1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B2C1BE9-D13E-4C7B-AC63-FE60D49C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Reporte perfil exportador de la provincia de Bs. As.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perfil exportador de la provincia de Bs. As.</dc:title>
  <dc:creator/>
  <cp:lastModifiedBy>Ariel Sebastian</cp:lastModifiedBy>
  <cp:revision>1</cp:revision>
  <dcterms:created xsi:type="dcterms:W3CDTF">2023-04-12T16:58:20Z</dcterms:created>
  <dcterms:modified xsi:type="dcterms:W3CDTF">2023-04-12T16:59:31Z</dcterms:modified>
</cp:coreProperties>
</file>