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D2CB69F-7D03-4F02-A8D0-38DABAAD40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Tarea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121DE0A-03A2-4A7B-B993-E99EC376A40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30/3/2023 15:32:57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4" id="2" name="slide2">
            <a:extLst>
              <a:ext uri="{FF2B5EF4-FFF2-40B4-BE49-F238E27FC236}">
                <a16:creationId xmlns:a16="http://schemas.microsoft.com/office/drawing/2014/main" id="{EFFE29BA-91A1-4BF6-9893-8A8F0F4F0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1285875"/>
            <a:ext cx="67437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2023-03-30T18:32:57Z</dcterms:created>
  <dcterms:modified xsi:type="dcterms:W3CDTF">2023-03-30T18:32:57Z</dcterms:modified>
</cp:coreProperties>
</file>