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font" Target="fonts/RobotoSlab-bold.fntdata"/><Relationship Id="rId22" Type="http://schemas.openxmlformats.org/officeDocument/2006/relationships/font" Target="fonts/SourceSansPro-italic.fntdata"/><Relationship Id="rId10" Type="http://schemas.openxmlformats.org/officeDocument/2006/relationships/font" Target="fonts/RobotoSlab-regular.fntdata"/><Relationship Id="rId21" Type="http://schemas.openxmlformats.org/officeDocument/2006/relationships/font" Target="fonts/SourceSansPro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57" name="Shape 1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59" name="Shape 159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160" name="Shape 160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Shape 163"/>
          <p:cNvCxnSpPr>
            <a:endCxn id="161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133550" y="916600"/>
            <a:ext cx="687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TP N° 5: Granular Flow</a:t>
            </a:r>
            <a:endParaRPr/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1133550" y="1822486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Grupo N° 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50" y="2823236"/>
            <a:ext cx="2231414" cy="223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2955300" y="3196050"/>
            <a:ext cx="3233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Daniel Lobo </a:t>
            </a:r>
            <a:r>
              <a:rPr b="1" lang="en-GB" sz="18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Agustín Golmar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0" y="-5375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Error cuadrático medio en función de k</a:t>
            </a:r>
            <a:endParaRPr b="1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63" y="434200"/>
            <a:ext cx="5936866" cy="4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0" y="-5375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Ley de Beverloo: valores teóricos vs. experimentales</a:t>
            </a:r>
            <a:endParaRPr b="1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63" y="530425"/>
            <a:ext cx="5936868" cy="44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21" name="Shape 221"/>
          <p:cNvSpPr txBox="1"/>
          <p:nvPr>
            <p:ph idx="4294967295" type="ctrTitle"/>
          </p:nvPr>
        </p:nvSpPr>
        <p:spPr>
          <a:xfrm>
            <a:off x="1668310" y="1362263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/>
              <a:t>Gracias!</a:t>
            </a:r>
            <a:endParaRPr b="1" sz="7200"/>
          </a:p>
        </p:txBody>
      </p:sp>
      <p:sp>
        <p:nvSpPr>
          <p:cNvPr id="222" name="Shape 222"/>
          <p:cNvSpPr txBox="1"/>
          <p:nvPr>
            <p:ph idx="4294967295" type="ctrTitle"/>
          </p:nvPr>
        </p:nvSpPr>
        <p:spPr>
          <a:xfrm>
            <a:off x="1668310" y="3331113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Grupo 5: Golmar &amp; Lobo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