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9" r:id="rId11"/>
    <p:sldId id="271" r:id="rId12"/>
    <p:sldId id="272" r:id="rId13"/>
    <p:sldId id="270" r:id="rId14"/>
    <p:sldId id="275" r:id="rId15"/>
    <p:sldId id="268" r:id="rId16"/>
    <p:sldId id="267" r:id="rId1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CE2B3-307C-4251-88E4-71979FCBED4F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2A626-A6F3-417C-A799-0626E360EC0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2A626-A6F3-417C-A799-0626E360EC00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19114A-AF49-4702-91CB-3164880471FE}" type="datetimeFigureOut">
              <a:rPr lang="es-ES" smtClean="0"/>
              <a:pPr/>
              <a:t>16/08/2021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19723AC-58A5-4564-B287-2F1198241F9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iblio.ort.edu.uy/bibid/1012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.ort.edu.uy/bibid/6607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tecas.ort.edu.uy/bibid/73402" TargetMode="External"/><Relationship Id="rId4" Type="http://schemas.openxmlformats.org/officeDocument/2006/relationships/hyperlink" Target="http://biblio.ort.edu.uy/bibid/7222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Analista Programador / Analista en Tecnologías de la Información</a:t>
            </a:r>
          </a:p>
          <a:p>
            <a:r>
              <a:rPr lang="es-ES" dirty="0"/>
              <a:t>Plan 2018/2019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Temario P3 – Servicios Web WCF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Conceptos introductorios.</a:t>
            </a:r>
          </a:p>
          <a:p>
            <a:r>
              <a:rPr lang="es-ES" dirty="0"/>
              <a:t>Contrato</a:t>
            </a:r>
          </a:p>
          <a:p>
            <a:r>
              <a:rPr lang="es-ES" dirty="0"/>
              <a:t>Objeto Proxy</a:t>
            </a:r>
          </a:p>
          <a:p>
            <a:r>
              <a:rPr lang="es-ES" dirty="0"/>
              <a:t> Implementación de servicio y de cliente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Temario P3 – </a:t>
            </a:r>
            <a:r>
              <a:rPr lang="es-ES" dirty="0" err="1"/>
              <a:t>Entity</a:t>
            </a:r>
            <a:r>
              <a:rPr lang="es-ES" dirty="0"/>
              <a:t> Framework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ORM – Concepto.</a:t>
            </a:r>
          </a:p>
          <a:p>
            <a:r>
              <a:rPr lang="es-ES" dirty="0" err="1"/>
              <a:t>Entity</a:t>
            </a:r>
            <a:r>
              <a:rPr lang="es-ES" dirty="0"/>
              <a:t> Framework </a:t>
            </a:r>
          </a:p>
          <a:p>
            <a:pPr lvl="1"/>
            <a:r>
              <a:rPr lang="es-ES" dirty="0"/>
              <a:t>Características.</a:t>
            </a:r>
          </a:p>
          <a:p>
            <a:pPr lvl="1"/>
            <a:r>
              <a:rPr lang="es-ES" dirty="0"/>
              <a:t>Enfoques:</a:t>
            </a:r>
          </a:p>
          <a:p>
            <a:pPr lvl="2"/>
            <a:r>
              <a:rPr lang="es-ES" b="1" dirty="0" err="1"/>
              <a:t>Code</a:t>
            </a:r>
            <a:r>
              <a:rPr lang="es-ES" b="1" dirty="0"/>
              <a:t> </a:t>
            </a:r>
            <a:r>
              <a:rPr lang="es-ES" b="1" dirty="0" err="1"/>
              <a:t>First</a:t>
            </a:r>
            <a:endParaRPr lang="es-ES" b="1" dirty="0"/>
          </a:p>
          <a:p>
            <a:pPr lvl="2"/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First</a:t>
            </a:r>
            <a:endParaRPr lang="es-ES" dirty="0"/>
          </a:p>
          <a:p>
            <a:pPr lvl="2"/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First</a:t>
            </a:r>
            <a:endParaRPr lang="es-ES" dirty="0"/>
          </a:p>
          <a:p>
            <a:r>
              <a:rPr lang="es-ES" dirty="0"/>
              <a:t>Aplicación.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Temario P3 – </a:t>
            </a:r>
            <a:r>
              <a:rPr lang="es-ES" dirty="0" err="1"/>
              <a:t>Entity</a:t>
            </a:r>
            <a:r>
              <a:rPr lang="es-ES" dirty="0"/>
              <a:t> Framework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EDM (</a:t>
            </a:r>
            <a:r>
              <a:rPr lang="es-ES" dirty="0" err="1"/>
              <a:t>Entity</a:t>
            </a:r>
            <a:r>
              <a:rPr lang="es-ES" dirty="0"/>
              <a:t> Data </a:t>
            </a:r>
            <a:r>
              <a:rPr lang="es-ES" dirty="0" err="1"/>
              <a:t>Model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Características.</a:t>
            </a:r>
          </a:p>
          <a:p>
            <a:pPr lvl="1"/>
            <a:r>
              <a:rPr lang="es-ES" dirty="0"/>
              <a:t>Consultas usando </a:t>
            </a:r>
            <a:r>
              <a:rPr lang="es-ES" b="1" dirty="0"/>
              <a:t>LINQ TO ENTITIES</a:t>
            </a:r>
          </a:p>
          <a:p>
            <a:r>
              <a:rPr lang="es-ES" dirty="0"/>
              <a:t>Aplicación.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Temario P3 - MVC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Patrón MVC (Modelo-Vista-Controlador). </a:t>
            </a:r>
          </a:p>
          <a:p>
            <a:r>
              <a:rPr lang="es-ES" dirty="0"/>
              <a:t>Separación de responsabilidades o conceptos (</a:t>
            </a:r>
            <a:r>
              <a:rPr lang="es-ES" dirty="0" err="1"/>
              <a:t>SoC</a:t>
            </a:r>
            <a:r>
              <a:rPr lang="es-ES" dirty="0"/>
              <a:t>). </a:t>
            </a:r>
          </a:p>
          <a:p>
            <a:r>
              <a:rPr lang="es-ES" dirty="0"/>
              <a:t>MVC en el framework.ASP.NET MVC 5 </a:t>
            </a:r>
          </a:p>
          <a:p>
            <a:r>
              <a:rPr lang="es-ES" dirty="0"/>
              <a:t>Estructura de una aplicación MVC.</a:t>
            </a:r>
          </a:p>
          <a:p>
            <a:r>
              <a:rPr lang="es-ES" dirty="0"/>
              <a:t>MVC y ENTITY FRAMEWORK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B05B9-304A-4A60-98D3-1F7913CA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Temario P3 . WEBAPI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B7550-47BE-40B1-BC8A-7A57A574F1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/>
              <a:t>Qué es WEB API</a:t>
            </a:r>
          </a:p>
          <a:p>
            <a:r>
              <a:rPr lang="es-UY" dirty="0"/>
              <a:t>Controladores API</a:t>
            </a:r>
          </a:p>
          <a:p>
            <a:r>
              <a:rPr lang="es-UY" dirty="0"/>
              <a:t>Enrutamiento</a:t>
            </a:r>
          </a:p>
          <a:p>
            <a:r>
              <a:rPr lang="es-UY" dirty="0" err="1"/>
              <a:t>Parameter</a:t>
            </a:r>
            <a:r>
              <a:rPr lang="es-UY" dirty="0"/>
              <a:t> </a:t>
            </a:r>
            <a:r>
              <a:rPr lang="es-UY" dirty="0" err="1"/>
              <a:t>Binding</a:t>
            </a:r>
            <a:endParaRPr lang="es-UY" dirty="0"/>
          </a:p>
          <a:p>
            <a:r>
              <a:rPr lang="es-UY" dirty="0"/>
              <a:t>Manejo de excepciones</a:t>
            </a:r>
          </a:p>
          <a:p>
            <a:r>
              <a:rPr lang="es-UY" dirty="0"/>
              <a:t>Data Transfer </a:t>
            </a:r>
            <a:r>
              <a:rPr lang="es-UY" dirty="0" err="1"/>
              <a:t>Objects</a:t>
            </a:r>
            <a:br>
              <a:rPr lang="es-UY" dirty="0"/>
            </a:b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711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Bibliografía básica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Patterns of enterprise application architecture</a:t>
            </a:r>
            <a:br>
              <a:rPr lang="en-US" b="1" dirty="0"/>
            </a:br>
            <a:r>
              <a:rPr lang="en-US" b="1" dirty="0"/>
              <a:t>Fowler, Martin . Addison-Wesley, (c)2003</a:t>
            </a:r>
          </a:p>
          <a:p>
            <a:r>
              <a:rPr lang="en-US" b="1" dirty="0"/>
              <a:t>Domain-Driven Design: Tackling Complexity in the Heart of Software </a:t>
            </a:r>
          </a:p>
          <a:p>
            <a:pPr>
              <a:buNone/>
            </a:pPr>
            <a:r>
              <a:rPr lang="en-US" dirty="0"/>
              <a:t>	Evans, Eric . </a:t>
            </a:r>
            <a:r>
              <a:rPr lang="es-ES" dirty="0" err="1"/>
              <a:t>Addison</a:t>
            </a:r>
            <a:r>
              <a:rPr lang="es-ES" dirty="0"/>
              <a:t> </a:t>
            </a:r>
            <a:r>
              <a:rPr lang="es-ES" dirty="0" err="1"/>
              <a:t>Wesley</a:t>
            </a:r>
            <a:r>
              <a:rPr lang="es-ES" dirty="0"/>
              <a:t>, (c) 2003</a:t>
            </a:r>
            <a:endParaRPr lang="en-US" dirty="0"/>
          </a:p>
          <a:p>
            <a:r>
              <a:rPr lang="es-ES" b="1" dirty="0" err="1"/>
              <a:t>Programming</a:t>
            </a:r>
            <a:r>
              <a:rPr lang="es-ES" b="1" dirty="0"/>
              <a:t> </a:t>
            </a:r>
            <a:r>
              <a:rPr lang="es-ES" b="1" dirty="0" err="1"/>
              <a:t>Entity</a:t>
            </a:r>
            <a:r>
              <a:rPr lang="es-ES" b="1" dirty="0"/>
              <a:t> Framework</a:t>
            </a:r>
            <a:endParaRPr lang="es-ES" b="1" dirty="0">
              <a:hlinkClick r:id="rId2"/>
            </a:endParaRPr>
          </a:p>
          <a:p>
            <a:pPr>
              <a:buNone/>
            </a:pPr>
            <a:r>
              <a:rPr lang="es-ES" dirty="0"/>
              <a:t>	</a:t>
            </a:r>
            <a:r>
              <a:rPr lang="es-ES" dirty="0" err="1"/>
              <a:t>Lerman</a:t>
            </a:r>
            <a:r>
              <a:rPr lang="es-ES" dirty="0"/>
              <a:t>, Julia. Sebastopol: </a:t>
            </a:r>
            <a:r>
              <a:rPr lang="es-ES" dirty="0" err="1"/>
              <a:t>O'Reilly</a:t>
            </a:r>
            <a:r>
              <a:rPr lang="es-ES" dirty="0"/>
              <a:t>, (c)2010</a:t>
            </a:r>
          </a:p>
          <a:p>
            <a:r>
              <a:rPr lang="es-UY" b="1" dirty="0"/>
              <a:t>ASP.NET con C[numeral] en Visual Studio 2017: </a:t>
            </a:r>
            <a:r>
              <a:rPr lang="es-UY" b="1" dirty="0" err="1"/>
              <a:t>diseño</a:t>
            </a:r>
            <a:r>
              <a:rPr lang="es-UY" b="1" dirty="0"/>
              <a:t> y desarrollo de aplicaciones web</a:t>
            </a:r>
            <a:br>
              <a:rPr lang="es-UY" dirty="0"/>
            </a:br>
            <a:r>
              <a:rPr lang="es-UY" dirty="0"/>
              <a:t>Guérin, Brice-Arnaud Barcelona : Ediciones ENI, (c)2018</a:t>
            </a:r>
          </a:p>
          <a:p>
            <a:r>
              <a:rPr lang="en-US" b="1" dirty="0"/>
              <a:t>Expert ASP.NET Web API 2 for MVC developers</a:t>
            </a:r>
            <a:br>
              <a:rPr lang="es-UY" dirty="0"/>
            </a:br>
            <a:r>
              <a:rPr lang="es-UY" dirty="0"/>
              <a:t>Freeman, Adam. Berkeley, </a:t>
            </a:r>
            <a:r>
              <a:rPr lang="es-UY" dirty="0" err="1"/>
              <a:t>Apress</a:t>
            </a:r>
            <a:r>
              <a:rPr lang="es-UY" dirty="0"/>
              <a:t>, 2014</a:t>
            </a:r>
            <a:endParaRPr lang="es-ES" b="1" dirty="0"/>
          </a:p>
          <a:p>
            <a:pPr>
              <a:buNone/>
            </a:pPr>
            <a:endParaRPr lang="en-US" dirty="0">
              <a:hlinkClick r:id="rId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complementaria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3"/>
              </a:rPr>
              <a:t>Pro C# 2010 and the .NET 4 Platform</a:t>
            </a:r>
            <a:br>
              <a:rPr lang="en-US" dirty="0"/>
            </a:br>
            <a:r>
              <a:rPr lang="en-US" dirty="0" err="1"/>
              <a:t>Troelsen</a:t>
            </a:r>
            <a:r>
              <a:rPr lang="en-US" dirty="0"/>
              <a:t>, Andrew W. 5ta. ed. Nueva York : </a:t>
            </a:r>
            <a:r>
              <a:rPr lang="en-US" dirty="0" err="1"/>
              <a:t>Apress</a:t>
            </a:r>
            <a:r>
              <a:rPr lang="en-US" dirty="0"/>
              <a:t>, (c)2010</a:t>
            </a:r>
          </a:p>
          <a:p>
            <a:r>
              <a:rPr lang="en-US" u="sng" dirty="0">
                <a:hlinkClick r:id="rId4"/>
              </a:rPr>
              <a:t>Microsoft ASP.NET 3.5: step by step</a:t>
            </a:r>
            <a:br>
              <a:rPr lang="en-US" dirty="0"/>
            </a:br>
            <a:r>
              <a:rPr lang="en-US" dirty="0"/>
              <a:t>Shepherd, George Washington : Microsoft Press, (c)2008</a:t>
            </a:r>
            <a:endParaRPr lang="es-ES" dirty="0"/>
          </a:p>
          <a:p>
            <a:r>
              <a:rPr lang="en-US" dirty="0">
                <a:hlinkClick r:id="rId5"/>
              </a:rPr>
              <a:t>Applying domain-driven design and patterns: with examples in C# and .NET </a:t>
            </a:r>
            <a:br>
              <a:rPr lang="en-US" dirty="0"/>
            </a:br>
            <a:r>
              <a:rPr lang="en-US" dirty="0"/>
              <a:t>Nilsson, Jimmy Boston : Addison-Wesley, (c)2006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del curso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Teórico / Práctico </a:t>
            </a:r>
          </a:p>
          <a:p>
            <a:r>
              <a:rPr lang="es-ES" dirty="0"/>
              <a:t>Material y foros: aulas.</a:t>
            </a:r>
          </a:p>
          <a:p>
            <a:r>
              <a:rPr lang="es-ES" dirty="0"/>
              <a:t>Software de base: Visual Studio 2019 / SQL Server 2014+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 evaluación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910817"/>
            <a:ext cx="8229600" cy="3683806"/>
          </a:xfrm>
        </p:spPr>
        <p:txBody>
          <a:bodyPr>
            <a:normAutofit/>
          </a:bodyPr>
          <a:lstStyle/>
          <a:p>
            <a:r>
              <a:rPr lang="es-ES" dirty="0"/>
              <a:t>Ganancia de curso: 70 puntos. Examen </a:t>
            </a:r>
            <a:r>
              <a:rPr lang="es-ES" dirty="0" err="1"/>
              <a:t>exonerable</a:t>
            </a:r>
            <a:r>
              <a:rPr lang="es-ES" dirty="0"/>
              <a:t> con 86 o más puntos.</a:t>
            </a:r>
          </a:p>
          <a:p>
            <a:r>
              <a:rPr lang="es-ES" dirty="0"/>
              <a:t>2 obligatorios con defensa: 30 puntos la primera parte y 35 la segunda.</a:t>
            </a:r>
          </a:p>
          <a:p>
            <a:r>
              <a:rPr lang="es-ES" dirty="0"/>
              <a:t>1 Parcial: 35 puntos (presencial!!!!)</a:t>
            </a:r>
          </a:p>
          <a:p>
            <a:r>
              <a:rPr lang="es-ES" dirty="0"/>
              <a:t>Fechas: ver calendario de eventos del semestre en sitio de bedelía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Temario P3: Arquitectura de sistemas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/>
              <a:t>Arquitectura en Capas: 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Concepto </a:t>
            </a:r>
          </a:p>
          <a:p>
            <a:pPr lvl="1"/>
            <a:r>
              <a:rPr lang="es-ES" dirty="0"/>
              <a:t>Ventajas </a:t>
            </a:r>
          </a:p>
          <a:p>
            <a:pPr lvl="1"/>
            <a:r>
              <a:rPr lang="es-ES" dirty="0"/>
              <a:t>Desventajas </a:t>
            </a:r>
          </a:p>
          <a:p>
            <a:r>
              <a:rPr lang="es-ES" b="1" dirty="0" err="1"/>
              <a:t>Layers</a:t>
            </a:r>
            <a:r>
              <a:rPr lang="es-ES" b="1" dirty="0"/>
              <a:t> vs </a:t>
            </a:r>
            <a:r>
              <a:rPr lang="es-ES" b="1" dirty="0" err="1"/>
              <a:t>Tiers</a:t>
            </a:r>
            <a:r>
              <a:rPr lang="es-ES" b="1" dirty="0"/>
              <a:t>:</a:t>
            </a:r>
            <a:r>
              <a:rPr lang="es-ES" dirty="0"/>
              <a:t>  Vinculación con Modelo de Implementación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Temario P3: Arquitectura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Patrones Arquitectónicos</a:t>
            </a:r>
            <a:r>
              <a:rPr lang="es-ES" sz="4000" dirty="0"/>
              <a:t> </a:t>
            </a:r>
          </a:p>
          <a:p>
            <a:r>
              <a:rPr lang="es-ES" sz="4000" dirty="0"/>
              <a:t>Para organizar lógica de Negocio:   </a:t>
            </a:r>
          </a:p>
          <a:p>
            <a:pPr lvl="1"/>
            <a:r>
              <a:rPr lang="es-ES" sz="3600" dirty="0"/>
              <a:t>Transaction Script.  </a:t>
            </a:r>
          </a:p>
          <a:p>
            <a:pPr lvl="1"/>
            <a:r>
              <a:rPr lang="es-ES" sz="3600" b="1" dirty="0" err="1"/>
              <a:t>Domain</a:t>
            </a:r>
            <a:r>
              <a:rPr lang="es-ES" sz="3600" b="1" dirty="0"/>
              <a:t> </a:t>
            </a:r>
            <a:r>
              <a:rPr lang="es-ES" sz="3600" b="1" dirty="0" err="1"/>
              <a:t>Model</a:t>
            </a:r>
            <a:r>
              <a:rPr lang="es-ES" sz="3600" b="1" dirty="0"/>
              <a:t> </a:t>
            </a:r>
          </a:p>
          <a:p>
            <a:pPr lvl="1"/>
            <a:r>
              <a:rPr lang="es-ES" sz="3600" dirty="0" err="1"/>
              <a:t>Table</a:t>
            </a:r>
            <a:r>
              <a:rPr lang="es-ES" sz="3600" dirty="0"/>
              <a:t> Module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Temario P3: Arquitectura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4000" b="1" dirty="0"/>
              <a:t>Patrones Arquitectónicos</a:t>
            </a:r>
            <a:r>
              <a:rPr lang="es-ES" sz="4000" dirty="0"/>
              <a:t> </a:t>
            </a:r>
          </a:p>
          <a:p>
            <a:r>
              <a:rPr lang="es-ES" sz="4000" dirty="0"/>
              <a:t>Para organizar lógica de Acceso a datos:   </a:t>
            </a:r>
          </a:p>
          <a:p>
            <a:pPr lvl="1"/>
            <a:r>
              <a:rPr lang="en-US" sz="3600" dirty="0"/>
              <a:t>Active Record  </a:t>
            </a:r>
          </a:p>
          <a:p>
            <a:pPr lvl="1"/>
            <a:r>
              <a:rPr lang="en-US" sz="3600" dirty="0"/>
              <a:t>Row Data Gateway y Table Data Gateway  </a:t>
            </a:r>
          </a:p>
          <a:p>
            <a:pPr lvl="1"/>
            <a:r>
              <a:rPr lang="en-US" sz="3600" dirty="0"/>
              <a:t>Data Mapper </a:t>
            </a:r>
          </a:p>
          <a:p>
            <a:pPr lvl="1"/>
            <a:r>
              <a:rPr lang="en-US" sz="3600" b="1" dirty="0"/>
              <a:t>Repository</a:t>
            </a:r>
            <a:endParaRPr lang="es-ES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Temario P3: Persistencia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UML/MER: Consideraciones/Estrategias </a:t>
            </a:r>
            <a:br>
              <a:rPr lang="es-ES" dirty="0"/>
            </a:br>
            <a:endParaRPr lang="es-ES" dirty="0"/>
          </a:p>
          <a:p>
            <a:r>
              <a:rPr lang="es-ES" dirty="0"/>
              <a:t>Mapeo de clases a tablas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05978"/>
            <a:ext cx="8786874" cy="1222763"/>
          </a:xfrm>
        </p:spPr>
        <p:txBody>
          <a:bodyPr>
            <a:normAutofit fontScale="90000"/>
          </a:bodyPr>
          <a:lstStyle/>
          <a:p>
            <a:r>
              <a:rPr lang="es-ES" dirty="0"/>
              <a:t>Temario P3: Acceso a datos en el </a:t>
            </a:r>
            <a:r>
              <a:rPr lang="es-ES" dirty="0" err="1"/>
              <a:t>framework</a:t>
            </a:r>
            <a:r>
              <a:rPr lang="es-ES" dirty="0"/>
              <a:t> ADO.NET Conectado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dirty="0"/>
          </a:p>
          <a:p>
            <a:r>
              <a:rPr lang="es-ES" dirty="0"/>
              <a:t>Presentación de Clases: </a:t>
            </a:r>
            <a:r>
              <a:rPr lang="es-ES" dirty="0" err="1"/>
              <a:t>Connection</a:t>
            </a:r>
            <a:r>
              <a:rPr lang="es-ES" dirty="0"/>
              <a:t>, </a:t>
            </a:r>
            <a:r>
              <a:rPr lang="es-ES" dirty="0" err="1"/>
              <a:t>Command</a:t>
            </a:r>
            <a:r>
              <a:rPr lang="es-ES" dirty="0"/>
              <a:t>, </a:t>
            </a:r>
            <a:r>
              <a:rPr lang="es-ES" dirty="0" err="1"/>
              <a:t>Parameter</a:t>
            </a:r>
            <a:r>
              <a:rPr lang="es-ES" dirty="0"/>
              <a:t>, </a:t>
            </a:r>
            <a:r>
              <a:rPr lang="es-ES" dirty="0" err="1"/>
              <a:t>Datareader</a:t>
            </a:r>
            <a:r>
              <a:rPr lang="es-ES" dirty="0"/>
              <a:t>.</a:t>
            </a:r>
          </a:p>
          <a:p>
            <a:r>
              <a:rPr lang="es-ES" dirty="0"/>
              <a:t>SQL embebido y </a:t>
            </a:r>
            <a:r>
              <a:rPr lang="es-ES" dirty="0" err="1"/>
              <a:t>Stored</a:t>
            </a:r>
            <a:r>
              <a:rPr lang="es-ES" dirty="0"/>
              <a:t> </a:t>
            </a:r>
            <a:r>
              <a:rPr lang="es-ES" dirty="0" err="1"/>
              <a:t>Procedures</a:t>
            </a:r>
            <a:r>
              <a:rPr lang="es-ES" dirty="0"/>
              <a:t>.</a:t>
            </a:r>
          </a:p>
          <a:p>
            <a:r>
              <a:rPr lang="es-ES" dirty="0"/>
              <a:t>Parámetros y </a:t>
            </a:r>
            <a:r>
              <a:rPr lang="es-ES" dirty="0" err="1"/>
              <a:t>StoreProcedures</a:t>
            </a:r>
            <a:r>
              <a:rPr lang="es-ES" dirty="0"/>
              <a:t> / </a:t>
            </a:r>
            <a:r>
              <a:rPr lang="es-ES" dirty="0" err="1"/>
              <a:t>sql</a:t>
            </a:r>
            <a:r>
              <a:rPr lang="es-ES" dirty="0"/>
              <a:t> embebido</a:t>
            </a:r>
          </a:p>
          <a:p>
            <a:r>
              <a:rPr lang="es-ES" dirty="0"/>
              <a:t>Trabajo con Transacciones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Conceptos de bases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 err="1"/>
              <a:t>Stored</a:t>
            </a:r>
            <a:r>
              <a:rPr lang="es-ES" dirty="0"/>
              <a:t> </a:t>
            </a:r>
            <a:r>
              <a:rPr lang="es-ES" dirty="0" err="1"/>
              <a:t>Procedures</a:t>
            </a:r>
            <a:r>
              <a:rPr lang="es-ES" dirty="0"/>
              <a:t> </a:t>
            </a:r>
          </a:p>
          <a:p>
            <a:r>
              <a:rPr lang="es-ES" dirty="0"/>
              <a:t>SQL Embebido</a:t>
            </a:r>
          </a:p>
          <a:p>
            <a:r>
              <a:rPr lang="es-ES" dirty="0"/>
              <a:t>Transacciones </a:t>
            </a:r>
          </a:p>
          <a:p>
            <a:pPr marL="0" indent="0">
              <a:buNone/>
            </a:pP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1369</TotalTime>
  <Words>532</Words>
  <Application>Microsoft Office PowerPoint</Application>
  <PresentationFormat>Presentación en pantalla (16:9)</PresentationFormat>
  <Paragraphs>90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Perpetua</vt:lpstr>
      <vt:lpstr>Wingdings 2</vt:lpstr>
      <vt:lpstr>Equidad</vt:lpstr>
      <vt:lpstr>PROGRAMACIÓN 3</vt:lpstr>
      <vt:lpstr>Características del curso </vt:lpstr>
      <vt:lpstr>Sistema de evaluación</vt:lpstr>
      <vt:lpstr>Temario P3: Arquitectura de sistemas</vt:lpstr>
      <vt:lpstr>Temario P3: Arquitectura</vt:lpstr>
      <vt:lpstr>Temario P3: Arquitectura</vt:lpstr>
      <vt:lpstr>Temario P3: Persistencia</vt:lpstr>
      <vt:lpstr>Temario P3: Acceso a datos en el framework ADO.NET Conectado</vt:lpstr>
      <vt:lpstr>Conceptos de bases de datos</vt:lpstr>
      <vt:lpstr>Temario P3 – Servicios Web WCF</vt:lpstr>
      <vt:lpstr>Temario P3 – Entity Framework</vt:lpstr>
      <vt:lpstr>Temario P3 – Entity Framework</vt:lpstr>
      <vt:lpstr>Temario P3 - MVC</vt:lpstr>
      <vt:lpstr>Temario P3 . WEBAPI</vt:lpstr>
      <vt:lpstr>Bibliografía básica</vt:lpstr>
      <vt:lpstr>Bibliografía complementaria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3</dc:title>
  <dc:creator>adriana</dc:creator>
  <cp:lastModifiedBy>Plinio Gañi</cp:lastModifiedBy>
  <cp:revision>22</cp:revision>
  <dcterms:created xsi:type="dcterms:W3CDTF">2012-08-19T23:27:58Z</dcterms:created>
  <dcterms:modified xsi:type="dcterms:W3CDTF">2021-08-16T21:47:46Z</dcterms:modified>
</cp:coreProperties>
</file>