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66f98d9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66f98d9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166f98d9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166f98d9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66f98d9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166f98d9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66f98d9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166f98d9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66f98d9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66f98d9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166f98d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166f98d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66f98d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66f98d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66f98d94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66f98d9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66f98d9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66f98d9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66f98d9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66f98d9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66f98d9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66f98d9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overwhelm the hosted servers of their targets with requests for data,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66f98d9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66f98d9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66f98d9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66f98d9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7825" y="213585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Prevention of security threats to the networks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Cappadonna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50" y="2743675"/>
            <a:ext cx="1905525" cy="190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FFFFFF"/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700" y="2834125"/>
            <a:ext cx="1905525" cy="190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140000" dist="28575">
              <a:srgbClr val="FFFFFF">
                <a:alpha val="92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61550" y="110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Cryptojacking</a:t>
            </a:r>
            <a:endParaRPr sz="22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Hackers can use their target’s CPU processing resources to mine for cryptocurrency,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How to prevent: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Diagnose  CPU and GPU usage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Run Antivirus Analysis for Threats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61550" y="110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APTs (Advanced Persistent Threats) 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	An unauthorized attacker access the network and stays for extended period of time, </a:t>
            </a:r>
            <a:r>
              <a:rPr lang="en" sz="1900">
                <a:solidFill>
                  <a:srgbClr val="FFFFFF"/>
                </a:solidFill>
              </a:rPr>
              <a:t>compromising</a:t>
            </a:r>
            <a:r>
              <a:rPr lang="en" sz="1900">
                <a:solidFill>
                  <a:srgbClr val="FFFFFF"/>
                </a:solidFill>
              </a:rPr>
              <a:t> all forms  of data.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How to prevent</a:t>
            </a:r>
            <a:endParaRPr sz="19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Install a Firewall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Email Protection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VPN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Implement Intrusion Prevention Systems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63" y="613075"/>
            <a:ext cx="6473474" cy="39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Forget!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612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Check the URLs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Use Antivirus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Don’t open unsecured websites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Don’t open emails from unknown users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Backup</a:t>
            </a:r>
            <a:r>
              <a:rPr lang="en" sz="2200">
                <a:solidFill>
                  <a:srgbClr val="FFFFFF"/>
                </a:solidFill>
              </a:rPr>
              <a:t> your data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875" y="811350"/>
            <a:ext cx="3126571" cy="2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Threat?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anything that can take advantage of a vulnerability to breach security harm object or objects of interest.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77825" y="213585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Software attacks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Theft of intellectual property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Identity theft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Information extortion.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21100" y="404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to the network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 rot="10800000">
            <a:off x="1454225" y="3589050"/>
            <a:ext cx="645300" cy="52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0" y="1903075"/>
            <a:ext cx="2438400" cy="243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00000" dist="19050">
              <a:srgbClr val="FFFFFF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Security Threats to the Networks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595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Viruses and Worms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Adware and spyware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Drive-by Download Attacks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DDoS (Distributed Denial of Service)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Phishing Attacks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Ransomware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Cryptojacking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APT Threats (Advanced Persistent Threats)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250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Viruses and Worms</a:t>
            </a:r>
            <a:endParaRPr sz="21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Destructive malicious programs designed to infect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to prevent:</a:t>
            </a:r>
            <a:endParaRPr sz="21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Installing anti-malware solutions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Keep software up to date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User Training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250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Adware and spyware</a:t>
            </a:r>
            <a:endParaRPr sz="21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Any software that is designed to track data of your browsing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to prevent:</a:t>
            </a:r>
            <a:endParaRPr sz="21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Installing antivirus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Adblock browsing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User Training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700" y="2571750"/>
            <a:ext cx="2024799" cy="20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69625" y="11694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 Drive-by Download Attacks</a:t>
            </a:r>
            <a:endParaRPr sz="21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Allows malicious code to be downloaded from an internet site through a browser without any action.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to prevent:</a:t>
            </a:r>
            <a:endParaRPr sz="21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Keeping your browser up-to-date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U</a:t>
            </a:r>
            <a:r>
              <a:rPr lang="en" sz="1900">
                <a:solidFill>
                  <a:srgbClr val="FFFFFF"/>
                </a:solidFill>
              </a:rPr>
              <a:t>se a safe search tool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User Training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97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DDoS (Distributed Denial of Service)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	 Overwhelm the hosted servers of their targets with requests for data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to prevent:</a:t>
            </a:r>
            <a:endParaRPr sz="21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WAFs (Web Application Firewalls)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Quality of the SP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25" y="3141476"/>
            <a:ext cx="3524499" cy="15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61550" y="1109500"/>
            <a:ext cx="44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Phishing Attacks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	Occurs when an attacker, acts as a trusted entity, dupes a victim into opening an email, instant message, or website.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How to prevent: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Vigilance is critical.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 Look at the actual URL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68" y="1204000"/>
            <a:ext cx="2501706" cy="37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Security threats to the Networks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61550" y="110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Ransomware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	 Infecting secure database systems, encrypting data, and threatening deletion or corruption of files.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How to prevent: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Antivirus software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</a:t>
            </a:r>
            <a:r>
              <a:rPr lang="en" sz="2000">
                <a:solidFill>
                  <a:srgbClr val="FFFFFF"/>
                </a:solidFill>
              </a:rPr>
              <a:t>eeping software updated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Having a backup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8875"/>
            <a:ext cx="4239075" cy="2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