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b2a77425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b2a77425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2a7742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2a7742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2a7742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2a7742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2a77425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2a77425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app.netlify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bascf.netlify.app/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Website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Cappadonna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Website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project’s objective was created in order to display my work as an Editor, Graphic Designer and Front-End developer, in order to provide an organized way for potential clients.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and Frameworks</a:t>
            </a:r>
            <a:r>
              <a:rPr lang="en"/>
              <a:t> Used For Creation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05100" y="1919075"/>
            <a:ext cx="234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Languages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HTML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JavaScript</a:t>
            </a:r>
            <a:endParaRPr sz="22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794775" y="1919075"/>
            <a:ext cx="2899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Frameworks</a:t>
            </a:r>
            <a:endParaRPr sz="2200"/>
          </a:p>
          <a:p>
            <a:pPr indent="-368300" lvl="0" marL="4572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Bootstrap</a:t>
            </a:r>
            <a:endParaRPr sz="2200"/>
          </a:p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ScrollReveal.js</a:t>
            </a:r>
            <a:endParaRPr sz="22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0" y="3840975"/>
            <a:ext cx="2108102" cy="1169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588" y="3840975"/>
            <a:ext cx="1169324" cy="116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4675" y="3840975"/>
            <a:ext cx="1169325" cy="11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used for Hosting and Management of the Website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Netlify </a:t>
            </a:r>
            <a:r>
              <a:rPr lang="en"/>
              <a:t>- is an all-in-one platform for automating modern web projects.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105" y="1906788"/>
            <a:ext cx="2823625" cy="28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71900" y="2934738"/>
            <a:ext cx="3633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https://app.netlify.com/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Demonstrate the Website</a:t>
            </a:r>
            <a:endParaRPr/>
          </a:p>
        </p:txBody>
      </p:sp>
      <p:pic>
        <p:nvPicPr>
          <p:cNvPr id="98" name="Google Shape;9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138" y="1843850"/>
            <a:ext cx="5963725" cy="29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