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1FC"/>
    <a:srgbClr val="00D084"/>
    <a:srgbClr val="7BDCB5"/>
    <a:srgbClr val="FCB900"/>
    <a:srgbClr val="FF6900"/>
    <a:srgbClr val="CF2E2E"/>
    <a:srgbClr val="F78DA7"/>
    <a:srgbClr val="F8B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F101-3582-CA11-7596-8D478EDD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71CC1-FB64-1669-5EF9-4DF1D4C4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FD4A5-44A8-F84A-C7BA-8A6F38F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7519-AE7F-9C2A-8A9E-098387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F37-381C-FB23-A5A1-EC026B1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4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3F8-5A50-E0A3-0AC5-565DA37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0130-6017-95BA-BAD4-AA0B700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83D9F-322C-5C0D-89DA-4BD2638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8DCEB-9796-DC85-83C1-61127F4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B74B1-7434-22B0-AD8D-6B741BF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3914F-F1EA-5099-F95B-BB8AA503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7B944-6B8E-5B29-54F2-1FA1F80B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FED9-C84C-91F6-D228-87ED00C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5BF92-01BD-A441-8502-D8827528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67E58-1696-D93B-D086-3E3301DB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3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6261-DC57-CDBE-2AED-7F59B57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B519-58E4-BB2F-D8E9-6E0E4CE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F7A2A-1EA6-D880-A284-E704CBEF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DBE26-3DEE-6E13-0515-3043FF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47DB-7AC1-27AC-0072-1BA7392C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31AF-66BA-994A-2C31-460A0D0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EB582-0F7C-2DB3-C3EF-497BF2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5BF7B-6E75-6897-74ED-AAA20CEB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C16A-E619-657A-F1B6-5555FE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DCC60-B206-D008-46A7-B03E789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BBC9-CB59-7206-BE20-749ECF6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29C4-E571-A287-7D6E-9BCD84DE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92F99-C589-9233-2396-576E9AA5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64164-89B5-A4A0-F539-DD7EB01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36786-F6DF-DF2F-19F9-3B3708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F4FC7-BA3E-00D2-B6F7-FCC984E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CA4A-7538-675B-2E7E-0EBFD5D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CBFCD-917C-7057-C426-44F44F40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25F13-6C0B-6270-2E96-BE7CB07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61088F-42F2-F391-89BE-C32CB107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BA18C-B201-76B2-3F0E-3F89F2C8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0FB3-0501-3401-B76B-F52CF1CF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28A3-0146-AA7A-62F1-43B50CC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1DF8F2-0DCD-E7DB-6B96-BFC77FE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1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FE9E-38F3-ACFF-EE60-E7E15B7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9F953-572E-7D09-C833-EF01DF4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CE2561-DF87-9E37-F378-B6E034F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F9D2D-0225-6105-A11C-A5BF83A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D9142C-356C-925E-33D2-70362FF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11E5CA-5E01-124A-B9DC-BE39C763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E9D9-A7A9-7E59-58F7-4B5844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BED-5A2C-3484-CD92-B32679E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1533E-A087-FE5E-D646-99D8A8C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4CED-FF08-BE12-4B73-8403B03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B32BF-BB59-857C-1D54-C2E191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1EE8-BD1F-5358-1CF7-F45DC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1ACE2-EF16-7897-BC36-B7D9C2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4A9D-F8C7-5A0A-C08C-C8E50EA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7DC307-93F1-B71D-9627-62C0D70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C9B9D-94B8-99FA-3C86-2B10F373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E4A87-B454-F0DF-4359-55F6385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136B5-544A-84ED-34D1-FE9CE89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B1F6F-492A-171E-43CB-68BD2FD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9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1480E-7F9C-66DB-981B-DC5162B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67E5-BEAC-9D16-D71B-6F2842C0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E7BBC-2196-A0E8-D8A2-B8BA64D4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8384-DFEB-4258-9675-9D7D6D5DB838}" type="datetimeFigureOut">
              <a:rPr lang="es-CL" smtClean="0"/>
              <a:t>09-09-2025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82EC8-BB88-BB1C-2D4E-A8005A73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99077-3F31-D847-D2F8-3DF4412F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3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1962D4-19C7-8ED4-9057-12C867F32E7C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D4035F-4E77-029E-E1FC-FC1535CBB56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1903E4-44FC-A15D-0A1E-4AFCE157C1D8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26313-E3AC-A2DB-B8AA-94490361A9E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12B69-25E7-32BA-A752-8E4AAFD0B87D}"/>
              </a:ext>
            </a:extLst>
          </p:cNvPr>
          <p:cNvSpPr txBox="1"/>
          <p:nvPr/>
        </p:nvSpPr>
        <p:spPr>
          <a:xfrm>
            <a:off x="678426" y="523257"/>
            <a:ext cx="5417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sz="1400" b="1" dirty="0">
                <a:latin typeface="Arial" panose="020B0604020202020204" pitchFamily="34" charset="0"/>
                <a:cs typeface="Arial" panose="020B0604020202020204" pitchFamily="34" charset="0"/>
              </a:rPr>
              <a:t>SEDE</a:t>
            </a:r>
            <a:endParaRPr lang="es-CL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46137FB-2319-07F0-84A4-F46304D6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1209DBC8-04BD-2853-0B23-5F7D55D7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CC58F-7261-B1A6-049C-55D896E9086F}"/>
              </a:ext>
            </a:extLst>
          </p:cNvPr>
          <p:cNvSpPr/>
          <p:nvPr/>
        </p:nvSpPr>
        <p:spPr>
          <a:xfrm>
            <a:off x="5614219" y="1693294"/>
            <a:ext cx="5899354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Global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69CE1F-4ECB-BE39-8021-239FB367CEEE}"/>
              </a:ext>
            </a:extLst>
          </p:cNvPr>
          <p:cNvSpPr txBox="1"/>
          <p:nvPr/>
        </p:nvSpPr>
        <p:spPr>
          <a:xfrm>
            <a:off x="953727" y="1323476"/>
            <a:ext cx="5142273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26D035-33CB-70A4-F82D-7A26738CC726}"/>
              </a:ext>
            </a:extLst>
          </p:cNvPr>
          <p:cNvSpPr txBox="1">
            <a:spLocks/>
          </p:cNvSpPr>
          <p:nvPr/>
        </p:nvSpPr>
        <p:spPr>
          <a:xfrm>
            <a:off x="6759973" y="2227923"/>
            <a:ext cx="4107600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CHART_PLACEHOLDER_1</a:t>
            </a:r>
          </a:p>
        </p:txBody>
      </p:sp>
    </p:spTree>
    <p:extLst>
      <p:ext uri="{BB962C8B-B14F-4D97-AF65-F5344CB8AC3E}">
        <p14:creationId xmlns:p14="http://schemas.microsoft.com/office/powerpoint/2010/main" val="105927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41BC-6639-D98D-15EC-A10FCB71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16B810-0123-B928-550F-EE1E402E4AD9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D20805-875E-B1F5-CD77-E845FD036E1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6D276-C7BD-725A-6EEA-7BA71F620739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14ECE4-5FF9-0AFA-5851-CBDDA724989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7D564-B1C8-9E8F-E398-7D95CCE50C1F}"/>
              </a:ext>
            </a:extLst>
          </p:cNvPr>
          <p:cNvSpPr txBox="1"/>
          <p:nvPr/>
        </p:nvSpPr>
        <p:spPr>
          <a:xfrm>
            <a:off x="678426" y="523257"/>
            <a:ext cx="5417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sz="1400" b="1" dirty="0">
                <a:latin typeface="Arial" panose="020B0604020202020204" pitchFamily="34" charset="0"/>
                <a:cs typeface="Arial" panose="020B0604020202020204" pitchFamily="34" charset="0"/>
              </a:rPr>
              <a:t>ESCUELA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55A5E02F-FBE5-9117-1132-FA4D65F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D36AB48-2222-991F-EB6D-8F2FEBE1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A5E4C-805A-61AF-3BB8-765E85C8AF43}"/>
              </a:ext>
            </a:extLst>
          </p:cNvPr>
          <p:cNvSpPr/>
          <p:nvPr/>
        </p:nvSpPr>
        <p:spPr>
          <a:xfrm>
            <a:off x="5781368" y="1693294"/>
            <a:ext cx="573220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por Escuela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1F7937-5135-4CA7-0452-924D55B782BD}"/>
              </a:ext>
            </a:extLst>
          </p:cNvPr>
          <p:cNvSpPr txBox="1"/>
          <p:nvPr/>
        </p:nvSpPr>
        <p:spPr>
          <a:xfrm>
            <a:off x="830825" y="1737691"/>
            <a:ext cx="5112775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E1301A-A439-8853-BC1F-4B8B48C93ACE}"/>
              </a:ext>
            </a:extLst>
          </p:cNvPr>
          <p:cNvSpPr txBox="1"/>
          <p:nvPr/>
        </p:nvSpPr>
        <p:spPr>
          <a:xfrm>
            <a:off x="5781367" y="2263375"/>
            <a:ext cx="4013287" cy="36631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</a:t>
            </a:r>
            <a:r>
              <a:rPr lang="es-CL"/>
              <a:t>_PLACEHOLDER_2</a:t>
            </a:r>
            <a:endParaRPr lang="es-CL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D0006BD-DFD7-7EBA-FCFF-ABC8FDAF4F61}"/>
              </a:ext>
            </a:extLst>
          </p:cNvPr>
          <p:cNvSpPr/>
          <p:nvPr/>
        </p:nvSpPr>
        <p:spPr>
          <a:xfrm>
            <a:off x="9966960" y="2605884"/>
            <a:ext cx="121920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D2C11C-7F43-EC0B-3741-CE3524160574}"/>
              </a:ext>
            </a:extLst>
          </p:cNvPr>
          <p:cNvSpPr/>
          <p:nvPr/>
        </p:nvSpPr>
        <p:spPr>
          <a:xfrm>
            <a:off x="9966960" y="2908716"/>
            <a:ext cx="121920" cy="127819"/>
          </a:xfrm>
          <a:prstGeom prst="rect">
            <a:avLst/>
          </a:prstGeom>
          <a:solidFill>
            <a:srgbClr val="F78D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E363F21-5B21-025F-581B-D03235BFE9AD}"/>
              </a:ext>
            </a:extLst>
          </p:cNvPr>
          <p:cNvSpPr/>
          <p:nvPr/>
        </p:nvSpPr>
        <p:spPr>
          <a:xfrm>
            <a:off x="9966960" y="3213674"/>
            <a:ext cx="121920" cy="127819"/>
          </a:xfrm>
          <a:prstGeom prst="rect">
            <a:avLst/>
          </a:prstGeom>
          <a:solidFill>
            <a:srgbClr val="CF2E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F421BF5-7AFB-AB2F-7738-A1ED9418A33B}"/>
              </a:ext>
            </a:extLst>
          </p:cNvPr>
          <p:cNvSpPr/>
          <p:nvPr/>
        </p:nvSpPr>
        <p:spPr>
          <a:xfrm>
            <a:off x="9966960" y="3516506"/>
            <a:ext cx="121920" cy="127819"/>
          </a:xfrm>
          <a:prstGeom prst="rect">
            <a:avLst/>
          </a:prstGeom>
          <a:solidFill>
            <a:srgbClr val="FF6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405F20B-9ED5-0103-62E2-43E5CBF4640E}"/>
              </a:ext>
            </a:extLst>
          </p:cNvPr>
          <p:cNvSpPr/>
          <p:nvPr/>
        </p:nvSpPr>
        <p:spPr>
          <a:xfrm>
            <a:off x="9966960" y="3819338"/>
            <a:ext cx="121920" cy="127819"/>
          </a:xfrm>
          <a:prstGeom prst="rect">
            <a:avLst/>
          </a:prstGeom>
          <a:solidFill>
            <a:srgbClr val="FCB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E1C6FE4-B727-26EC-2DC1-36AC8ADF6880}"/>
              </a:ext>
            </a:extLst>
          </p:cNvPr>
          <p:cNvSpPr/>
          <p:nvPr/>
        </p:nvSpPr>
        <p:spPr>
          <a:xfrm>
            <a:off x="9966960" y="4122170"/>
            <a:ext cx="121920" cy="127819"/>
          </a:xfrm>
          <a:prstGeom prst="rect">
            <a:avLst/>
          </a:prstGeom>
          <a:solidFill>
            <a:srgbClr val="7BDC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E10F1C4-B6F5-0F64-BAEF-CD4DF57D6729}"/>
              </a:ext>
            </a:extLst>
          </p:cNvPr>
          <p:cNvSpPr/>
          <p:nvPr/>
        </p:nvSpPr>
        <p:spPr>
          <a:xfrm>
            <a:off x="9966960" y="4425002"/>
            <a:ext cx="121920" cy="127819"/>
          </a:xfrm>
          <a:prstGeom prst="rect">
            <a:avLst/>
          </a:prstGeom>
          <a:solidFill>
            <a:srgbClr val="00D0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203CC1-50E4-C2FD-CB74-C4D02F6F1F11}"/>
              </a:ext>
            </a:extLst>
          </p:cNvPr>
          <p:cNvSpPr/>
          <p:nvPr/>
        </p:nvSpPr>
        <p:spPr>
          <a:xfrm>
            <a:off x="9966960" y="4727834"/>
            <a:ext cx="121920" cy="127819"/>
          </a:xfrm>
          <a:prstGeom prst="rect">
            <a:avLst/>
          </a:prstGeom>
          <a:solidFill>
            <a:srgbClr val="8ED1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BEE36F3-FBC6-0D9F-D5F8-50C21A3F5E9F}"/>
              </a:ext>
            </a:extLst>
          </p:cNvPr>
          <p:cNvSpPr/>
          <p:nvPr/>
        </p:nvSpPr>
        <p:spPr>
          <a:xfrm>
            <a:off x="9966960" y="5036887"/>
            <a:ext cx="121920" cy="127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62C8C40-1DF8-2252-7ACF-95D0B49D2A6F}"/>
              </a:ext>
            </a:extLst>
          </p:cNvPr>
          <p:cNvSpPr txBox="1"/>
          <p:nvPr/>
        </p:nvSpPr>
        <p:spPr>
          <a:xfrm>
            <a:off x="10150699" y="2562072"/>
            <a:ext cx="13981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Administración y Negocios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1193A91-E58A-45DF-1778-490B4BFDF212}"/>
              </a:ext>
            </a:extLst>
          </p:cNvPr>
          <p:cNvSpPr txBox="1"/>
          <p:nvPr/>
        </p:nvSpPr>
        <p:spPr>
          <a:xfrm>
            <a:off x="10150699" y="2867105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DCA0E1-33C0-DF63-438D-51A7C04F09E4}"/>
              </a:ext>
            </a:extLst>
          </p:cNvPr>
          <p:cNvSpPr txBox="1"/>
          <p:nvPr/>
        </p:nvSpPr>
        <p:spPr>
          <a:xfrm>
            <a:off x="10150699" y="3167736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Construcción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D3598BD-2617-5C5F-F9D6-387490C95E7B}"/>
              </a:ext>
            </a:extLst>
          </p:cNvPr>
          <p:cNvSpPr txBox="1"/>
          <p:nvPr/>
        </p:nvSpPr>
        <p:spPr>
          <a:xfrm>
            <a:off x="10150699" y="3467481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723A014-AEDD-DF01-66FF-159FFD051835}"/>
              </a:ext>
            </a:extLst>
          </p:cNvPr>
          <p:cNvSpPr txBox="1"/>
          <p:nvPr/>
        </p:nvSpPr>
        <p:spPr>
          <a:xfrm>
            <a:off x="10150699" y="3775450"/>
            <a:ext cx="1742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Informática y Telecomunicaciones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6AE9C65-C167-96E8-F427-692B9DC3084C}"/>
              </a:ext>
            </a:extLst>
          </p:cNvPr>
          <p:cNvSpPr txBox="1"/>
          <p:nvPr/>
        </p:nvSpPr>
        <p:spPr>
          <a:xfrm>
            <a:off x="10150699" y="4016802"/>
            <a:ext cx="195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Ingeniería, Medio Ambiente y Recursos Naturales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A996899-21D2-7BCA-4F40-B892823B0C8E}"/>
              </a:ext>
            </a:extLst>
          </p:cNvPr>
          <p:cNvSpPr txBox="1"/>
          <p:nvPr/>
        </p:nvSpPr>
        <p:spPr>
          <a:xfrm>
            <a:off x="10150699" y="4381189"/>
            <a:ext cx="1088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Recursos Naturales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38CD4-7082-C81A-1A5A-EAC5BBBC87D8}"/>
              </a:ext>
            </a:extLst>
          </p:cNvPr>
          <p:cNvSpPr txBox="1"/>
          <p:nvPr/>
        </p:nvSpPr>
        <p:spPr>
          <a:xfrm>
            <a:off x="10150699" y="4686717"/>
            <a:ext cx="994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Salud y Bienestar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6054AB3-A79D-7D6C-5D39-C2DB89A21107}"/>
              </a:ext>
            </a:extLst>
          </p:cNvPr>
          <p:cNvSpPr txBox="1"/>
          <p:nvPr/>
        </p:nvSpPr>
        <p:spPr>
          <a:xfrm>
            <a:off x="10150699" y="4992245"/>
            <a:ext cx="12314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800" dirty="0">
                <a:latin typeface="Arial" panose="020B0604020202020204" pitchFamily="34" charset="0"/>
                <a:cs typeface="Arial" panose="020B0604020202020204" pitchFamily="34" charset="0"/>
              </a:rPr>
              <a:t>Turismo y Hospitalidad</a:t>
            </a:r>
          </a:p>
        </p:txBody>
      </p:sp>
    </p:spTree>
    <p:extLst>
      <p:ext uri="{BB962C8B-B14F-4D97-AF65-F5344CB8AC3E}">
        <p14:creationId xmlns:p14="http://schemas.microsoft.com/office/powerpoint/2010/main" val="70447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Sebastián Eduardo Valenzuela Garrido</dc:creator>
  <cp:lastModifiedBy>Sebastián Eduardo Valenzuela Garrido</cp:lastModifiedBy>
  <cp:revision>14</cp:revision>
  <dcterms:created xsi:type="dcterms:W3CDTF">2025-09-03T19:55:26Z</dcterms:created>
  <dcterms:modified xsi:type="dcterms:W3CDTF">2025-09-09T15:26:44Z</dcterms:modified>
</cp:coreProperties>
</file>