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05-09-2025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5614219" y="1693294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Global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9569CE1F-4ECB-BE39-8021-239FB367CEEE}"/>
              </a:ext>
            </a:extLst>
          </p:cNvPr>
          <p:cNvSpPr txBox="1"/>
          <p:nvPr/>
        </p:nvSpPr>
        <p:spPr>
          <a:xfrm>
            <a:off x="816076" y="1437967"/>
            <a:ext cx="5142273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TABLE_PLACEHOLDER_1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6759973" y="2227923"/>
            <a:ext cx="4107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CHART_PLACEHOLDER_1</a:t>
            </a:r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678426" y="523257"/>
            <a:ext cx="541757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</a:rPr>
              <a:t>RADIOGAFÍA DEL BIENESTAR DUOC UC 2025</a:t>
            </a:r>
          </a:p>
          <a:p>
            <a:r>
              <a:rPr lang="es-CL" sz="1400" b="1" dirty="0"/>
              <a:t>Tasa de respuestas</a:t>
            </a:r>
          </a:p>
          <a:p>
            <a:r>
              <a:rPr lang="es-CL" sz="1400" b="1" dirty="0"/>
              <a:t>Respuestas por escuela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263148" y="1693294"/>
            <a:ext cx="525042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/>
              <a:t>Porcentaje de Avance por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1347019" y="1832175"/>
            <a:ext cx="5112775" cy="489677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TABLE_PLACEHOLDER_2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263148" y="2226384"/>
            <a:ext cx="5250425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/>
              <a:t>CHART</a:t>
            </a:r>
            <a:r>
              <a:rPr lang="es-CL"/>
              <a:t>_PLACEHOLDER_2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53</Words>
  <Application>Microsoft Office PowerPoint</Application>
  <PresentationFormat>Panorámica</PresentationFormat>
  <Paragraphs>12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7</cp:revision>
  <dcterms:created xsi:type="dcterms:W3CDTF">2025-09-03T19:55:26Z</dcterms:created>
  <dcterms:modified xsi:type="dcterms:W3CDTF">2025-09-05T23:51:09Z</dcterms:modified>
</cp:coreProperties>
</file>