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1FC"/>
    <a:srgbClr val="00D084"/>
    <a:srgbClr val="7BDCB5"/>
    <a:srgbClr val="FCB900"/>
    <a:srgbClr val="FF6900"/>
    <a:srgbClr val="CF2E2E"/>
    <a:srgbClr val="F78DA7"/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5614219" y="1693294"/>
            <a:ext cx="5899354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Global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69CE1F-4ECB-BE39-8021-239FB367CEEE}"/>
              </a:ext>
            </a:extLst>
          </p:cNvPr>
          <p:cNvSpPr txBox="1"/>
          <p:nvPr/>
        </p:nvSpPr>
        <p:spPr>
          <a:xfrm>
            <a:off x="816076" y="1437967"/>
            <a:ext cx="5142273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>
            <a:spLocks/>
          </p:cNvSpPr>
          <p:nvPr/>
        </p:nvSpPr>
        <p:spPr>
          <a:xfrm>
            <a:off x="6759973" y="2227923"/>
            <a:ext cx="4107600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CHART_PLACEHOLDER_1</a:t>
            </a:r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escuela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5781368" y="1693294"/>
            <a:ext cx="573220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por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1347019" y="1832175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5781367" y="2263375"/>
            <a:ext cx="4013287" cy="3663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</a:t>
            </a:r>
            <a:r>
              <a:rPr lang="es-CL"/>
              <a:t>_PLACEHOLDER_2</a:t>
            </a:r>
            <a:endParaRPr lang="es-CL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0006BD-DFD7-7EBA-FCFF-ABC8FDAF4F61}"/>
              </a:ext>
            </a:extLst>
          </p:cNvPr>
          <p:cNvSpPr/>
          <p:nvPr/>
        </p:nvSpPr>
        <p:spPr>
          <a:xfrm>
            <a:off x="9966960" y="2605884"/>
            <a:ext cx="121920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D2C11C-7F43-EC0B-3741-CE3524160574}"/>
              </a:ext>
            </a:extLst>
          </p:cNvPr>
          <p:cNvSpPr/>
          <p:nvPr/>
        </p:nvSpPr>
        <p:spPr>
          <a:xfrm>
            <a:off x="9966960" y="2908716"/>
            <a:ext cx="121920" cy="127819"/>
          </a:xfrm>
          <a:prstGeom prst="rect">
            <a:avLst/>
          </a:prstGeom>
          <a:solidFill>
            <a:srgbClr val="F78D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363F21-5B21-025F-581B-D03235BFE9AD}"/>
              </a:ext>
            </a:extLst>
          </p:cNvPr>
          <p:cNvSpPr/>
          <p:nvPr/>
        </p:nvSpPr>
        <p:spPr>
          <a:xfrm>
            <a:off x="9966960" y="3213674"/>
            <a:ext cx="121920" cy="127819"/>
          </a:xfrm>
          <a:prstGeom prst="rect">
            <a:avLst/>
          </a:prstGeom>
          <a:solidFill>
            <a:srgbClr val="CF2E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421BF5-7AFB-AB2F-7738-A1ED9418A33B}"/>
              </a:ext>
            </a:extLst>
          </p:cNvPr>
          <p:cNvSpPr/>
          <p:nvPr/>
        </p:nvSpPr>
        <p:spPr>
          <a:xfrm>
            <a:off x="9966960" y="3516506"/>
            <a:ext cx="121920" cy="127819"/>
          </a:xfrm>
          <a:prstGeom prst="rect">
            <a:avLst/>
          </a:prstGeom>
          <a:solidFill>
            <a:srgbClr val="FF6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05F20B-9ED5-0103-62E2-43E5CBF4640E}"/>
              </a:ext>
            </a:extLst>
          </p:cNvPr>
          <p:cNvSpPr/>
          <p:nvPr/>
        </p:nvSpPr>
        <p:spPr>
          <a:xfrm>
            <a:off x="9966960" y="3819338"/>
            <a:ext cx="121920" cy="127819"/>
          </a:xfrm>
          <a:prstGeom prst="rect">
            <a:avLst/>
          </a:prstGeom>
          <a:solidFill>
            <a:srgbClr val="FCB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1C6FE4-B727-26EC-2DC1-36AC8ADF6880}"/>
              </a:ext>
            </a:extLst>
          </p:cNvPr>
          <p:cNvSpPr/>
          <p:nvPr/>
        </p:nvSpPr>
        <p:spPr>
          <a:xfrm>
            <a:off x="9966960" y="4122170"/>
            <a:ext cx="121920" cy="127819"/>
          </a:xfrm>
          <a:prstGeom prst="rect">
            <a:avLst/>
          </a:prstGeom>
          <a:solidFill>
            <a:srgbClr val="7BDC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E10F1C4-B6F5-0F64-BAEF-CD4DF57D6729}"/>
              </a:ext>
            </a:extLst>
          </p:cNvPr>
          <p:cNvSpPr/>
          <p:nvPr/>
        </p:nvSpPr>
        <p:spPr>
          <a:xfrm>
            <a:off x="9966960" y="4425002"/>
            <a:ext cx="121920" cy="127819"/>
          </a:xfrm>
          <a:prstGeom prst="rect">
            <a:avLst/>
          </a:prstGeom>
          <a:solidFill>
            <a:srgbClr val="00D0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203CC1-50E4-C2FD-CB74-C4D02F6F1F11}"/>
              </a:ext>
            </a:extLst>
          </p:cNvPr>
          <p:cNvSpPr/>
          <p:nvPr/>
        </p:nvSpPr>
        <p:spPr>
          <a:xfrm>
            <a:off x="9966960" y="4727834"/>
            <a:ext cx="121920" cy="127819"/>
          </a:xfrm>
          <a:prstGeom prst="rect">
            <a:avLst/>
          </a:prstGeom>
          <a:solidFill>
            <a:srgbClr val="8ED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BEE36F3-FBC6-0D9F-D5F8-50C21A3F5E9F}"/>
              </a:ext>
            </a:extLst>
          </p:cNvPr>
          <p:cNvSpPr/>
          <p:nvPr/>
        </p:nvSpPr>
        <p:spPr>
          <a:xfrm>
            <a:off x="9966960" y="5036887"/>
            <a:ext cx="121920" cy="127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62C8C40-1DF8-2252-7ACF-95D0B49D2A6F}"/>
              </a:ext>
            </a:extLst>
          </p:cNvPr>
          <p:cNvSpPr txBox="1"/>
          <p:nvPr/>
        </p:nvSpPr>
        <p:spPr>
          <a:xfrm>
            <a:off x="10150699" y="2562072"/>
            <a:ext cx="1362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Administración y Negocios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1193A91-E58A-45DF-1778-490B4BFDF212}"/>
              </a:ext>
            </a:extLst>
          </p:cNvPr>
          <p:cNvSpPr txBox="1"/>
          <p:nvPr/>
        </p:nvSpPr>
        <p:spPr>
          <a:xfrm>
            <a:off x="10150699" y="286710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Comunicación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DCA0E1-33C0-DF63-438D-51A7C04F09E4}"/>
              </a:ext>
            </a:extLst>
          </p:cNvPr>
          <p:cNvSpPr txBox="1"/>
          <p:nvPr/>
        </p:nvSpPr>
        <p:spPr>
          <a:xfrm>
            <a:off x="10150699" y="316773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Construcción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3598BD-2617-5C5F-F9D6-387490C95E7B}"/>
              </a:ext>
            </a:extLst>
          </p:cNvPr>
          <p:cNvSpPr txBox="1"/>
          <p:nvPr/>
        </p:nvSpPr>
        <p:spPr>
          <a:xfrm>
            <a:off x="10150699" y="3467481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Diseño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723A014-AEDD-DF01-66FF-159FFD051835}"/>
              </a:ext>
            </a:extLst>
          </p:cNvPr>
          <p:cNvSpPr txBox="1"/>
          <p:nvPr/>
        </p:nvSpPr>
        <p:spPr>
          <a:xfrm>
            <a:off x="10150699" y="3775450"/>
            <a:ext cx="1712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Informática y Telecomunicaciones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6AE9C65-C167-96E8-F427-692B9DC3084C}"/>
              </a:ext>
            </a:extLst>
          </p:cNvPr>
          <p:cNvSpPr txBox="1"/>
          <p:nvPr/>
        </p:nvSpPr>
        <p:spPr>
          <a:xfrm>
            <a:off x="10150699" y="4016802"/>
            <a:ext cx="19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Ingeniería, Medio Ambiente y Recursos Naturales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A996899-21D2-7BCA-4F40-B892823B0C8E}"/>
              </a:ext>
            </a:extLst>
          </p:cNvPr>
          <p:cNvSpPr txBox="1"/>
          <p:nvPr/>
        </p:nvSpPr>
        <p:spPr>
          <a:xfrm>
            <a:off x="10150699" y="4381189"/>
            <a:ext cx="10615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Recursos Naturales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38CD4-7082-C81A-1A5A-EAC5BBBC87D8}"/>
              </a:ext>
            </a:extLst>
          </p:cNvPr>
          <p:cNvSpPr txBox="1"/>
          <p:nvPr/>
        </p:nvSpPr>
        <p:spPr>
          <a:xfrm>
            <a:off x="10150699" y="4686717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Salud y Bienestar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6054AB3-A79D-7D6C-5D39-C2DB89A21107}"/>
              </a:ext>
            </a:extLst>
          </p:cNvPr>
          <p:cNvSpPr txBox="1"/>
          <p:nvPr/>
        </p:nvSpPr>
        <p:spPr>
          <a:xfrm>
            <a:off x="10150699" y="4992245"/>
            <a:ext cx="1200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/>
              <a:t>Turismo y Hospitalidad</a:t>
            </a:r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77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11</cp:revision>
  <dcterms:created xsi:type="dcterms:W3CDTF">2025-09-03T19:55:26Z</dcterms:created>
  <dcterms:modified xsi:type="dcterms:W3CDTF">2025-09-06T02:42:17Z</dcterms:modified>
</cp:coreProperties>
</file>