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6263148" y="1693294"/>
            <a:ext cx="525042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816076" y="1437967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/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/>
          <p:nvPr/>
        </p:nvSpPr>
        <p:spPr>
          <a:xfrm>
            <a:off x="6263148" y="2226384"/>
            <a:ext cx="5250425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/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16076" y="1437967"/>
          <a:ext cx="5112775" cy="489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93"/>
                <a:gridCol w="1278193"/>
                <a:gridCol w="1278193"/>
                <a:gridCol w="1278196"/>
              </a:tblGrid>
              <a:tr h="233179">
                <a:tc>
                  <a:txBody>
                    <a:bodyPr/>
                    <a:lstStyle/>
                    <a:p>
                      <a:r>
                        <a:t>SEDE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N_ALUMNOS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RESPUESTAS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ALAMEDA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ANTONIO VARAS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CAMPUS ARAUCO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CAMPUS VILLARRICA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CONCEPCIÓN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MAIPÚ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MELIPILLA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PADRE ALONSO DE OVALLE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PLAZA NORTE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PLAZA OESTE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PLAZA VESPUCIO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PUENTE 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PUERTO MONTT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SAN BERNARDO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SAN CARLOS DE APOQUINDO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SAN JOAQUÍN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79">
                <a:tc>
                  <a:txBody>
                    <a:bodyPr/>
                    <a:lstStyle/>
                    <a:p>
                      <a:r>
                        <a:t>VALPARAÍSO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233196">
                <a:tc>
                  <a:txBody>
                    <a:bodyPr/>
                    <a:lstStyle/>
                    <a:p>
                      <a:r>
                        <a:t>VIÑA DEL 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grafico_anillo_17570939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48" y="2226384"/>
            <a:ext cx="5250425" cy="41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263148" y="1693294"/>
            <a:ext cx="525042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816076" y="1437967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/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263148" y="2226384"/>
            <a:ext cx="5250425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/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16076" y="1437967"/>
          <a:ext cx="5112775" cy="489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93"/>
                <a:gridCol w="1278193"/>
                <a:gridCol w="1278193"/>
                <a:gridCol w="1278196"/>
              </a:tblGrid>
              <a:tr h="489677">
                <a:tc>
                  <a:txBody>
                    <a:bodyPr/>
                    <a:lstStyle/>
                    <a:p>
                      <a:r>
                        <a:t>ESCUELA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N_ALUMNOS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RESPUESTAS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Administración y Negocios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Comunicación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Construcción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Informática y 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Ingeniería, Medio Ambiente y Recursos Naturales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Recursos Naturales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489677">
                <a:tc>
                  <a:txBody>
                    <a:bodyPr/>
                    <a:lstStyle/>
                    <a:p>
                      <a:r>
                        <a:t>Salud y Bienestar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489683">
                <a:tc>
                  <a:txBody>
                    <a:bodyPr/>
                    <a:lstStyle/>
                    <a:p>
                      <a:r>
                        <a:t>Turismo y Hospitalidad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grafico_barras_17570939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148" y="2226384"/>
            <a:ext cx="5250425" cy="41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2</cp:revision>
  <dcterms:created xsi:type="dcterms:W3CDTF">2025-09-03T19:55:26Z</dcterms:created>
  <dcterms:modified xsi:type="dcterms:W3CDTF">2025-09-05T16:55:49Z</dcterms:modified>
</cp:coreProperties>
</file>