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F101-3582-CA11-7596-8D478EDD1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71CC1-FB64-1669-5EF9-4DF1D4C4A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FD4A5-44A8-F84A-C7BA-8A6F38F8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B7519-AE7F-9C2A-8A9E-0983877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7EF37-381C-FB23-A5A1-EC026B1C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40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D3F8-5A50-E0A3-0AC5-565DA376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6F0130-6017-95BA-BAD4-AA0B700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83D9F-322C-5C0D-89DA-4BD26389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8DCEB-9796-DC85-83C1-61127F4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B74B1-7434-22B0-AD8D-6B741BF0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4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F3914F-F1EA-5099-F95B-BB8AA5030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27B944-6B8E-5B29-54F2-1FA1F80B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BFED9-C84C-91F6-D228-87ED00CF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5BF92-01BD-A441-8502-D8827528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67E58-1696-D93B-D086-3E3301DB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53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6261-DC57-CDBE-2AED-7F59B57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FB519-58E4-BB2F-D8E9-6E0E4CEC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F7A2A-1EA6-D880-A284-E704CBEF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DBE26-3DEE-6E13-0515-3043FF65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747DB-7AC1-27AC-0072-1BA7392C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6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431AF-66BA-994A-2C31-460A0D0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1EB582-0F7C-2DB3-C3EF-497BF209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5BF7B-6E75-6897-74ED-AAA20CEB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CC16A-E619-657A-F1B6-5555FEEA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DCC60-B206-D008-46A7-B03E7897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3BBC9-CB59-7206-BE20-749ECF6B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629C4-E571-A287-7D6E-9BCD84DED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92F99-C589-9233-2396-576E9AA5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364164-89B5-A4A0-F539-DD7EB018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836786-F6DF-DF2F-19F9-3B37086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BF4FC7-BA3E-00D2-B6F7-FCC984E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4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7CA4A-7538-675B-2E7E-0EBFD5D2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CBFCD-917C-7057-C426-44F44F40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A25F13-6C0B-6270-2E96-BE7CB076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61088F-42F2-F391-89BE-C32CB107C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1BA18C-B201-76B2-3F0E-3F89F2C8A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8A0FB3-0501-3401-B76B-F52CF1CF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E428A3-0146-AA7A-62F1-43B50CCE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1DF8F2-0DCD-E7DB-6B96-BFC77FE5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19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FE9E-38F3-ACFF-EE60-E7E15B72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A9F953-572E-7D09-C833-EF01DF4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CE2561-DF87-9E37-F378-B6E034F1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F9D2D-0225-6105-A11C-A5BF83AE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09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D9142C-356C-925E-33D2-70362FFB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11E5CA-5E01-124A-B9DC-BE39C763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68E9D9-A7A9-7E59-58F7-4B5844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8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DEBED-5A2C-3484-CD92-B32679E9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1533E-A087-FE5E-D646-99D8A8C3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A24CED-FF08-BE12-4B73-8403B032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B32BF-BB59-857C-1D54-C2E191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E1EE8-BD1F-5358-1CF7-F45DCA25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1ACE2-EF16-7897-BC36-B7D9C2CD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259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4A9D-F8C7-5A0A-C08C-C8E50EAD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7DC307-93F1-B71D-9627-62C0D700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7C9B9D-94B8-99FA-3C86-2B10F373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E4A87-B454-F0DF-4359-55F63855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8136B5-544A-84ED-34D1-FE9CE89E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B1F6F-492A-171E-43CB-68BD2FDD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592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51480E-7F9C-66DB-981B-DC5162B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267E5-BEAC-9D16-D71B-6F2842C0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E7BBC-2196-A0E8-D8A2-B8BA64D4C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82EC8-BB88-BB1C-2D4E-A8005A73A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99077-3F31-D847-D2F8-3DF4412F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739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1962D4-19C7-8ED4-9057-12C867F32E7C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D4035F-4E77-029E-E1FC-FC1535CBB569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1903E4-44FC-A15D-0A1E-4AFCE157C1D8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D26313-E3AC-A2DB-B8AA-94490361A9ED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F12B69-25E7-32BA-A752-8E4AAFD0B87D}"/>
              </a:ext>
            </a:extLst>
          </p:cNvPr>
          <p:cNvSpPr txBox="1"/>
          <p:nvPr/>
        </p:nvSpPr>
        <p:spPr>
          <a:xfrm>
            <a:off x="678426" y="523257"/>
            <a:ext cx="5417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</a:rPr>
              <a:t>RADIOGAFÍA DEL BIENESTAR DUOC UC 2025</a:t>
            </a:r>
          </a:p>
          <a:p>
            <a:r>
              <a:rPr lang="es-CL" sz="1400" b="1" dirty="0"/>
              <a:t>Tasa de respuestas</a:t>
            </a:r>
          </a:p>
          <a:p>
            <a:r>
              <a:rPr lang="es-CL" sz="1400" b="1" dirty="0"/>
              <a:t>Respuestas por sede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746137FB-2319-07F0-84A4-F46304D6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1209DBC8-04BD-2853-0B23-5F7D55D7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9ECC58F-7261-B1A6-049C-55D896E9086F}"/>
              </a:ext>
            </a:extLst>
          </p:cNvPr>
          <p:cNvSpPr/>
          <p:nvPr/>
        </p:nvSpPr>
        <p:spPr>
          <a:xfrm>
            <a:off x="6263148" y="1693294"/>
            <a:ext cx="5250425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Porcentaje de Avance Global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569CE1F-4ECB-BE39-8021-239FB367CEEE}"/>
              </a:ext>
            </a:extLst>
          </p:cNvPr>
          <p:cNvSpPr txBox="1"/>
          <p:nvPr/>
        </p:nvSpPr>
        <p:spPr>
          <a:xfrm>
            <a:off x="816076" y="1437967"/>
            <a:ext cx="5112775" cy="4896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TABLE_PLACEHOLDER_1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26D035-33CB-70A4-F82D-7A26738CC726}"/>
              </a:ext>
            </a:extLst>
          </p:cNvPr>
          <p:cNvSpPr txBox="1"/>
          <p:nvPr/>
        </p:nvSpPr>
        <p:spPr>
          <a:xfrm>
            <a:off x="6263148" y="2226384"/>
            <a:ext cx="5250425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CHART_PLACEHOLDER_1</a:t>
            </a:r>
          </a:p>
        </p:txBody>
      </p:sp>
    </p:spTree>
    <p:extLst>
      <p:ext uri="{BB962C8B-B14F-4D97-AF65-F5344CB8AC3E}">
        <p14:creationId xmlns:p14="http://schemas.microsoft.com/office/powerpoint/2010/main" val="105927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41BC-6639-D98D-15EC-A10FCB71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C16B810-0123-B928-550F-EE1E402E4AD9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D20805-875E-B1F5-CD77-E845FD036E11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E6D276-C7BD-725A-6EEA-7BA71F620739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14ECE4-5FF9-0AFA-5851-CBDDA7249899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C7D564-B1C8-9E8F-E398-7D95CCE50C1F}"/>
              </a:ext>
            </a:extLst>
          </p:cNvPr>
          <p:cNvSpPr txBox="1"/>
          <p:nvPr/>
        </p:nvSpPr>
        <p:spPr>
          <a:xfrm>
            <a:off x="678426" y="523257"/>
            <a:ext cx="5417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</a:rPr>
              <a:t>RADIOGAFÍA DEL BIENESTAR DUOC UC 2025</a:t>
            </a:r>
          </a:p>
          <a:p>
            <a:r>
              <a:rPr lang="es-CL" sz="1400" b="1" dirty="0"/>
              <a:t>Tasa de respuestas</a:t>
            </a:r>
          </a:p>
          <a:p>
            <a:r>
              <a:rPr lang="es-CL" sz="1400" b="1" dirty="0"/>
              <a:t>Respuestas por escuela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55A5E02F-FBE5-9117-1132-FA4D65F7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D36AB48-2222-991F-EB6D-8F2FEBE19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BC0A5E4C-805A-61AF-3BB8-765E85C8AF43}"/>
              </a:ext>
            </a:extLst>
          </p:cNvPr>
          <p:cNvSpPr/>
          <p:nvPr/>
        </p:nvSpPr>
        <p:spPr>
          <a:xfrm>
            <a:off x="6263148" y="1693294"/>
            <a:ext cx="5250425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Porcentaje de Avance por Escuela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61F7937-5135-4CA7-0452-924D55B782BD}"/>
              </a:ext>
            </a:extLst>
          </p:cNvPr>
          <p:cNvSpPr txBox="1"/>
          <p:nvPr/>
        </p:nvSpPr>
        <p:spPr>
          <a:xfrm>
            <a:off x="816076" y="1437967"/>
            <a:ext cx="5112775" cy="4896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TABLE_PLACEHOLDER_2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6E1301A-A439-8853-BC1F-4B8B48C93ACE}"/>
              </a:ext>
            </a:extLst>
          </p:cNvPr>
          <p:cNvSpPr txBox="1"/>
          <p:nvPr/>
        </p:nvSpPr>
        <p:spPr>
          <a:xfrm>
            <a:off x="6263148" y="2226384"/>
            <a:ext cx="5250425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CHART</a:t>
            </a:r>
            <a:r>
              <a:rPr lang="es-CL"/>
              <a:t>_PLACEHOLDER_2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0447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Sebastián Eduardo Valenzuela Garrido</dc:creator>
  <cp:lastModifiedBy>Sebastián Eduardo Valenzuela Garrido</cp:lastModifiedBy>
  <cp:revision>2</cp:revision>
  <dcterms:created xsi:type="dcterms:W3CDTF">2025-09-03T19:55:26Z</dcterms:created>
  <dcterms:modified xsi:type="dcterms:W3CDTF">2025-09-05T16:55:49Z</dcterms:modified>
</cp:coreProperties>
</file>