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29-09-2025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678426" y="1168121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Global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1824180" y="1702750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grafico_avance_global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725264" y="1399761"/>
            <a:ext cx="4788309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por sedes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678426" y="618886"/>
            <a:ext cx="6980903" cy="5589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tabla_avance_sedes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725264" y="1969843"/>
            <a:ext cx="4788310" cy="33690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grafico_avance_sedes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1F72-639A-D400-1403-C3ED8B84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75283A1-E651-EC36-CB4D-20B31AE6ABF5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B813EA-AA55-C3E0-8D03-BEC4403DB855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8B10A1-08AE-0472-6A6B-2C5630CEE59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209E8-2B64-3646-254C-C039BC35AD4B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815608A6-791C-04D3-5DC1-1637A6D5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96D96F8-E5D4-E07F-1B3C-D77D31EF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4E72236-EF0B-9BBC-7B1C-47CDBF4C72F9}"/>
              </a:ext>
            </a:extLst>
          </p:cNvPr>
          <p:cNvSpPr/>
          <p:nvPr/>
        </p:nvSpPr>
        <p:spPr>
          <a:xfrm>
            <a:off x="5781369" y="1399761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627756-59F3-1483-B6BB-A9824B46A370}"/>
              </a:ext>
            </a:extLst>
          </p:cNvPr>
          <p:cNvSpPr txBox="1"/>
          <p:nvPr/>
        </p:nvSpPr>
        <p:spPr>
          <a:xfrm>
            <a:off x="1061886" y="1399761"/>
            <a:ext cx="4936638" cy="5215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tabla_avance_escuelas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B0B142-10B0-A0DE-B2FE-FDB39243A0A8}"/>
              </a:ext>
            </a:extLst>
          </p:cNvPr>
          <p:cNvSpPr txBox="1"/>
          <p:nvPr/>
        </p:nvSpPr>
        <p:spPr>
          <a:xfrm>
            <a:off x="5781368" y="1969842"/>
            <a:ext cx="5732205" cy="36631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grafico_avance_escuelas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EDBDD7-B688-F34D-CFEA-9815F73DF71C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ESCUELA</a:t>
            </a:r>
          </a:p>
        </p:txBody>
      </p:sp>
    </p:spTree>
    <p:extLst>
      <p:ext uri="{BB962C8B-B14F-4D97-AF65-F5344CB8AC3E}">
        <p14:creationId xmlns:p14="http://schemas.microsoft.com/office/powerpoint/2010/main" val="4278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B7BE-2CC9-00C3-7306-C18BB9A8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90F53B-8732-9638-2211-A111EA81125A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573767B-08EB-17B1-4AAE-2059D60ABDE7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057927-E0B7-EFFA-992D-51130F4A26B0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1128F9-A902-2B20-DCC3-5C3E1DC500B5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FA73CD-5A51-7FDE-D803-AFEA30DB018C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009EBEC-7B46-BD65-BBC1-607E5A70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AE985C7F-7FA5-017B-EF37-94631160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5CA286-B5D2-CCC1-15D7-335C7455A000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 err="1"/>
              <a:t>tabla_resumen_escuela_en_cada_sede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892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91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33</cp:revision>
  <dcterms:created xsi:type="dcterms:W3CDTF">2025-09-03T19:55:26Z</dcterms:created>
  <dcterms:modified xsi:type="dcterms:W3CDTF">2025-09-29T03:09:21Z</dcterms:modified>
</cp:coreProperties>
</file>