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7.jpg" ContentType="image/pn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7" r:id="rId2"/>
    <p:sldId id="271" r:id="rId3"/>
    <p:sldId id="258" r:id="rId4"/>
    <p:sldId id="259" r:id="rId5"/>
    <p:sldId id="260" r:id="rId6"/>
    <p:sldId id="261" r:id="rId7"/>
    <p:sldId id="262" r:id="rId8"/>
    <p:sldId id="265" r:id="rId9"/>
    <p:sldId id="268" r:id="rId10"/>
    <p:sldId id="269" r:id="rId11"/>
    <p:sldId id="264" r:id="rId12"/>
    <p:sldId id="270" r:id="rId13"/>
    <p:sldId id="263" r:id="rId14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295B3C-B00E-8943-98E2-4E577FA50D33}" v="57" dt="2024-06-18T11:24:51.4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47"/>
    <p:restoredTop sz="94703"/>
  </p:normalViewPr>
  <p:slideViewPr>
    <p:cSldViewPr snapToGrid="0">
      <p:cViewPr>
        <p:scale>
          <a:sx n="136" d="100"/>
          <a:sy n="136" d="100"/>
        </p:scale>
        <p:origin x="152" y="7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MASO DEL PRETE" userId="73b165f5-9299-4a6f-aa9d-c0e09800cda4" providerId="ADAL" clId="{E3295B3C-B00E-8943-98E2-4E577FA50D33}"/>
    <pc:docChg chg="undo custSel addSld delSld modSld sldOrd modMainMaster">
      <pc:chgData name="TOMMASO DEL PRETE" userId="73b165f5-9299-4a6f-aa9d-c0e09800cda4" providerId="ADAL" clId="{E3295B3C-B00E-8943-98E2-4E577FA50D33}" dt="2024-06-18T11:25:33.288" v="5376" actId="20577"/>
      <pc:docMkLst>
        <pc:docMk/>
      </pc:docMkLst>
      <pc:sldChg chg="addSp delSp modSp mod">
        <pc:chgData name="TOMMASO DEL PRETE" userId="73b165f5-9299-4a6f-aa9d-c0e09800cda4" providerId="ADAL" clId="{E3295B3C-B00E-8943-98E2-4E577FA50D33}" dt="2024-06-18T11:22:11.634" v="5341"/>
        <pc:sldMkLst>
          <pc:docMk/>
          <pc:sldMk cId="0" sldId="257"/>
        </pc:sldMkLst>
        <pc:spChg chg="mod">
          <ac:chgData name="TOMMASO DEL PRETE" userId="73b165f5-9299-4a6f-aa9d-c0e09800cda4" providerId="ADAL" clId="{E3295B3C-B00E-8943-98E2-4E577FA50D33}" dt="2024-06-18T11:22:09.382" v="5339" actId="20577"/>
          <ac:spMkLst>
            <pc:docMk/>
            <pc:sldMk cId="0" sldId="257"/>
            <ac:spMk id="2" creationId="{00000000-0000-0000-0000-000000000000}"/>
          </ac:spMkLst>
        </pc:spChg>
        <pc:spChg chg="add del mod">
          <ac:chgData name="TOMMASO DEL PRETE" userId="73b165f5-9299-4a6f-aa9d-c0e09800cda4" providerId="ADAL" clId="{E3295B3C-B00E-8943-98E2-4E577FA50D33}" dt="2024-06-18T11:22:11.634" v="5341"/>
          <ac:spMkLst>
            <pc:docMk/>
            <pc:sldMk cId="0" sldId="257"/>
            <ac:spMk id="7" creationId="{00000000-0000-0000-0000-000000000000}"/>
          </ac:spMkLst>
        </pc:spChg>
        <pc:spChg chg="del">
          <ac:chgData name="TOMMASO DEL PRETE" userId="73b165f5-9299-4a6f-aa9d-c0e09800cda4" providerId="ADAL" clId="{E3295B3C-B00E-8943-98E2-4E577FA50D33}" dt="2024-06-18T11:20:10.873" v="5294" actId="478"/>
          <ac:spMkLst>
            <pc:docMk/>
            <pc:sldMk cId="0" sldId="257"/>
            <ac:spMk id="8" creationId="{00000000-0000-0000-0000-000000000000}"/>
          </ac:spMkLst>
        </pc:spChg>
        <pc:spChg chg="add del mod">
          <ac:chgData name="TOMMASO DEL PRETE" userId="73b165f5-9299-4a6f-aa9d-c0e09800cda4" providerId="ADAL" clId="{E3295B3C-B00E-8943-98E2-4E577FA50D33}" dt="2024-06-18T11:20:14.472" v="5300" actId="20577"/>
          <ac:spMkLst>
            <pc:docMk/>
            <pc:sldMk cId="0" sldId="257"/>
            <ac:spMk id="9" creationId="{00000000-0000-0000-0000-000000000000}"/>
          </ac:spMkLst>
        </pc:spChg>
        <pc:spChg chg="del">
          <ac:chgData name="TOMMASO DEL PRETE" userId="73b165f5-9299-4a6f-aa9d-c0e09800cda4" providerId="ADAL" clId="{E3295B3C-B00E-8943-98E2-4E577FA50D33}" dt="2024-06-08T09:42:30.195" v="1521" actId="478"/>
          <ac:spMkLst>
            <pc:docMk/>
            <pc:sldMk cId="0" sldId="257"/>
            <ac:spMk id="12" creationId="{00000000-0000-0000-0000-000000000000}"/>
          </ac:spMkLst>
        </pc:spChg>
        <pc:picChg chg="del">
          <ac:chgData name="TOMMASO DEL PRETE" userId="73b165f5-9299-4a6f-aa9d-c0e09800cda4" providerId="ADAL" clId="{E3295B3C-B00E-8943-98E2-4E577FA50D33}" dt="2024-06-10T08:05:52.042" v="1589" actId="478"/>
          <ac:picMkLst>
            <pc:docMk/>
            <pc:sldMk cId="0" sldId="257"/>
            <ac:picMk id="10" creationId="{00000000-0000-0000-0000-000000000000}"/>
          </ac:picMkLst>
        </pc:picChg>
      </pc:sldChg>
      <pc:sldChg chg="addSp delSp modSp mod">
        <pc:chgData name="TOMMASO DEL PRETE" userId="73b165f5-9299-4a6f-aa9d-c0e09800cda4" providerId="ADAL" clId="{E3295B3C-B00E-8943-98E2-4E577FA50D33}" dt="2024-06-18T11:23:27.310" v="5352" actId="255"/>
        <pc:sldMkLst>
          <pc:docMk/>
          <pc:sldMk cId="0" sldId="258"/>
        </pc:sldMkLst>
        <pc:spChg chg="mod">
          <ac:chgData name="TOMMASO DEL PRETE" userId="73b165f5-9299-4a6f-aa9d-c0e09800cda4" providerId="ADAL" clId="{E3295B3C-B00E-8943-98E2-4E577FA50D33}" dt="2024-06-18T11:02:38.578" v="4963" actId="115"/>
          <ac:spMkLst>
            <pc:docMk/>
            <pc:sldMk cId="0" sldId="258"/>
            <ac:spMk id="2" creationId="{00000000-0000-0000-0000-000000000000}"/>
          </ac:spMkLst>
        </pc:spChg>
        <pc:spChg chg="mod">
          <ac:chgData name="TOMMASO DEL PRETE" userId="73b165f5-9299-4a6f-aa9d-c0e09800cda4" providerId="ADAL" clId="{E3295B3C-B00E-8943-98E2-4E577FA50D33}" dt="2024-06-10T08:03:25.772" v="1571" actId="1076"/>
          <ac:spMkLst>
            <pc:docMk/>
            <pc:sldMk cId="0" sldId="258"/>
            <ac:spMk id="5" creationId="{00000000-0000-0000-0000-000000000000}"/>
          </ac:spMkLst>
        </pc:spChg>
        <pc:spChg chg="del mod">
          <ac:chgData name="TOMMASO DEL PRETE" userId="73b165f5-9299-4a6f-aa9d-c0e09800cda4" providerId="ADAL" clId="{E3295B3C-B00E-8943-98E2-4E577FA50D33}" dt="2024-06-10T08:05:07.578" v="1583" actId="478"/>
          <ac:spMkLst>
            <pc:docMk/>
            <pc:sldMk cId="0" sldId="258"/>
            <ac:spMk id="6" creationId="{00000000-0000-0000-0000-000000000000}"/>
          </ac:spMkLst>
        </pc:spChg>
        <pc:spChg chg="mod">
          <ac:chgData name="TOMMASO DEL PRETE" userId="73b165f5-9299-4a6f-aa9d-c0e09800cda4" providerId="ADAL" clId="{E3295B3C-B00E-8943-98E2-4E577FA50D33}" dt="2024-06-18T11:23:27.310" v="5352" actId="255"/>
          <ac:spMkLst>
            <pc:docMk/>
            <pc:sldMk cId="0" sldId="258"/>
            <ac:spMk id="7" creationId="{00000000-0000-0000-0000-000000000000}"/>
          </ac:spMkLst>
        </pc:spChg>
        <pc:spChg chg="del">
          <ac:chgData name="TOMMASO DEL PRETE" userId="73b165f5-9299-4a6f-aa9d-c0e09800cda4" providerId="ADAL" clId="{E3295B3C-B00E-8943-98E2-4E577FA50D33}" dt="2024-06-18T11:23:17.566" v="5351" actId="478"/>
          <ac:spMkLst>
            <pc:docMk/>
            <pc:sldMk cId="0" sldId="258"/>
            <ac:spMk id="8" creationId="{00000000-0000-0000-0000-000000000000}"/>
          </ac:spMkLst>
        </pc:spChg>
        <pc:spChg chg="del">
          <ac:chgData name="TOMMASO DEL PRETE" userId="73b165f5-9299-4a6f-aa9d-c0e09800cda4" providerId="ADAL" clId="{E3295B3C-B00E-8943-98E2-4E577FA50D33}" dt="2024-06-10T08:05:06.533" v="1582" actId="478"/>
          <ac:spMkLst>
            <pc:docMk/>
            <pc:sldMk cId="0" sldId="258"/>
            <ac:spMk id="9" creationId="{00000000-0000-0000-0000-000000000000}"/>
          </ac:spMkLst>
        </pc:spChg>
        <pc:spChg chg="del mod">
          <ac:chgData name="TOMMASO DEL PRETE" userId="73b165f5-9299-4a6f-aa9d-c0e09800cda4" providerId="ADAL" clId="{E3295B3C-B00E-8943-98E2-4E577FA50D33}" dt="2024-06-08T09:42:27.798" v="1520" actId="478"/>
          <ac:spMkLst>
            <pc:docMk/>
            <pc:sldMk cId="0" sldId="258"/>
            <ac:spMk id="12" creationId="{00000000-0000-0000-0000-000000000000}"/>
          </ac:spMkLst>
        </pc:spChg>
        <pc:picChg chg="add del">
          <ac:chgData name="TOMMASO DEL PRETE" userId="73b165f5-9299-4a6f-aa9d-c0e09800cda4" providerId="ADAL" clId="{E3295B3C-B00E-8943-98E2-4E577FA50D33}" dt="2024-06-10T07:57:14.545" v="1536" actId="478"/>
          <ac:picMkLst>
            <pc:docMk/>
            <pc:sldMk cId="0" sldId="258"/>
            <ac:picMk id="10" creationId="{00000000-0000-0000-0000-000000000000}"/>
          </ac:picMkLst>
        </pc:picChg>
      </pc:sldChg>
      <pc:sldChg chg="modSp mod">
        <pc:chgData name="TOMMASO DEL PRETE" userId="73b165f5-9299-4a6f-aa9d-c0e09800cda4" providerId="ADAL" clId="{E3295B3C-B00E-8943-98E2-4E577FA50D33}" dt="2024-06-18T11:25:33.288" v="5376" actId="20577"/>
        <pc:sldMkLst>
          <pc:docMk/>
          <pc:sldMk cId="0" sldId="259"/>
        </pc:sldMkLst>
        <pc:spChg chg="mod">
          <ac:chgData name="TOMMASO DEL PRETE" userId="73b165f5-9299-4a6f-aa9d-c0e09800cda4" providerId="ADAL" clId="{E3295B3C-B00E-8943-98E2-4E577FA50D33}" dt="2024-06-18T11:02:35.780" v="4962" actId="115"/>
          <ac:spMkLst>
            <pc:docMk/>
            <pc:sldMk cId="0" sldId="259"/>
            <ac:spMk id="2" creationId="{00000000-0000-0000-0000-000000000000}"/>
          </ac:spMkLst>
        </pc:spChg>
        <pc:spChg chg="mod">
          <ac:chgData name="TOMMASO DEL PRETE" userId="73b165f5-9299-4a6f-aa9d-c0e09800cda4" providerId="ADAL" clId="{E3295B3C-B00E-8943-98E2-4E577FA50D33}" dt="2024-06-18T11:25:33.288" v="5376" actId="20577"/>
          <ac:spMkLst>
            <pc:docMk/>
            <pc:sldMk cId="0" sldId="259"/>
            <ac:spMk id="7" creationId="{00000000-0000-0000-0000-000000000000}"/>
          </ac:spMkLst>
        </pc:spChg>
      </pc:sldChg>
      <pc:sldChg chg="modSp mod">
        <pc:chgData name="TOMMASO DEL PRETE" userId="73b165f5-9299-4a6f-aa9d-c0e09800cda4" providerId="ADAL" clId="{E3295B3C-B00E-8943-98E2-4E577FA50D33}" dt="2024-06-18T11:02:29.783" v="4961" actId="115"/>
        <pc:sldMkLst>
          <pc:docMk/>
          <pc:sldMk cId="0" sldId="260"/>
        </pc:sldMkLst>
        <pc:spChg chg="mod">
          <ac:chgData name="TOMMASO DEL PRETE" userId="73b165f5-9299-4a6f-aa9d-c0e09800cda4" providerId="ADAL" clId="{E3295B3C-B00E-8943-98E2-4E577FA50D33}" dt="2024-06-18T11:02:29.783" v="4961" actId="115"/>
          <ac:spMkLst>
            <pc:docMk/>
            <pc:sldMk cId="0" sldId="260"/>
            <ac:spMk id="2" creationId="{00000000-0000-0000-0000-000000000000}"/>
          </ac:spMkLst>
        </pc:spChg>
        <pc:spChg chg="mod">
          <ac:chgData name="TOMMASO DEL PRETE" userId="73b165f5-9299-4a6f-aa9d-c0e09800cda4" providerId="ADAL" clId="{E3295B3C-B00E-8943-98E2-4E577FA50D33}" dt="2024-06-10T08:23:49.525" v="1791" actId="113"/>
          <ac:spMkLst>
            <pc:docMk/>
            <pc:sldMk cId="0" sldId="260"/>
            <ac:spMk id="7" creationId="{00000000-0000-0000-0000-000000000000}"/>
          </ac:spMkLst>
        </pc:spChg>
      </pc:sldChg>
      <pc:sldChg chg="modSp mod">
        <pc:chgData name="TOMMASO DEL PRETE" userId="73b165f5-9299-4a6f-aa9d-c0e09800cda4" providerId="ADAL" clId="{E3295B3C-B00E-8943-98E2-4E577FA50D33}" dt="2024-06-18T11:02:26.500" v="4960" actId="115"/>
        <pc:sldMkLst>
          <pc:docMk/>
          <pc:sldMk cId="0" sldId="261"/>
        </pc:sldMkLst>
        <pc:spChg chg="mod">
          <ac:chgData name="TOMMASO DEL PRETE" userId="73b165f5-9299-4a6f-aa9d-c0e09800cda4" providerId="ADAL" clId="{E3295B3C-B00E-8943-98E2-4E577FA50D33}" dt="2024-06-18T11:02:26.500" v="4960" actId="115"/>
          <ac:spMkLst>
            <pc:docMk/>
            <pc:sldMk cId="0" sldId="261"/>
            <ac:spMk id="2" creationId="{00000000-0000-0000-0000-000000000000}"/>
          </ac:spMkLst>
        </pc:spChg>
        <pc:spChg chg="mod">
          <ac:chgData name="TOMMASO DEL PRETE" userId="73b165f5-9299-4a6f-aa9d-c0e09800cda4" providerId="ADAL" clId="{E3295B3C-B00E-8943-98E2-4E577FA50D33}" dt="2024-06-10T08:21:40.543" v="1638"/>
          <ac:spMkLst>
            <pc:docMk/>
            <pc:sldMk cId="0" sldId="261"/>
            <ac:spMk id="6" creationId="{00000000-0000-0000-0000-000000000000}"/>
          </ac:spMkLst>
        </pc:spChg>
        <pc:spChg chg="mod">
          <ac:chgData name="TOMMASO DEL PRETE" userId="73b165f5-9299-4a6f-aa9d-c0e09800cda4" providerId="ADAL" clId="{E3295B3C-B00E-8943-98E2-4E577FA50D33}" dt="2024-06-18T09:36:56.024" v="2310"/>
          <ac:spMkLst>
            <pc:docMk/>
            <pc:sldMk cId="0" sldId="261"/>
            <ac:spMk id="7" creationId="{00000000-0000-0000-0000-000000000000}"/>
          </ac:spMkLst>
        </pc:spChg>
        <pc:picChg chg="mod">
          <ac:chgData name="TOMMASO DEL PRETE" userId="73b165f5-9299-4a6f-aa9d-c0e09800cda4" providerId="ADAL" clId="{E3295B3C-B00E-8943-98E2-4E577FA50D33}" dt="2024-06-08T09:42:42.651" v="1523" actId="1076"/>
          <ac:picMkLst>
            <pc:docMk/>
            <pc:sldMk cId="0" sldId="261"/>
            <ac:picMk id="3074" creationId="{A34A0E97-5E9B-DFA9-B2C8-57B02C8FE46E}"/>
          </ac:picMkLst>
        </pc:picChg>
      </pc:sldChg>
      <pc:sldChg chg="addSp delSp modSp mod">
        <pc:chgData name="TOMMASO DEL PRETE" userId="73b165f5-9299-4a6f-aa9d-c0e09800cda4" providerId="ADAL" clId="{E3295B3C-B00E-8943-98E2-4E577FA50D33}" dt="2024-06-18T11:02:23.845" v="4959" actId="115"/>
        <pc:sldMkLst>
          <pc:docMk/>
          <pc:sldMk cId="0" sldId="262"/>
        </pc:sldMkLst>
        <pc:spChg chg="mod">
          <ac:chgData name="TOMMASO DEL PRETE" userId="73b165f5-9299-4a6f-aa9d-c0e09800cda4" providerId="ADAL" clId="{E3295B3C-B00E-8943-98E2-4E577FA50D33}" dt="2024-06-18T11:02:23.845" v="4959" actId="115"/>
          <ac:spMkLst>
            <pc:docMk/>
            <pc:sldMk cId="0" sldId="262"/>
            <ac:spMk id="2" creationId="{00000000-0000-0000-0000-000000000000}"/>
          </ac:spMkLst>
        </pc:spChg>
        <pc:spChg chg="mod">
          <ac:chgData name="TOMMASO DEL PRETE" userId="73b165f5-9299-4a6f-aa9d-c0e09800cda4" providerId="ADAL" clId="{E3295B3C-B00E-8943-98E2-4E577FA50D33}" dt="2024-06-10T09:49:18.027" v="1919" actId="1076"/>
          <ac:spMkLst>
            <pc:docMk/>
            <pc:sldMk cId="0" sldId="262"/>
            <ac:spMk id="7" creationId="{00000000-0000-0000-0000-000000000000}"/>
          </ac:spMkLst>
        </pc:spChg>
        <pc:spChg chg="mod">
          <ac:chgData name="TOMMASO DEL PRETE" userId="73b165f5-9299-4a6f-aa9d-c0e09800cda4" providerId="ADAL" clId="{E3295B3C-B00E-8943-98E2-4E577FA50D33}" dt="2024-06-08T09:43:45.152" v="1531" actId="1076"/>
          <ac:spMkLst>
            <pc:docMk/>
            <pc:sldMk cId="0" sldId="262"/>
            <ac:spMk id="9" creationId="{00000000-0000-0000-0000-000000000000}"/>
          </ac:spMkLst>
        </pc:spChg>
        <pc:spChg chg="del">
          <ac:chgData name="TOMMASO DEL PRETE" userId="73b165f5-9299-4a6f-aa9d-c0e09800cda4" providerId="ADAL" clId="{E3295B3C-B00E-8943-98E2-4E577FA50D33}" dt="2024-06-08T09:36:34.597" v="834" actId="478"/>
          <ac:spMkLst>
            <pc:docMk/>
            <pc:sldMk cId="0" sldId="262"/>
            <ac:spMk id="12" creationId="{00000000-0000-0000-0000-000000000000}"/>
          </ac:spMkLst>
        </pc:spChg>
        <pc:spChg chg="add mod">
          <ac:chgData name="TOMMASO DEL PRETE" userId="73b165f5-9299-4a6f-aa9d-c0e09800cda4" providerId="ADAL" clId="{E3295B3C-B00E-8943-98E2-4E577FA50D33}" dt="2024-06-08T09:27:27.473" v="44"/>
          <ac:spMkLst>
            <pc:docMk/>
            <pc:sldMk cId="0" sldId="262"/>
            <ac:spMk id="13" creationId="{29C99F6C-3482-1644-75DB-617E940D58CE}"/>
          </ac:spMkLst>
        </pc:spChg>
        <pc:picChg chg="del">
          <ac:chgData name="TOMMASO DEL PRETE" userId="73b165f5-9299-4a6f-aa9d-c0e09800cda4" providerId="ADAL" clId="{E3295B3C-B00E-8943-98E2-4E577FA50D33}" dt="2024-06-08T09:29:33.460" v="300" actId="478"/>
          <ac:picMkLst>
            <pc:docMk/>
            <pc:sldMk cId="0" sldId="262"/>
            <ac:picMk id="10" creationId="{00000000-0000-0000-0000-000000000000}"/>
          </ac:picMkLst>
        </pc:picChg>
        <pc:picChg chg="add mod">
          <ac:chgData name="TOMMASO DEL PRETE" userId="73b165f5-9299-4a6f-aa9d-c0e09800cda4" providerId="ADAL" clId="{E3295B3C-B00E-8943-98E2-4E577FA50D33}" dt="2024-06-08T09:43:37.234" v="1528" actId="1076"/>
          <ac:picMkLst>
            <pc:docMk/>
            <pc:sldMk cId="0" sldId="262"/>
            <ac:picMk id="4098" creationId="{962346E7-CA75-C8D4-CACC-BB27706CF60A}"/>
          </ac:picMkLst>
        </pc:picChg>
        <pc:picChg chg="add mod">
          <ac:chgData name="TOMMASO DEL PRETE" userId="73b165f5-9299-4a6f-aa9d-c0e09800cda4" providerId="ADAL" clId="{E3295B3C-B00E-8943-98E2-4E577FA50D33}" dt="2024-06-10T09:49:31.910" v="1923" actId="1076"/>
          <ac:picMkLst>
            <pc:docMk/>
            <pc:sldMk cId="0" sldId="262"/>
            <ac:picMk id="4100" creationId="{14106AEE-DC91-D682-9F7C-EEF25FEF470C}"/>
          </ac:picMkLst>
        </pc:picChg>
      </pc:sldChg>
      <pc:sldChg chg="addSp delSp modSp mod">
        <pc:chgData name="TOMMASO DEL PRETE" userId="73b165f5-9299-4a6f-aa9d-c0e09800cda4" providerId="ADAL" clId="{E3295B3C-B00E-8943-98E2-4E577FA50D33}" dt="2024-06-18T11:24:55.348" v="5359" actId="1076"/>
        <pc:sldMkLst>
          <pc:docMk/>
          <pc:sldMk cId="0" sldId="263"/>
        </pc:sldMkLst>
        <pc:spChg chg="mod">
          <ac:chgData name="TOMMASO DEL PRETE" userId="73b165f5-9299-4a6f-aa9d-c0e09800cda4" providerId="ADAL" clId="{E3295B3C-B00E-8943-98E2-4E577FA50D33}" dt="2024-06-18T11:02:58.470" v="4967" actId="115"/>
          <ac:spMkLst>
            <pc:docMk/>
            <pc:sldMk cId="0" sldId="263"/>
            <ac:spMk id="2" creationId="{00000000-0000-0000-0000-000000000000}"/>
          </ac:spMkLst>
        </pc:spChg>
        <pc:spChg chg="del">
          <ac:chgData name="TOMMASO DEL PRETE" userId="73b165f5-9299-4a6f-aa9d-c0e09800cda4" providerId="ADAL" clId="{E3295B3C-B00E-8943-98E2-4E577FA50D33}" dt="2024-06-18T11:24:33.680" v="5354" actId="478"/>
          <ac:spMkLst>
            <pc:docMk/>
            <pc:sldMk cId="0" sldId="263"/>
            <ac:spMk id="6" creationId="{00000000-0000-0000-0000-000000000000}"/>
          </ac:spMkLst>
        </pc:spChg>
        <pc:spChg chg="mod">
          <ac:chgData name="TOMMASO DEL PRETE" userId="73b165f5-9299-4a6f-aa9d-c0e09800cda4" providerId="ADAL" clId="{E3295B3C-B00E-8943-98E2-4E577FA50D33}" dt="2024-06-18T11:24:55.348" v="5359" actId="1076"/>
          <ac:spMkLst>
            <pc:docMk/>
            <pc:sldMk cId="0" sldId="263"/>
            <ac:spMk id="7" creationId="{00000000-0000-0000-0000-000000000000}"/>
          </ac:spMkLst>
        </pc:spChg>
        <pc:spChg chg="del">
          <ac:chgData name="TOMMASO DEL PRETE" userId="73b165f5-9299-4a6f-aa9d-c0e09800cda4" providerId="ADAL" clId="{E3295B3C-B00E-8943-98E2-4E577FA50D33}" dt="2024-06-18T11:24:31.846" v="5353" actId="478"/>
          <ac:spMkLst>
            <pc:docMk/>
            <pc:sldMk cId="0" sldId="263"/>
            <ac:spMk id="8" creationId="{00000000-0000-0000-0000-000000000000}"/>
          </ac:spMkLst>
        </pc:spChg>
        <pc:spChg chg="mod">
          <ac:chgData name="TOMMASO DEL PRETE" userId="73b165f5-9299-4a6f-aa9d-c0e09800cda4" providerId="ADAL" clId="{E3295B3C-B00E-8943-98E2-4E577FA50D33}" dt="2024-06-18T11:18:44.212" v="5280" actId="1076"/>
          <ac:spMkLst>
            <pc:docMk/>
            <pc:sldMk cId="0" sldId="263"/>
            <ac:spMk id="9" creationId="{00000000-0000-0000-0000-000000000000}"/>
          </ac:spMkLst>
        </pc:spChg>
        <pc:spChg chg="add del mod">
          <ac:chgData name="TOMMASO DEL PRETE" userId="73b165f5-9299-4a6f-aa9d-c0e09800cda4" providerId="ADAL" clId="{E3295B3C-B00E-8943-98E2-4E577FA50D33}" dt="2024-06-18T11:19:03.746" v="5286"/>
          <ac:spMkLst>
            <pc:docMk/>
            <pc:sldMk cId="0" sldId="263"/>
            <ac:spMk id="10" creationId="{A93D5321-1F25-98B2-2AE1-DAA3323A66BF}"/>
          </ac:spMkLst>
        </pc:spChg>
        <pc:spChg chg="del">
          <ac:chgData name="TOMMASO DEL PRETE" userId="73b165f5-9299-4a6f-aa9d-c0e09800cda4" providerId="ADAL" clId="{E3295B3C-B00E-8943-98E2-4E577FA50D33}" dt="2024-06-09T09:47:58.208" v="1535" actId="478"/>
          <ac:spMkLst>
            <pc:docMk/>
            <pc:sldMk cId="0" sldId="263"/>
            <ac:spMk id="12" creationId="{00000000-0000-0000-0000-000000000000}"/>
          </ac:spMkLst>
        </pc:spChg>
        <pc:spChg chg="add del mod">
          <ac:chgData name="TOMMASO DEL PRETE" userId="73b165f5-9299-4a6f-aa9d-c0e09800cda4" providerId="ADAL" clId="{E3295B3C-B00E-8943-98E2-4E577FA50D33}" dt="2024-06-18T11:19:04.519" v="5288"/>
          <ac:spMkLst>
            <pc:docMk/>
            <pc:sldMk cId="0" sldId="263"/>
            <ac:spMk id="12" creationId="{D9064A32-754A-FC19-4120-C38874502EAD}"/>
          </ac:spMkLst>
        </pc:spChg>
        <pc:picChg chg="del">
          <ac:chgData name="TOMMASO DEL PRETE" userId="73b165f5-9299-4a6f-aa9d-c0e09800cda4" providerId="ADAL" clId="{E3295B3C-B00E-8943-98E2-4E577FA50D33}" dt="2024-06-09T09:47:52.830" v="1534" actId="478"/>
          <ac:picMkLst>
            <pc:docMk/>
            <pc:sldMk cId="0" sldId="263"/>
            <ac:picMk id="10" creationId="{00000000-0000-0000-0000-000000000000}"/>
          </ac:picMkLst>
        </pc:picChg>
        <pc:picChg chg="add mod">
          <ac:chgData name="TOMMASO DEL PRETE" userId="73b165f5-9299-4a6f-aa9d-c0e09800cda4" providerId="ADAL" clId="{E3295B3C-B00E-8943-98E2-4E577FA50D33}" dt="2024-06-18T11:18:32.164" v="5277"/>
          <ac:picMkLst>
            <pc:docMk/>
            <pc:sldMk cId="0" sldId="263"/>
            <ac:picMk id="14" creationId="{E5CD0C99-FDA8-43EE-8B76-8216FD14455A}"/>
          </ac:picMkLst>
        </pc:picChg>
        <pc:picChg chg="add mod">
          <ac:chgData name="TOMMASO DEL PRETE" userId="73b165f5-9299-4a6f-aa9d-c0e09800cda4" providerId="ADAL" clId="{E3295B3C-B00E-8943-98E2-4E577FA50D33}" dt="2024-06-18T11:24:51.485" v="5358" actId="1076"/>
          <ac:picMkLst>
            <pc:docMk/>
            <pc:sldMk cId="0" sldId="263"/>
            <ac:picMk id="1026" creationId="{C63E880C-DF20-9579-20C1-400B167CFD69}"/>
          </ac:picMkLst>
        </pc:picChg>
      </pc:sldChg>
      <pc:sldChg chg="addSp delSp modSp mod ord">
        <pc:chgData name="TOMMASO DEL PRETE" userId="73b165f5-9299-4a6f-aa9d-c0e09800cda4" providerId="ADAL" clId="{E3295B3C-B00E-8943-98E2-4E577FA50D33}" dt="2024-06-18T11:09:24.147" v="5210" actId="1076"/>
        <pc:sldMkLst>
          <pc:docMk/>
          <pc:sldMk cId="4209114800" sldId="264"/>
        </pc:sldMkLst>
        <pc:spChg chg="mod">
          <ac:chgData name="TOMMASO DEL PRETE" userId="73b165f5-9299-4a6f-aa9d-c0e09800cda4" providerId="ADAL" clId="{E3295B3C-B00E-8943-98E2-4E577FA50D33}" dt="2024-06-18T11:02:48.104" v="4965" actId="115"/>
          <ac:spMkLst>
            <pc:docMk/>
            <pc:sldMk cId="4209114800" sldId="264"/>
            <ac:spMk id="2" creationId="{00000000-0000-0000-0000-000000000000}"/>
          </ac:spMkLst>
        </pc:spChg>
        <pc:spChg chg="del">
          <ac:chgData name="TOMMASO DEL PRETE" userId="73b165f5-9299-4a6f-aa9d-c0e09800cda4" providerId="ADAL" clId="{E3295B3C-B00E-8943-98E2-4E577FA50D33}" dt="2024-06-18T11:03:48.518" v="4969" actId="478"/>
          <ac:spMkLst>
            <pc:docMk/>
            <pc:sldMk cId="4209114800" sldId="264"/>
            <ac:spMk id="3" creationId="{00000000-0000-0000-0000-000000000000}"/>
          </ac:spMkLst>
        </pc:spChg>
        <pc:spChg chg="del">
          <ac:chgData name="TOMMASO DEL PRETE" userId="73b165f5-9299-4a6f-aa9d-c0e09800cda4" providerId="ADAL" clId="{E3295B3C-B00E-8943-98E2-4E577FA50D33}" dt="2024-06-18T11:03:45.499" v="4968" actId="478"/>
          <ac:spMkLst>
            <pc:docMk/>
            <pc:sldMk cId="4209114800" sldId="264"/>
            <ac:spMk id="4" creationId="{00000000-0000-0000-0000-000000000000}"/>
          </ac:spMkLst>
        </pc:spChg>
        <pc:spChg chg="del">
          <ac:chgData name="TOMMASO DEL PRETE" userId="73b165f5-9299-4a6f-aa9d-c0e09800cda4" providerId="ADAL" clId="{E3295B3C-B00E-8943-98E2-4E577FA50D33}" dt="2024-06-18T11:03:53.390" v="4970" actId="478"/>
          <ac:spMkLst>
            <pc:docMk/>
            <pc:sldMk cId="4209114800" sldId="264"/>
            <ac:spMk id="5" creationId="{00000000-0000-0000-0000-000000000000}"/>
          </ac:spMkLst>
        </pc:spChg>
        <pc:spChg chg="mod">
          <ac:chgData name="TOMMASO DEL PRETE" userId="73b165f5-9299-4a6f-aa9d-c0e09800cda4" providerId="ADAL" clId="{E3295B3C-B00E-8943-98E2-4E577FA50D33}" dt="2024-06-18T09:45:28.018" v="2908" actId="1076"/>
          <ac:spMkLst>
            <pc:docMk/>
            <pc:sldMk cId="4209114800" sldId="264"/>
            <ac:spMk id="6" creationId="{00000000-0000-0000-0000-000000000000}"/>
          </ac:spMkLst>
        </pc:spChg>
        <pc:spChg chg="del mod">
          <ac:chgData name="TOMMASO DEL PRETE" userId="73b165f5-9299-4a6f-aa9d-c0e09800cda4" providerId="ADAL" clId="{E3295B3C-B00E-8943-98E2-4E577FA50D33}" dt="2024-06-18T10:36:59.338" v="4848"/>
          <ac:spMkLst>
            <pc:docMk/>
            <pc:sldMk cId="4209114800" sldId="264"/>
            <ac:spMk id="7" creationId="{00000000-0000-0000-0000-000000000000}"/>
          </ac:spMkLst>
        </pc:spChg>
        <pc:spChg chg="del">
          <ac:chgData name="TOMMASO DEL PRETE" userId="73b165f5-9299-4a6f-aa9d-c0e09800cda4" providerId="ADAL" clId="{E3295B3C-B00E-8943-98E2-4E577FA50D33}" dt="2024-06-18T09:46:06.456" v="2917" actId="478"/>
          <ac:spMkLst>
            <pc:docMk/>
            <pc:sldMk cId="4209114800" sldId="264"/>
            <ac:spMk id="8" creationId="{00000000-0000-0000-0000-000000000000}"/>
          </ac:spMkLst>
        </pc:spChg>
        <pc:spChg chg="del">
          <ac:chgData name="TOMMASO DEL PRETE" userId="73b165f5-9299-4a6f-aa9d-c0e09800cda4" providerId="ADAL" clId="{E3295B3C-B00E-8943-98E2-4E577FA50D33}" dt="2024-06-18T09:46:07.797" v="2918" actId="478"/>
          <ac:spMkLst>
            <pc:docMk/>
            <pc:sldMk cId="4209114800" sldId="264"/>
            <ac:spMk id="9" creationId="{00000000-0000-0000-0000-000000000000}"/>
          </ac:spMkLst>
        </pc:spChg>
        <pc:spChg chg="del">
          <ac:chgData name="TOMMASO DEL PRETE" userId="73b165f5-9299-4a6f-aa9d-c0e09800cda4" providerId="ADAL" clId="{E3295B3C-B00E-8943-98E2-4E577FA50D33}" dt="2024-06-18T09:46:04.684" v="2916" actId="478"/>
          <ac:spMkLst>
            <pc:docMk/>
            <pc:sldMk cId="4209114800" sldId="264"/>
            <ac:spMk id="11" creationId="{00000000-0000-0000-0000-000000000000}"/>
          </ac:spMkLst>
        </pc:spChg>
        <pc:spChg chg="del">
          <ac:chgData name="TOMMASO DEL PRETE" userId="73b165f5-9299-4a6f-aa9d-c0e09800cda4" providerId="ADAL" clId="{E3295B3C-B00E-8943-98E2-4E577FA50D33}" dt="2024-06-08T09:36:24.297" v="830" actId="478"/>
          <ac:spMkLst>
            <pc:docMk/>
            <pc:sldMk cId="4209114800" sldId="264"/>
            <ac:spMk id="12" creationId="{00000000-0000-0000-0000-000000000000}"/>
          </ac:spMkLst>
        </pc:spChg>
        <pc:spChg chg="add del mod">
          <ac:chgData name="TOMMASO DEL PRETE" userId="73b165f5-9299-4a6f-aa9d-c0e09800cda4" providerId="ADAL" clId="{E3295B3C-B00E-8943-98E2-4E577FA50D33}" dt="2024-06-18T11:04:59.913" v="4977"/>
          <ac:spMkLst>
            <pc:docMk/>
            <pc:sldMk cId="4209114800" sldId="264"/>
            <ac:spMk id="14" creationId="{2AB78BB8-319F-F460-AAAD-A10078603CAC}"/>
          </ac:spMkLst>
        </pc:spChg>
        <pc:spChg chg="add mod">
          <ac:chgData name="TOMMASO DEL PRETE" userId="73b165f5-9299-4a6f-aa9d-c0e09800cda4" providerId="ADAL" clId="{E3295B3C-B00E-8943-98E2-4E577FA50D33}" dt="2024-06-18T11:09:24.147" v="5210" actId="1076"/>
          <ac:spMkLst>
            <pc:docMk/>
            <pc:sldMk cId="4209114800" sldId="264"/>
            <ac:spMk id="15" creationId="{9B422C2F-EB38-6BC7-7216-46858BA1015C}"/>
          </ac:spMkLst>
        </pc:spChg>
        <pc:picChg chg="del">
          <ac:chgData name="TOMMASO DEL PRETE" userId="73b165f5-9299-4a6f-aa9d-c0e09800cda4" providerId="ADAL" clId="{E3295B3C-B00E-8943-98E2-4E577FA50D33}" dt="2024-06-08T09:36:21.207" v="829" actId="478"/>
          <ac:picMkLst>
            <pc:docMk/>
            <pc:sldMk cId="4209114800" sldId="264"/>
            <ac:picMk id="10" creationId="{00000000-0000-0000-0000-000000000000}"/>
          </ac:picMkLst>
        </pc:picChg>
        <pc:picChg chg="add mod">
          <ac:chgData name="TOMMASO DEL PRETE" userId="73b165f5-9299-4a6f-aa9d-c0e09800cda4" providerId="ADAL" clId="{E3295B3C-B00E-8943-98E2-4E577FA50D33}" dt="2024-06-18T11:09:19.529" v="5208" actId="1076"/>
          <ac:picMkLst>
            <pc:docMk/>
            <pc:sldMk cId="4209114800" sldId="264"/>
            <ac:picMk id="12" creationId="{85066214-1E54-0651-56FF-ED677C224608}"/>
          </ac:picMkLst>
        </pc:picChg>
        <pc:picChg chg="add del mod modCrop">
          <ac:chgData name="TOMMASO DEL PRETE" userId="73b165f5-9299-4a6f-aa9d-c0e09800cda4" providerId="ADAL" clId="{E3295B3C-B00E-8943-98E2-4E577FA50D33}" dt="2024-06-18T09:44:33.024" v="2883" actId="478"/>
          <ac:picMkLst>
            <pc:docMk/>
            <pc:sldMk cId="4209114800" sldId="264"/>
            <ac:picMk id="13" creationId="{AD0A0915-2759-76DB-C6CD-A0C7D297B792}"/>
          </ac:picMkLst>
        </pc:picChg>
      </pc:sldChg>
      <pc:sldChg chg="addSp delSp modSp add mod">
        <pc:chgData name="TOMMASO DEL PRETE" userId="73b165f5-9299-4a6f-aa9d-c0e09800cda4" providerId="ADAL" clId="{E3295B3C-B00E-8943-98E2-4E577FA50D33}" dt="2024-06-18T11:02:21.763" v="4958" actId="115"/>
        <pc:sldMkLst>
          <pc:docMk/>
          <pc:sldMk cId="811218100" sldId="265"/>
        </pc:sldMkLst>
        <pc:spChg chg="mod">
          <ac:chgData name="TOMMASO DEL PRETE" userId="73b165f5-9299-4a6f-aa9d-c0e09800cda4" providerId="ADAL" clId="{E3295B3C-B00E-8943-98E2-4E577FA50D33}" dt="2024-06-18T11:02:21.763" v="4958" actId="115"/>
          <ac:spMkLst>
            <pc:docMk/>
            <pc:sldMk cId="811218100" sldId="265"/>
            <ac:spMk id="2" creationId="{00000000-0000-0000-0000-000000000000}"/>
          </ac:spMkLst>
        </pc:spChg>
        <pc:spChg chg="del">
          <ac:chgData name="TOMMASO DEL PRETE" userId="73b165f5-9299-4a6f-aa9d-c0e09800cda4" providerId="ADAL" clId="{E3295B3C-B00E-8943-98E2-4E577FA50D33}" dt="2024-06-18T09:46:45.745" v="2923" actId="478"/>
          <ac:spMkLst>
            <pc:docMk/>
            <pc:sldMk cId="811218100" sldId="265"/>
            <ac:spMk id="3" creationId="{00000000-0000-0000-0000-000000000000}"/>
          </ac:spMkLst>
        </pc:spChg>
        <pc:spChg chg="del">
          <ac:chgData name="TOMMASO DEL PRETE" userId="73b165f5-9299-4a6f-aa9d-c0e09800cda4" providerId="ADAL" clId="{E3295B3C-B00E-8943-98E2-4E577FA50D33}" dt="2024-06-18T09:46:44.476" v="2922" actId="478"/>
          <ac:spMkLst>
            <pc:docMk/>
            <pc:sldMk cId="811218100" sldId="265"/>
            <ac:spMk id="4" creationId="{00000000-0000-0000-0000-000000000000}"/>
          </ac:spMkLst>
        </pc:spChg>
        <pc:spChg chg="del">
          <ac:chgData name="TOMMASO DEL PRETE" userId="73b165f5-9299-4a6f-aa9d-c0e09800cda4" providerId="ADAL" clId="{E3295B3C-B00E-8943-98E2-4E577FA50D33}" dt="2024-06-10T08:31:31.712" v="1814" actId="478"/>
          <ac:spMkLst>
            <pc:docMk/>
            <pc:sldMk cId="811218100" sldId="265"/>
            <ac:spMk id="5" creationId="{00000000-0000-0000-0000-000000000000}"/>
          </ac:spMkLst>
        </pc:spChg>
        <pc:spChg chg="del">
          <ac:chgData name="TOMMASO DEL PRETE" userId="73b165f5-9299-4a6f-aa9d-c0e09800cda4" providerId="ADAL" clId="{E3295B3C-B00E-8943-98E2-4E577FA50D33}" dt="2024-06-10T10:03:40.108" v="2001" actId="478"/>
          <ac:spMkLst>
            <pc:docMk/>
            <pc:sldMk cId="811218100" sldId="265"/>
            <ac:spMk id="6" creationId="{00000000-0000-0000-0000-000000000000}"/>
          </ac:spMkLst>
        </pc:spChg>
        <pc:spChg chg="mod">
          <ac:chgData name="TOMMASO DEL PRETE" userId="73b165f5-9299-4a6f-aa9d-c0e09800cda4" providerId="ADAL" clId="{E3295B3C-B00E-8943-98E2-4E577FA50D33}" dt="2024-06-18T10:21:27.188" v="4327" actId="20577"/>
          <ac:spMkLst>
            <pc:docMk/>
            <pc:sldMk cId="811218100" sldId="265"/>
            <ac:spMk id="7" creationId="{00000000-0000-0000-0000-000000000000}"/>
          </ac:spMkLst>
        </pc:spChg>
        <pc:spChg chg="del">
          <ac:chgData name="TOMMASO DEL PRETE" userId="73b165f5-9299-4a6f-aa9d-c0e09800cda4" providerId="ADAL" clId="{E3295B3C-B00E-8943-98E2-4E577FA50D33}" dt="2024-06-08T09:30:25.913" v="419" actId="478"/>
          <ac:spMkLst>
            <pc:docMk/>
            <pc:sldMk cId="811218100" sldId="265"/>
            <ac:spMk id="8" creationId="{00000000-0000-0000-0000-000000000000}"/>
          </ac:spMkLst>
        </pc:spChg>
        <pc:spChg chg="del">
          <ac:chgData name="TOMMASO DEL PRETE" userId="73b165f5-9299-4a6f-aa9d-c0e09800cda4" providerId="ADAL" clId="{E3295B3C-B00E-8943-98E2-4E577FA50D33}" dt="2024-06-10T08:31:08.646" v="1810" actId="478"/>
          <ac:spMkLst>
            <pc:docMk/>
            <pc:sldMk cId="811218100" sldId="265"/>
            <ac:spMk id="9" creationId="{00000000-0000-0000-0000-000000000000}"/>
          </ac:spMkLst>
        </pc:spChg>
        <pc:spChg chg="del">
          <ac:chgData name="TOMMASO DEL PRETE" userId="73b165f5-9299-4a6f-aa9d-c0e09800cda4" providerId="ADAL" clId="{E3295B3C-B00E-8943-98E2-4E577FA50D33}" dt="2024-06-08T09:30:30.083" v="421" actId="478"/>
          <ac:spMkLst>
            <pc:docMk/>
            <pc:sldMk cId="811218100" sldId="265"/>
            <ac:spMk id="11" creationId="{00000000-0000-0000-0000-000000000000}"/>
          </ac:spMkLst>
        </pc:spChg>
        <pc:spChg chg="del mod">
          <ac:chgData name="TOMMASO DEL PRETE" userId="73b165f5-9299-4a6f-aa9d-c0e09800cda4" providerId="ADAL" clId="{E3295B3C-B00E-8943-98E2-4E577FA50D33}" dt="2024-06-08T09:36:31.354" v="833" actId="478"/>
          <ac:spMkLst>
            <pc:docMk/>
            <pc:sldMk cId="811218100" sldId="265"/>
            <ac:spMk id="12" creationId="{00000000-0000-0000-0000-000000000000}"/>
          </ac:spMkLst>
        </pc:spChg>
        <pc:picChg chg="del">
          <ac:chgData name="TOMMASO DEL PRETE" userId="73b165f5-9299-4a6f-aa9d-c0e09800cda4" providerId="ADAL" clId="{E3295B3C-B00E-8943-98E2-4E577FA50D33}" dt="2024-06-08T09:29:31.244" v="299" actId="478"/>
          <ac:picMkLst>
            <pc:docMk/>
            <pc:sldMk cId="811218100" sldId="265"/>
            <ac:picMk id="10" creationId="{00000000-0000-0000-0000-000000000000}"/>
          </ac:picMkLst>
        </pc:picChg>
        <pc:cxnChg chg="add mod">
          <ac:chgData name="TOMMASO DEL PRETE" userId="73b165f5-9299-4a6f-aa9d-c0e09800cda4" providerId="ADAL" clId="{E3295B3C-B00E-8943-98E2-4E577FA50D33}" dt="2024-06-18T09:42:59.993" v="2824" actId="1076"/>
          <ac:cxnSpMkLst>
            <pc:docMk/>
            <pc:sldMk cId="811218100" sldId="265"/>
            <ac:cxnSpMk id="14" creationId="{6D273BA5-CD2D-D905-C42B-91579B2EAD8E}"/>
          </ac:cxnSpMkLst>
        </pc:cxnChg>
        <pc:cxnChg chg="add mod">
          <ac:chgData name="TOMMASO DEL PRETE" userId="73b165f5-9299-4a6f-aa9d-c0e09800cda4" providerId="ADAL" clId="{E3295B3C-B00E-8943-98E2-4E577FA50D33}" dt="2024-06-18T09:43:02.641" v="2825" actId="1076"/>
          <ac:cxnSpMkLst>
            <pc:docMk/>
            <pc:sldMk cId="811218100" sldId="265"/>
            <ac:cxnSpMk id="15" creationId="{78332E24-4533-9D7E-0EB3-1D220B71DEC1}"/>
          </ac:cxnSpMkLst>
        </pc:cxnChg>
      </pc:sldChg>
      <pc:sldChg chg="add del">
        <pc:chgData name="TOMMASO DEL PRETE" userId="73b165f5-9299-4a6f-aa9d-c0e09800cda4" providerId="ADAL" clId="{E3295B3C-B00E-8943-98E2-4E577FA50D33}" dt="2024-06-08T09:38:51.241" v="1182" actId="2696"/>
        <pc:sldMkLst>
          <pc:docMk/>
          <pc:sldMk cId="2017538036" sldId="266"/>
        </pc:sldMkLst>
      </pc:sldChg>
      <pc:sldChg chg="delSp modSp add del mod">
        <pc:chgData name="TOMMASO DEL PRETE" userId="73b165f5-9299-4a6f-aa9d-c0e09800cda4" providerId="ADAL" clId="{E3295B3C-B00E-8943-98E2-4E577FA50D33}" dt="2024-06-18T09:46:54.098" v="2924" actId="2696"/>
        <pc:sldMkLst>
          <pc:docMk/>
          <pc:sldMk cId="2093159287" sldId="267"/>
        </pc:sldMkLst>
        <pc:spChg chg="mod">
          <ac:chgData name="TOMMASO DEL PRETE" userId="73b165f5-9299-4a6f-aa9d-c0e09800cda4" providerId="ADAL" clId="{E3295B3C-B00E-8943-98E2-4E577FA50D33}" dt="2024-06-10T11:09:09.281" v="2081"/>
          <ac:spMkLst>
            <pc:docMk/>
            <pc:sldMk cId="2093159287" sldId="267"/>
            <ac:spMk id="2" creationId="{00000000-0000-0000-0000-000000000000}"/>
          </ac:spMkLst>
        </pc:spChg>
        <pc:spChg chg="mod">
          <ac:chgData name="TOMMASO DEL PRETE" userId="73b165f5-9299-4a6f-aa9d-c0e09800cda4" providerId="ADAL" clId="{E3295B3C-B00E-8943-98E2-4E577FA50D33}" dt="2024-06-10T11:15:26.818" v="2309" actId="20577"/>
          <ac:spMkLst>
            <pc:docMk/>
            <pc:sldMk cId="2093159287" sldId="267"/>
            <ac:spMk id="7" creationId="{00000000-0000-0000-0000-000000000000}"/>
          </ac:spMkLst>
        </pc:spChg>
        <pc:spChg chg="mod">
          <ac:chgData name="TOMMASO DEL PRETE" userId="73b165f5-9299-4a6f-aa9d-c0e09800cda4" providerId="ADAL" clId="{E3295B3C-B00E-8943-98E2-4E577FA50D33}" dt="2024-06-10T11:10:47.774" v="2225"/>
          <ac:spMkLst>
            <pc:docMk/>
            <pc:sldMk cId="2093159287" sldId="267"/>
            <ac:spMk id="9" creationId="{00000000-0000-0000-0000-000000000000}"/>
          </ac:spMkLst>
        </pc:spChg>
        <pc:spChg chg="del">
          <ac:chgData name="TOMMASO DEL PRETE" userId="73b165f5-9299-4a6f-aa9d-c0e09800cda4" providerId="ADAL" clId="{E3295B3C-B00E-8943-98E2-4E577FA50D33}" dt="2024-06-08T09:36:27.417" v="831" actId="478"/>
          <ac:spMkLst>
            <pc:docMk/>
            <pc:sldMk cId="2093159287" sldId="267"/>
            <ac:spMk id="12" creationId="{00000000-0000-0000-0000-000000000000}"/>
          </ac:spMkLst>
        </pc:spChg>
        <pc:picChg chg="del">
          <ac:chgData name="TOMMASO DEL PRETE" userId="73b165f5-9299-4a6f-aa9d-c0e09800cda4" providerId="ADAL" clId="{E3295B3C-B00E-8943-98E2-4E577FA50D33}" dt="2024-06-08T09:36:28.386" v="832" actId="478"/>
          <ac:picMkLst>
            <pc:docMk/>
            <pc:sldMk cId="2093159287" sldId="267"/>
            <ac:picMk id="10" creationId="{00000000-0000-0000-0000-000000000000}"/>
          </ac:picMkLst>
        </pc:picChg>
      </pc:sldChg>
      <pc:sldChg chg="delSp modSp add mod">
        <pc:chgData name="TOMMASO DEL PRETE" userId="73b165f5-9299-4a6f-aa9d-c0e09800cda4" providerId="ADAL" clId="{E3295B3C-B00E-8943-98E2-4E577FA50D33}" dt="2024-06-18T11:02:19.131" v="4957" actId="115"/>
        <pc:sldMkLst>
          <pc:docMk/>
          <pc:sldMk cId="1991195889" sldId="268"/>
        </pc:sldMkLst>
        <pc:spChg chg="mod">
          <ac:chgData name="TOMMASO DEL PRETE" userId="73b165f5-9299-4a6f-aa9d-c0e09800cda4" providerId="ADAL" clId="{E3295B3C-B00E-8943-98E2-4E577FA50D33}" dt="2024-06-18T11:02:19.131" v="4957" actId="115"/>
          <ac:spMkLst>
            <pc:docMk/>
            <pc:sldMk cId="1991195889" sldId="268"/>
            <ac:spMk id="2" creationId="{00000000-0000-0000-0000-000000000000}"/>
          </ac:spMkLst>
        </pc:spChg>
        <pc:spChg chg="mod">
          <ac:chgData name="TOMMASO DEL PRETE" userId="73b165f5-9299-4a6f-aa9d-c0e09800cda4" providerId="ADAL" clId="{E3295B3C-B00E-8943-98E2-4E577FA50D33}" dt="2024-06-18T10:06:10.355" v="3577" actId="1076"/>
          <ac:spMkLst>
            <pc:docMk/>
            <pc:sldMk cId="1991195889" sldId="268"/>
            <ac:spMk id="3" creationId="{00000000-0000-0000-0000-000000000000}"/>
          </ac:spMkLst>
        </pc:spChg>
        <pc:spChg chg="del">
          <ac:chgData name="TOMMASO DEL PRETE" userId="73b165f5-9299-4a6f-aa9d-c0e09800cda4" providerId="ADAL" clId="{E3295B3C-B00E-8943-98E2-4E577FA50D33}" dt="2024-06-18T10:06:03.131" v="3574" actId="478"/>
          <ac:spMkLst>
            <pc:docMk/>
            <pc:sldMk cId="1991195889" sldId="268"/>
            <ac:spMk id="4" creationId="{00000000-0000-0000-0000-000000000000}"/>
          </ac:spMkLst>
        </pc:spChg>
        <pc:spChg chg="del mod">
          <ac:chgData name="TOMMASO DEL PRETE" userId="73b165f5-9299-4a6f-aa9d-c0e09800cda4" providerId="ADAL" clId="{E3295B3C-B00E-8943-98E2-4E577FA50D33}" dt="2024-06-18T10:05:59.895" v="3573" actId="478"/>
          <ac:spMkLst>
            <pc:docMk/>
            <pc:sldMk cId="1991195889" sldId="268"/>
            <ac:spMk id="5" creationId="{00000000-0000-0000-0000-000000000000}"/>
          </ac:spMkLst>
        </pc:spChg>
        <pc:spChg chg="mod">
          <ac:chgData name="TOMMASO DEL PRETE" userId="73b165f5-9299-4a6f-aa9d-c0e09800cda4" providerId="ADAL" clId="{E3295B3C-B00E-8943-98E2-4E577FA50D33}" dt="2024-06-18T10:24:29.899" v="4361" actId="20577"/>
          <ac:spMkLst>
            <pc:docMk/>
            <pc:sldMk cId="1991195889" sldId="268"/>
            <ac:spMk id="7" creationId="{00000000-0000-0000-0000-000000000000}"/>
          </ac:spMkLst>
        </pc:spChg>
        <pc:spChg chg="del">
          <ac:chgData name="TOMMASO DEL PRETE" userId="73b165f5-9299-4a6f-aa9d-c0e09800cda4" providerId="ADAL" clId="{E3295B3C-B00E-8943-98E2-4E577FA50D33}" dt="2024-06-18T10:05:58.956" v="3572" actId="478"/>
          <ac:spMkLst>
            <pc:docMk/>
            <pc:sldMk cId="1991195889" sldId="268"/>
            <ac:spMk id="8" creationId="{00000000-0000-0000-0000-000000000000}"/>
          </ac:spMkLst>
        </pc:spChg>
        <pc:spChg chg="del">
          <ac:chgData name="TOMMASO DEL PRETE" userId="73b165f5-9299-4a6f-aa9d-c0e09800cda4" providerId="ADAL" clId="{E3295B3C-B00E-8943-98E2-4E577FA50D33}" dt="2024-06-18T10:05:57.961" v="3571" actId="478"/>
          <ac:spMkLst>
            <pc:docMk/>
            <pc:sldMk cId="1991195889" sldId="268"/>
            <ac:spMk id="9" creationId="{00000000-0000-0000-0000-000000000000}"/>
          </ac:spMkLst>
        </pc:spChg>
      </pc:sldChg>
      <pc:sldChg chg="addSp delSp modSp add mod">
        <pc:chgData name="TOMMASO DEL PRETE" userId="73b165f5-9299-4a6f-aa9d-c0e09800cda4" providerId="ADAL" clId="{E3295B3C-B00E-8943-98E2-4E577FA50D33}" dt="2024-06-18T11:05:13.329" v="4991" actId="20577"/>
        <pc:sldMkLst>
          <pc:docMk/>
          <pc:sldMk cId="2096696575" sldId="269"/>
        </pc:sldMkLst>
        <pc:spChg chg="mod">
          <ac:chgData name="TOMMASO DEL PRETE" userId="73b165f5-9299-4a6f-aa9d-c0e09800cda4" providerId="ADAL" clId="{E3295B3C-B00E-8943-98E2-4E577FA50D33}" dt="2024-06-18T10:32:07.609" v="4802" actId="115"/>
          <ac:spMkLst>
            <pc:docMk/>
            <pc:sldMk cId="2096696575" sldId="269"/>
            <ac:spMk id="2" creationId="{00000000-0000-0000-0000-000000000000}"/>
          </ac:spMkLst>
        </pc:spChg>
        <pc:spChg chg="del">
          <ac:chgData name="TOMMASO DEL PRETE" userId="73b165f5-9299-4a6f-aa9d-c0e09800cda4" providerId="ADAL" clId="{E3295B3C-B00E-8943-98E2-4E577FA50D33}" dt="2024-06-18T10:23:52.476" v="4341" actId="478"/>
          <ac:spMkLst>
            <pc:docMk/>
            <pc:sldMk cId="2096696575" sldId="269"/>
            <ac:spMk id="3" creationId="{00000000-0000-0000-0000-000000000000}"/>
          </ac:spMkLst>
        </pc:spChg>
        <pc:spChg chg="del mod">
          <ac:chgData name="TOMMASO DEL PRETE" userId="73b165f5-9299-4a6f-aa9d-c0e09800cda4" providerId="ADAL" clId="{E3295B3C-B00E-8943-98E2-4E577FA50D33}" dt="2024-06-18T10:23:51.009" v="4340" actId="478"/>
          <ac:spMkLst>
            <pc:docMk/>
            <pc:sldMk cId="2096696575" sldId="269"/>
            <ac:spMk id="6" creationId="{00000000-0000-0000-0000-000000000000}"/>
          </ac:spMkLst>
        </pc:spChg>
        <pc:spChg chg="mod">
          <ac:chgData name="TOMMASO DEL PRETE" userId="73b165f5-9299-4a6f-aa9d-c0e09800cda4" providerId="ADAL" clId="{E3295B3C-B00E-8943-98E2-4E577FA50D33}" dt="2024-06-18T11:02:03.671" v="4956" actId="207"/>
          <ac:spMkLst>
            <pc:docMk/>
            <pc:sldMk cId="2096696575" sldId="269"/>
            <ac:spMk id="7" creationId="{00000000-0000-0000-0000-000000000000}"/>
          </ac:spMkLst>
        </pc:spChg>
        <pc:spChg chg="add mod">
          <ac:chgData name="TOMMASO DEL PRETE" userId="73b165f5-9299-4a6f-aa9d-c0e09800cda4" providerId="ADAL" clId="{E3295B3C-B00E-8943-98E2-4E577FA50D33}" dt="2024-06-18T10:34:45.888" v="4829" actId="20577"/>
          <ac:spMkLst>
            <pc:docMk/>
            <pc:sldMk cId="2096696575" sldId="269"/>
            <ac:spMk id="8" creationId="{194A4A5B-A3A2-2AE1-2565-82F0FBAC85FB}"/>
          </ac:spMkLst>
        </pc:spChg>
        <pc:spChg chg="del">
          <ac:chgData name="TOMMASO DEL PRETE" userId="73b165f5-9299-4a6f-aa9d-c0e09800cda4" providerId="ADAL" clId="{E3295B3C-B00E-8943-98E2-4E577FA50D33}" dt="2024-06-18T10:23:55.442" v="4342" actId="478"/>
          <ac:spMkLst>
            <pc:docMk/>
            <pc:sldMk cId="2096696575" sldId="269"/>
            <ac:spMk id="11" creationId="{00000000-0000-0000-0000-000000000000}"/>
          </ac:spMkLst>
        </pc:spChg>
        <pc:spChg chg="add mod">
          <ac:chgData name="TOMMASO DEL PRETE" userId="73b165f5-9299-4a6f-aa9d-c0e09800cda4" providerId="ADAL" clId="{E3295B3C-B00E-8943-98E2-4E577FA50D33}" dt="2024-06-18T11:05:13.329" v="4991" actId="20577"/>
          <ac:spMkLst>
            <pc:docMk/>
            <pc:sldMk cId="2096696575" sldId="269"/>
            <ac:spMk id="14" creationId="{0A897BED-6116-1FE1-F2CB-D651B7D2D644}"/>
          </ac:spMkLst>
        </pc:spChg>
        <pc:picChg chg="add mod">
          <ac:chgData name="TOMMASO DEL PRETE" userId="73b165f5-9299-4a6f-aa9d-c0e09800cda4" providerId="ADAL" clId="{E3295B3C-B00E-8943-98E2-4E577FA50D33}" dt="2024-06-18T10:32:15.134" v="4803" actId="1076"/>
          <ac:picMkLst>
            <pc:docMk/>
            <pc:sldMk cId="2096696575" sldId="269"/>
            <ac:picMk id="5" creationId="{81CB229D-5105-FBDC-1880-BEF7823DC2A9}"/>
          </ac:picMkLst>
        </pc:picChg>
        <pc:picChg chg="add mod">
          <ac:chgData name="TOMMASO DEL PRETE" userId="73b165f5-9299-4a6f-aa9d-c0e09800cda4" providerId="ADAL" clId="{E3295B3C-B00E-8943-98E2-4E577FA50D33}" dt="2024-06-18T10:28:21.163" v="4507"/>
          <ac:picMkLst>
            <pc:docMk/>
            <pc:sldMk cId="2096696575" sldId="269"/>
            <ac:picMk id="10" creationId="{16A5A958-7179-C10F-519E-ACDCD8954C8B}"/>
          </ac:picMkLst>
        </pc:picChg>
        <pc:picChg chg="add mod">
          <ac:chgData name="TOMMASO DEL PRETE" userId="73b165f5-9299-4a6f-aa9d-c0e09800cda4" providerId="ADAL" clId="{E3295B3C-B00E-8943-98E2-4E577FA50D33}" dt="2024-06-18T10:28:24.360" v="4512"/>
          <ac:picMkLst>
            <pc:docMk/>
            <pc:sldMk cId="2096696575" sldId="269"/>
            <ac:picMk id="13" creationId="{109BD502-063C-BA2E-F480-BEA438FFF18B}"/>
          </ac:picMkLst>
        </pc:picChg>
      </pc:sldChg>
      <pc:sldChg chg="modSp add del">
        <pc:chgData name="TOMMASO DEL PRETE" userId="73b165f5-9299-4a6f-aa9d-c0e09800cda4" providerId="ADAL" clId="{E3295B3C-B00E-8943-98E2-4E577FA50D33}" dt="2024-06-18T09:46:56.204" v="2925" actId="2696"/>
        <pc:sldMkLst>
          <pc:docMk/>
          <pc:sldMk cId="4216308325" sldId="269"/>
        </pc:sldMkLst>
        <pc:spChg chg="mod">
          <ac:chgData name="TOMMASO DEL PRETE" userId="73b165f5-9299-4a6f-aa9d-c0e09800cda4" providerId="ADAL" clId="{E3295B3C-B00E-8943-98E2-4E577FA50D33}" dt="2024-06-10T11:09:09.281" v="2081"/>
          <ac:spMkLst>
            <pc:docMk/>
            <pc:sldMk cId="4216308325" sldId="269"/>
            <ac:spMk id="2" creationId="{00000000-0000-0000-0000-000000000000}"/>
          </ac:spMkLst>
        </pc:spChg>
      </pc:sldChg>
      <pc:sldChg chg="addSp modSp add mod">
        <pc:chgData name="TOMMASO DEL PRETE" userId="73b165f5-9299-4a6f-aa9d-c0e09800cda4" providerId="ADAL" clId="{E3295B3C-B00E-8943-98E2-4E577FA50D33}" dt="2024-06-18T11:17:04.018" v="5250" actId="1076"/>
        <pc:sldMkLst>
          <pc:docMk/>
          <pc:sldMk cId="3312457775" sldId="270"/>
        </pc:sldMkLst>
        <pc:spChg chg="mod">
          <ac:chgData name="TOMMASO DEL PRETE" userId="73b165f5-9299-4a6f-aa9d-c0e09800cda4" providerId="ADAL" clId="{E3295B3C-B00E-8943-98E2-4E577FA50D33}" dt="2024-06-18T11:02:53.948" v="4966" actId="115"/>
          <ac:spMkLst>
            <pc:docMk/>
            <pc:sldMk cId="3312457775" sldId="270"/>
            <ac:spMk id="2" creationId="{00000000-0000-0000-0000-000000000000}"/>
          </ac:spMkLst>
        </pc:spChg>
        <pc:spChg chg="mod">
          <ac:chgData name="TOMMASO DEL PRETE" userId="73b165f5-9299-4a6f-aa9d-c0e09800cda4" providerId="ADAL" clId="{E3295B3C-B00E-8943-98E2-4E577FA50D33}" dt="2024-06-18T11:14:37.969" v="5212" actId="1076"/>
          <ac:spMkLst>
            <pc:docMk/>
            <pc:sldMk cId="3312457775" sldId="270"/>
            <ac:spMk id="7" creationId="{00000000-0000-0000-0000-000000000000}"/>
          </ac:spMkLst>
        </pc:spChg>
        <pc:picChg chg="add mod">
          <ac:chgData name="TOMMASO DEL PRETE" userId="73b165f5-9299-4a6f-aa9d-c0e09800cda4" providerId="ADAL" clId="{E3295B3C-B00E-8943-98E2-4E577FA50D33}" dt="2024-06-18T11:17:01.189" v="5249" actId="1076"/>
          <ac:picMkLst>
            <pc:docMk/>
            <pc:sldMk cId="3312457775" sldId="270"/>
            <ac:picMk id="5" creationId="{E3367844-B51D-A7CE-14C5-81B87B81F426}"/>
          </ac:picMkLst>
        </pc:picChg>
        <pc:picChg chg="add mod modCrop">
          <ac:chgData name="TOMMASO DEL PRETE" userId="73b165f5-9299-4a6f-aa9d-c0e09800cda4" providerId="ADAL" clId="{E3295B3C-B00E-8943-98E2-4E577FA50D33}" dt="2024-06-18T11:17:04.018" v="5250" actId="1076"/>
          <ac:picMkLst>
            <pc:docMk/>
            <pc:sldMk cId="3312457775" sldId="270"/>
            <ac:picMk id="9" creationId="{849B7B46-FF6F-597D-A932-FD8739754719}"/>
          </ac:picMkLst>
        </pc:picChg>
      </pc:sldChg>
      <pc:sldChg chg="modSp add mod">
        <pc:chgData name="TOMMASO DEL PRETE" userId="73b165f5-9299-4a6f-aa9d-c0e09800cda4" providerId="ADAL" clId="{E3295B3C-B00E-8943-98E2-4E577FA50D33}" dt="2024-06-18T11:22:56.398" v="5350" actId="255"/>
        <pc:sldMkLst>
          <pc:docMk/>
          <pc:sldMk cId="1214314747" sldId="271"/>
        </pc:sldMkLst>
        <pc:spChg chg="mod">
          <ac:chgData name="TOMMASO DEL PRETE" userId="73b165f5-9299-4a6f-aa9d-c0e09800cda4" providerId="ADAL" clId="{E3295B3C-B00E-8943-98E2-4E577FA50D33}" dt="2024-06-18T11:22:56.398" v="5350" actId="255"/>
          <ac:spMkLst>
            <pc:docMk/>
            <pc:sldMk cId="1214314747" sldId="271"/>
            <ac:spMk id="7" creationId="{00000000-0000-0000-0000-000000000000}"/>
          </ac:spMkLst>
        </pc:spChg>
      </pc:sldChg>
      <pc:sldMasterChg chg="modSldLayout">
        <pc:chgData name="TOMMASO DEL PRETE" userId="73b165f5-9299-4a6f-aa9d-c0e09800cda4" providerId="ADAL" clId="{E3295B3C-B00E-8943-98E2-4E577FA50D33}" dt="2024-06-10T11:09:09.281" v="2081"/>
        <pc:sldMasterMkLst>
          <pc:docMk/>
          <pc:sldMasterMk cId="2187760296" sldId="2147483661"/>
        </pc:sldMasterMkLst>
        <pc:sldLayoutChg chg="addSp delSp">
          <pc:chgData name="TOMMASO DEL PRETE" userId="73b165f5-9299-4a6f-aa9d-c0e09800cda4" providerId="ADAL" clId="{E3295B3C-B00E-8943-98E2-4E577FA50D33}" dt="2024-06-10T11:09:09.281" v="2081"/>
          <pc:sldLayoutMkLst>
            <pc:docMk/>
            <pc:sldMasterMk cId="2187760296" sldId="2147483661"/>
            <pc:sldLayoutMk cId="1705537135" sldId="2147483673"/>
          </pc:sldLayoutMkLst>
          <pc:spChg chg="add del">
            <ac:chgData name="TOMMASO DEL PRETE" userId="73b165f5-9299-4a6f-aa9d-c0e09800cda4" providerId="ADAL" clId="{E3295B3C-B00E-8943-98E2-4E577FA50D33}" dt="2024-06-10T11:09:09.281" v="2081"/>
            <ac:spMkLst>
              <pc:docMk/>
              <pc:sldMasterMk cId="2187760296" sldId="2147483661"/>
              <pc:sldLayoutMk cId="1705537135" sldId="2147483673"/>
              <ac:spMk id="24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4"/>
                </a:solidFill>
              </a:defRPr>
            </a:lvl1pPr>
            <a:lvl2pPr lvl="1">
              <a:buNone/>
              <a:defRPr>
                <a:solidFill>
                  <a:schemeClr val="accent4"/>
                </a:solidFill>
              </a:defRPr>
            </a:lvl2pPr>
            <a:lvl3pPr lvl="2">
              <a:buNone/>
              <a:defRPr>
                <a:solidFill>
                  <a:schemeClr val="accent4"/>
                </a:solidFill>
              </a:defRPr>
            </a:lvl3pPr>
            <a:lvl4pPr lvl="3">
              <a:buNone/>
              <a:defRPr>
                <a:solidFill>
                  <a:schemeClr val="accent4"/>
                </a:solidFill>
              </a:defRPr>
            </a:lvl4pPr>
            <a:lvl5pPr lvl="4">
              <a:buNone/>
              <a:defRPr>
                <a:solidFill>
                  <a:schemeClr val="accent4"/>
                </a:solidFill>
              </a:defRPr>
            </a:lvl5pPr>
            <a:lvl6pPr lvl="5">
              <a:buNone/>
              <a:defRPr>
                <a:solidFill>
                  <a:schemeClr val="accent4"/>
                </a:solidFill>
              </a:defRPr>
            </a:lvl6pPr>
            <a:lvl7pPr lvl="6">
              <a:buNone/>
              <a:defRPr>
                <a:solidFill>
                  <a:schemeClr val="accent4"/>
                </a:solidFill>
              </a:defRPr>
            </a:lvl7pPr>
            <a:lvl8pPr lvl="7">
              <a:buNone/>
              <a:defRPr>
                <a:solidFill>
                  <a:schemeClr val="accent4"/>
                </a:solidFill>
              </a:defRPr>
            </a:lvl8pPr>
            <a:lvl9pPr lvl="8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2"/>
          </p:nvPr>
        </p:nvSpPr>
        <p:spPr>
          <a:xfrm>
            <a:off x="387975" y="789025"/>
            <a:ext cx="8520600" cy="8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TITLE_AND_BODY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4"/>
                </a:solidFill>
              </a:defRPr>
            </a:lvl1pPr>
            <a:lvl2pPr lvl="1" rtl="0">
              <a:buNone/>
              <a:defRPr>
                <a:solidFill>
                  <a:schemeClr val="accent4"/>
                </a:solidFill>
              </a:defRPr>
            </a:lvl2pPr>
            <a:lvl3pPr lvl="2" rtl="0">
              <a:buNone/>
              <a:defRPr>
                <a:solidFill>
                  <a:schemeClr val="accent4"/>
                </a:solidFill>
              </a:defRPr>
            </a:lvl3pPr>
            <a:lvl4pPr lvl="3" rtl="0">
              <a:buNone/>
              <a:defRPr>
                <a:solidFill>
                  <a:schemeClr val="accent4"/>
                </a:solidFill>
              </a:defRPr>
            </a:lvl4pPr>
            <a:lvl5pPr lvl="4" rtl="0">
              <a:buNone/>
              <a:defRPr>
                <a:solidFill>
                  <a:schemeClr val="accent4"/>
                </a:solidFill>
              </a:defRPr>
            </a:lvl5pPr>
            <a:lvl6pPr lvl="5" rtl="0">
              <a:buNone/>
              <a:defRPr>
                <a:solidFill>
                  <a:schemeClr val="accent4"/>
                </a:solidFill>
              </a:defRPr>
            </a:lvl6pPr>
            <a:lvl7pPr lvl="6" rtl="0">
              <a:buNone/>
              <a:defRPr>
                <a:solidFill>
                  <a:schemeClr val="accent4"/>
                </a:solidFill>
              </a:defRPr>
            </a:lvl7pPr>
            <a:lvl8pPr lvl="7" rtl="0">
              <a:buNone/>
              <a:defRPr>
                <a:solidFill>
                  <a:schemeClr val="accent4"/>
                </a:solidFill>
              </a:defRPr>
            </a:lvl8pPr>
            <a:lvl9pPr lvl="8" rtl="0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311700" y="13810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832400" y="13048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4"/>
                </a:solidFill>
              </a:defRPr>
            </a:lvl1pPr>
            <a:lvl2pPr lvl="1">
              <a:buNone/>
              <a:defRPr>
                <a:solidFill>
                  <a:schemeClr val="accent4"/>
                </a:solidFill>
              </a:defRPr>
            </a:lvl2pPr>
            <a:lvl3pPr lvl="2">
              <a:buNone/>
              <a:defRPr>
                <a:solidFill>
                  <a:schemeClr val="accent4"/>
                </a:solidFill>
              </a:defRPr>
            </a:lvl3pPr>
            <a:lvl4pPr lvl="3">
              <a:buNone/>
              <a:defRPr>
                <a:solidFill>
                  <a:schemeClr val="accent4"/>
                </a:solidFill>
              </a:defRPr>
            </a:lvl4pPr>
            <a:lvl5pPr lvl="4">
              <a:buNone/>
              <a:defRPr>
                <a:solidFill>
                  <a:schemeClr val="accent4"/>
                </a:solidFill>
              </a:defRPr>
            </a:lvl5pPr>
            <a:lvl6pPr lvl="5">
              <a:buNone/>
              <a:defRPr>
                <a:solidFill>
                  <a:schemeClr val="accent4"/>
                </a:solidFill>
              </a:defRPr>
            </a:lvl6pPr>
            <a:lvl7pPr lvl="6">
              <a:buNone/>
              <a:defRPr>
                <a:solidFill>
                  <a:schemeClr val="accent4"/>
                </a:solidFill>
              </a:defRPr>
            </a:lvl7pPr>
            <a:lvl8pPr lvl="7">
              <a:buNone/>
              <a:defRPr>
                <a:solidFill>
                  <a:schemeClr val="accent4"/>
                </a:solidFill>
              </a:defRPr>
            </a:lvl8pPr>
            <a:lvl9pPr lvl="8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ubTitle" idx="3"/>
          </p:nvPr>
        </p:nvSpPr>
        <p:spPr>
          <a:xfrm>
            <a:off x="386975" y="8640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4"/>
          </p:nvPr>
        </p:nvSpPr>
        <p:spPr>
          <a:xfrm>
            <a:off x="4813725" y="3822525"/>
            <a:ext cx="3999900" cy="2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3050" algn="r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marL="914400" lvl="1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marL="1371600" lvl="2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marL="1828800" lvl="3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marL="2286000" lvl="4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marL="2743200" lvl="5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marL="3200400" lvl="6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marL="3657600" lvl="7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marL="4114800" lvl="8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2"/>
          </p:nvPr>
        </p:nvSpPr>
        <p:spPr>
          <a:xfrm>
            <a:off x="4832400" y="13048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ubTitle" idx="3"/>
          </p:nvPr>
        </p:nvSpPr>
        <p:spPr>
          <a:xfrm>
            <a:off x="386975" y="7878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4"/>
          </p:nvPr>
        </p:nvSpPr>
        <p:spPr>
          <a:xfrm>
            <a:off x="4813725" y="3822525"/>
            <a:ext cx="3999900" cy="2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3050" algn="r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marL="914400" lvl="1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marL="1371600" lvl="2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marL="1828800" lvl="3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marL="2286000" lvl="4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marL="2743200" lvl="5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marL="3200400" lvl="6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marL="3657600" lvl="7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marL="4114800" lvl="8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5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4"/>
                </a:solidFill>
              </a:defRPr>
            </a:lvl1pPr>
            <a:lvl2pPr lvl="1" rtl="0">
              <a:buNone/>
              <a:defRPr>
                <a:solidFill>
                  <a:schemeClr val="accent4"/>
                </a:solidFill>
              </a:defRPr>
            </a:lvl2pPr>
            <a:lvl3pPr lvl="2" rtl="0">
              <a:buNone/>
              <a:defRPr>
                <a:solidFill>
                  <a:schemeClr val="accent4"/>
                </a:solidFill>
              </a:defRPr>
            </a:lvl3pPr>
            <a:lvl4pPr lvl="3" rtl="0">
              <a:buNone/>
              <a:defRPr>
                <a:solidFill>
                  <a:schemeClr val="accent4"/>
                </a:solidFill>
              </a:defRPr>
            </a:lvl4pPr>
            <a:lvl5pPr lvl="4" rtl="0">
              <a:buNone/>
              <a:defRPr>
                <a:solidFill>
                  <a:schemeClr val="accent4"/>
                </a:solidFill>
              </a:defRPr>
            </a:lvl5pPr>
            <a:lvl6pPr lvl="5" rtl="0">
              <a:buNone/>
              <a:defRPr>
                <a:solidFill>
                  <a:schemeClr val="accent4"/>
                </a:solidFill>
              </a:defRPr>
            </a:lvl6pPr>
            <a:lvl7pPr lvl="6" rtl="0">
              <a:buNone/>
              <a:defRPr>
                <a:solidFill>
                  <a:schemeClr val="accent4"/>
                </a:solidFill>
              </a:defRPr>
            </a:lvl7pPr>
            <a:lvl8pPr lvl="7" rtl="0">
              <a:buNone/>
              <a:defRPr>
                <a:solidFill>
                  <a:schemeClr val="accent4"/>
                </a:solidFill>
              </a:defRPr>
            </a:lvl8pPr>
            <a:lvl9pPr lvl="8" rtl="0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u="sng" dirty="0"/>
              <a:t>COPERTINA</a:t>
            </a:r>
            <a:endParaRPr u="sng" dirty="0"/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u="sng" dirty="0"/>
              <a:t>Sentiment </a:t>
            </a:r>
            <a:r>
              <a:rPr lang="it-IT" u="sng" dirty="0" err="1"/>
              <a:t>analysis</a:t>
            </a:r>
            <a:endParaRPr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4117192" y="1700751"/>
            <a:ext cx="8686800" cy="1300356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137160" algn="l"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it-IT" sz="1300" b="1" i="0" dirty="0" err="1">
                <a:solidFill>
                  <a:schemeClr val="tx1"/>
                </a:solidFill>
                <a:latin typeface="Proxima Nova"/>
              </a:rPr>
              <a:t>N</a:t>
            </a:r>
            <a:r>
              <a:rPr sz="1300" b="1" i="0" dirty="0">
                <a:solidFill>
                  <a:schemeClr val="tx1"/>
                </a:solidFill>
                <a:latin typeface="Proxima Nova"/>
              </a:rPr>
              <a:t>:</a:t>
            </a:r>
            <a:r>
              <a:rPr lang="it-IT" sz="1300" b="1" i="0" dirty="0">
                <a:solidFill>
                  <a:schemeClr val="tx1"/>
                </a:solidFill>
                <a:latin typeface="Proxima Nova"/>
              </a:rPr>
              <a:t> </a:t>
            </a:r>
            <a:r>
              <a:rPr lang="it-IT" sz="1300" i="0" dirty="0" err="1">
                <a:solidFill>
                  <a:schemeClr val="tx1"/>
                </a:solidFill>
                <a:latin typeface="Proxima Nova"/>
              </a:rPr>
              <a:t>Number</a:t>
            </a:r>
            <a:r>
              <a:rPr lang="it-IT" sz="1300" i="0" dirty="0">
                <a:solidFill>
                  <a:schemeClr val="tx1"/>
                </a:solidFill>
                <a:latin typeface="Proxima Nova"/>
              </a:rPr>
              <a:t> of reviews</a:t>
            </a:r>
            <a:endParaRPr lang="it-IT" sz="1300" b="1" i="0" dirty="0">
              <a:solidFill>
                <a:schemeClr val="tx1"/>
              </a:solidFill>
              <a:latin typeface="Proxima Nova"/>
            </a:endParaRPr>
          </a:p>
          <a:p>
            <a:pPr marL="137160" algn="l"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it-IT" sz="1300" b="1" i="0" dirty="0" err="1">
                <a:solidFill>
                  <a:schemeClr val="tx1"/>
                </a:solidFill>
                <a:latin typeface="Proxima Nova"/>
              </a:rPr>
              <a:t>Z</a:t>
            </a:r>
            <a:r>
              <a:rPr lang="it-IT" sz="1300" b="1" i="0" dirty="0">
                <a:solidFill>
                  <a:schemeClr val="tx1"/>
                </a:solidFill>
                <a:latin typeface="Proxima Nova"/>
              </a:rPr>
              <a:t>:</a:t>
            </a:r>
            <a:r>
              <a:rPr lang="it-IT" sz="1300" i="0" dirty="0">
                <a:solidFill>
                  <a:schemeClr val="tx1"/>
                </a:solidFill>
                <a:latin typeface="Proxima Nova"/>
              </a:rPr>
              <a:t> </a:t>
            </a:r>
            <a:r>
              <a:rPr lang="it-IT" sz="1300" i="0" dirty="0" err="1">
                <a:solidFill>
                  <a:schemeClr val="tx1"/>
                </a:solidFill>
                <a:latin typeface="Proxima Nova"/>
              </a:rPr>
              <a:t>Z-value</a:t>
            </a:r>
            <a:r>
              <a:rPr lang="it-IT" sz="1300" i="0" dirty="0">
                <a:solidFill>
                  <a:schemeClr val="tx1"/>
                </a:solidFill>
                <a:latin typeface="Proxima Nova"/>
              </a:rPr>
              <a:t> for 95% confidence = 1.96 </a:t>
            </a:r>
          </a:p>
          <a:p>
            <a:pPr marL="137160" algn="l"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it-IT" sz="1300" b="1" dirty="0" err="1">
                <a:solidFill>
                  <a:schemeClr val="tx1"/>
                </a:solidFill>
                <a:latin typeface="Proxima Nova"/>
              </a:rPr>
              <a:t>p</a:t>
            </a:r>
            <a:r>
              <a:rPr sz="1300" b="1" i="0" dirty="0">
                <a:solidFill>
                  <a:schemeClr val="tx1"/>
                </a:solidFill>
                <a:latin typeface="Proxima Nova"/>
              </a:rPr>
              <a:t>:</a:t>
            </a:r>
            <a:r>
              <a:rPr lang="it-IT" sz="1300" b="1" i="0" dirty="0">
                <a:solidFill>
                  <a:schemeClr val="tx1"/>
                </a:solidFill>
                <a:latin typeface="Proxima Nova"/>
              </a:rPr>
              <a:t> </a:t>
            </a:r>
            <a:r>
              <a:rPr lang="it-IT" sz="1300" i="0" dirty="0" err="1">
                <a:solidFill>
                  <a:schemeClr val="tx1"/>
                </a:solidFill>
                <a:latin typeface="Proxima Nova"/>
              </a:rPr>
              <a:t>Expected</a:t>
            </a:r>
            <a:r>
              <a:rPr lang="it-IT" sz="1300" i="0" dirty="0">
                <a:solidFill>
                  <a:schemeClr val="tx1"/>
                </a:solidFill>
                <a:latin typeface="Proxima Nova"/>
              </a:rPr>
              <a:t> </a:t>
            </a:r>
            <a:r>
              <a:rPr lang="it-IT" sz="1300" i="0" dirty="0" err="1">
                <a:solidFill>
                  <a:schemeClr val="tx1"/>
                </a:solidFill>
                <a:latin typeface="Proxima Nova"/>
              </a:rPr>
              <a:t>proportion</a:t>
            </a:r>
            <a:r>
              <a:rPr lang="it-IT" sz="1300" i="0" dirty="0">
                <a:solidFill>
                  <a:schemeClr val="tx1"/>
                </a:solidFill>
                <a:latin typeface="Proxima Nova"/>
              </a:rPr>
              <a:t> = 0.5</a:t>
            </a:r>
          </a:p>
          <a:p>
            <a:pPr marL="137160" algn="l"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it-IT" sz="1300" b="1" i="0" dirty="0">
                <a:solidFill>
                  <a:schemeClr val="tx1"/>
                </a:solidFill>
                <a:latin typeface="Proxima Nova"/>
              </a:rPr>
              <a:t>e: </a:t>
            </a:r>
            <a:r>
              <a:rPr lang="it-IT" sz="1300" i="0" dirty="0" err="1">
                <a:solidFill>
                  <a:schemeClr val="tx1"/>
                </a:solidFill>
                <a:latin typeface="Proxima Nova"/>
              </a:rPr>
              <a:t>Margin</a:t>
            </a:r>
            <a:r>
              <a:rPr lang="it-IT" sz="1300" i="0" dirty="0">
                <a:solidFill>
                  <a:schemeClr val="tx1"/>
                </a:solidFill>
                <a:latin typeface="Proxima Nova"/>
              </a:rPr>
              <a:t> of </a:t>
            </a:r>
            <a:r>
              <a:rPr lang="it-IT" sz="1300" i="0" dirty="0" err="1">
                <a:solidFill>
                  <a:schemeClr val="tx1"/>
                </a:solidFill>
                <a:latin typeface="Proxima Nova"/>
              </a:rPr>
              <a:t>error</a:t>
            </a:r>
            <a:r>
              <a:rPr lang="it-IT" sz="1300" i="0" dirty="0">
                <a:solidFill>
                  <a:schemeClr val="tx1"/>
                </a:solidFill>
                <a:latin typeface="Proxima Nova"/>
              </a:rPr>
              <a:t> = 0.05</a:t>
            </a:r>
          </a:p>
        </p:txBody>
      </p:sp>
      <p:pic>
        <p:nvPicPr>
          <p:cNvPr id="5" name="Picture 4" descr="A black and white math equation&#10;&#10;Description automatically generated">
            <a:extLst>
              <a:ext uri="{FF2B5EF4-FFF2-40B4-BE49-F238E27FC236}">
                <a16:creationId xmlns:a16="http://schemas.microsoft.com/office/drawing/2014/main" id="{81CB229D-5105-FBDC-1880-BEF7823DC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720457"/>
            <a:ext cx="4038600" cy="889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4A4A5B-A3A2-2AE1-2565-82F0FBAC85FB}"/>
              </a:ext>
            </a:extLst>
          </p:cNvPr>
          <p:cNvSpPr txBox="1"/>
          <p:nvPr/>
        </p:nvSpPr>
        <p:spPr>
          <a:xfrm>
            <a:off x="468351" y="712925"/>
            <a:ext cx="78355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1. </a:t>
            </a:r>
            <a:r>
              <a:rPr lang="en-IT" b="1" dirty="0"/>
              <a:t>Sampling</a:t>
            </a:r>
          </a:p>
          <a:p>
            <a:endParaRPr lang="en-IT" dirty="0"/>
          </a:p>
          <a:p>
            <a:r>
              <a:rPr lang="en-IT" sz="1200" dirty="0"/>
              <a:t>To make the inference time feasible we performed the inference on a reduced number of reviews, for each hotel the number of sampled reviews would be:</a:t>
            </a:r>
          </a:p>
          <a:p>
            <a:endParaRPr lang="en-IT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897BED-6116-1FE1-F2CB-D651B7D2D644}"/>
              </a:ext>
            </a:extLst>
          </p:cNvPr>
          <p:cNvSpPr txBox="1"/>
          <p:nvPr/>
        </p:nvSpPr>
        <p:spPr>
          <a:xfrm>
            <a:off x="468351" y="3001107"/>
            <a:ext cx="762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2. </a:t>
            </a:r>
            <a:r>
              <a:rPr lang="en-IT" b="1" dirty="0"/>
              <a:t>Inference</a:t>
            </a:r>
          </a:p>
          <a:p>
            <a:endParaRPr lang="en-IT" b="1" dirty="0"/>
          </a:p>
          <a:p>
            <a:r>
              <a:rPr lang="en-GB" sz="120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For each hotel and its sampled reviews, we used </a:t>
            </a:r>
            <a:r>
              <a:rPr lang="en-GB" sz="1200" i="1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flair</a:t>
            </a:r>
            <a:r>
              <a:rPr lang="en-GB" sz="120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, a powerful </a:t>
            </a:r>
            <a:r>
              <a:rPr lang="en-GB" sz="1200" dirty="0" err="1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SoA</a:t>
            </a:r>
            <a:r>
              <a:rPr lang="en-GB" sz="120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 Deep Learning framework to perform sentiment analysis on them. </a:t>
            </a:r>
          </a:p>
          <a:p>
            <a:endParaRPr lang="en-GB" sz="1200" dirty="0">
              <a:solidFill>
                <a:schemeClr val="tx1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GB" sz="1200" dirty="0">
                <a:solidFill>
                  <a:schemeClr val="tx1"/>
                </a:solidFill>
                <a:latin typeface="Helvetica Neue" panose="02000503000000020004" pitchFamily="2" charset="0"/>
              </a:rPr>
              <a:t>Each review is tagged with POSITIVE (2), NEGATIVE (0) or NEUTRAL (1).</a:t>
            </a:r>
            <a:endParaRPr lang="en-GB" sz="1200" dirty="0">
              <a:solidFill>
                <a:schemeClr val="tx1"/>
              </a:solidFill>
              <a:effectLst/>
              <a:latin typeface="Helvetica Neue" panose="02000503000000020004" pitchFamily="2" charset="0"/>
            </a:endParaRP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096696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u="sng" dirty="0" err="1"/>
              <a:t>Results</a:t>
            </a:r>
            <a:endParaRPr u="sng" dirty="0"/>
          </a:p>
        </p:txBody>
      </p:sp>
      <p:sp>
        <p:nvSpPr>
          <p:cNvPr id="6" name="Rectangle 5"/>
          <p:cNvSpPr/>
          <p:nvPr/>
        </p:nvSpPr>
        <p:spPr>
          <a:xfrm>
            <a:off x="228600" y="14324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2" name="Picture 11" descr="A graph showing a number of points&#10;&#10;Description automatically generated">
            <a:extLst>
              <a:ext uri="{FF2B5EF4-FFF2-40B4-BE49-F238E27FC236}">
                <a16:creationId xmlns:a16="http://schemas.microsoft.com/office/drawing/2014/main" id="{85066214-1E54-0651-56FF-ED677C224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91" y="1000406"/>
            <a:ext cx="7210811" cy="28252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B422C2F-EB38-6BC7-7216-46858BA1015C}"/>
              </a:ext>
            </a:extLst>
          </p:cNvPr>
          <p:cNvSpPr txBox="1"/>
          <p:nvPr/>
        </p:nvSpPr>
        <p:spPr>
          <a:xfrm>
            <a:off x="1011039" y="3851527"/>
            <a:ext cx="6817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b="1" dirty="0"/>
              <a:t>Final Score</a:t>
            </a:r>
            <a:r>
              <a:rPr lang="en-IT" dirty="0"/>
              <a:t>: Average of all the reviews sentiments, scaled on 0-5</a:t>
            </a:r>
          </a:p>
          <a:p>
            <a:pPr algn="ctr"/>
            <a:r>
              <a:rPr lang="en-IT" b="1" dirty="0"/>
              <a:t>Average Rating</a:t>
            </a:r>
            <a:r>
              <a:rPr lang="en-IT" dirty="0"/>
              <a:t>: Average of the star ratings for each hotel</a:t>
            </a:r>
          </a:p>
        </p:txBody>
      </p:sp>
    </p:spTree>
    <p:extLst>
      <p:ext uri="{BB962C8B-B14F-4D97-AF65-F5344CB8AC3E}">
        <p14:creationId xmlns:p14="http://schemas.microsoft.com/office/powerpoint/2010/main" val="4209114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u="sng" dirty="0"/>
              <a:t>Sentiment Analysis with </a:t>
            </a:r>
            <a:r>
              <a:rPr lang="it-IT" u="sng" dirty="0" err="1"/>
              <a:t>PySpark</a:t>
            </a:r>
            <a:r>
              <a:rPr lang="it-IT" u="sng" dirty="0"/>
              <a:t> ML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599" y="2496442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599" y="1049372"/>
            <a:ext cx="8686800" cy="2003112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480060" indent="-342900" algn="l">
              <a:spcBef>
                <a:spcPts val="0"/>
              </a:spcBef>
              <a:spcAft>
                <a:spcPts val="800"/>
              </a:spcAft>
              <a:buSzPct val="100000"/>
              <a:buFont typeface="+mj-lt"/>
              <a:buAutoNum type="arabicPeriod"/>
            </a:pPr>
            <a:r>
              <a:rPr lang="it-IT" sz="1300" b="1" i="0" dirty="0" err="1">
                <a:solidFill>
                  <a:srgbClr val="616161"/>
                </a:solidFill>
                <a:latin typeface="Proxima Nova"/>
              </a:rPr>
              <a:t>Tokenization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:</a:t>
            </a:r>
            <a:r>
              <a:rPr lang="it-IT" sz="1300" b="1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lang="it-IT" sz="1300" i="0" dirty="0" err="1">
                <a:solidFill>
                  <a:srgbClr val="616161"/>
                </a:solidFill>
                <a:latin typeface="Proxima Nova"/>
              </a:rPr>
              <a:t>Each</a:t>
            </a:r>
            <a:r>
              <a:rPr lang="it-IT" sz="1300" i="0" dirty="0">
                <a:solidFill>
                  <a:srgbClr val="616161"/>
                </a:solidFill>
                <a:latin typeface="Proxima Nova"/>
              </a:rPr>
              <a:t> review </a:t>
            </a:r>
            <a:r>
              <a:rPr lang="it-IT" sz="1300" i="0" dirty="0" err="1">
                <a:solidFill>
                  <a:srgbClr val="616161"/>
                </a:solidFill>
                <a:latin typeface="Proxima Nova"/>
              </a:rPr>
              <a:t>is</a:t>
            </a:r>
            <a:r>
              <a:rPr lang="it-IT" sz="130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lang="it-IT" sz="1300" i="0" dirty="0" err="1">
                <a:solidFill>
                  <a:srgbClr val="616161"/>
                </a:solidFill>
                <a:latin typeface="Proxima Nova"/>
              </a:rPr>
              <a:t>divided</a:t>
            </a:r>
            <a:r>
              <a:rPr lang="it-IT" sz="130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lang="it-IT" sz="1300" i="0" dirty="0" err="1">
                <a:solidFill>
                  <a:srgbClr val="616161"/>
                </a:solidFill>
                <a:latin typeface="Proxima Nova"/>
              </a:rPr>
              <a:t>into</a:t>
            </a:r>
            <a:r>
              <a:rPr lang="it-IT" sz="1300" i="0" dirty="0">
                <a:solidFill>
                  <a:srgbClr val="616161"/>
                </a:solidFill>
                <a:latin typeface="Proxima Nova"/>
              </a:rPr>
              <a:t> words </a:t>
            </a:r>
            <a:r>
              <a:rPr lang="it-IT" sz="1300" i="0" dirty="0" err="1">
                <a:solidFill>
                  <a:srgbClr val="616161"/>
                </a:solidFill>
                <a:latin typeface="Proxima Nova"/>
              </a:rPr>
              <a:t>using</a:t>
            </a:r>
            <a:r>
              <a:rPr lang="it-IT" sz="1300" i="0" dirty="0">
                <a:solidFill>
                  <a:srgbClr val="616161"/>
                </a:solidFill>
                <a:latin typeface="Proxima Nova"/>
              </a:rPr>
              <a:t> the </a:t>
            </a:r>
            <a:r>
              <a:rPr lang="it-IT" sz="1300" i="0" dirty="0" err="1">
                <a:solidFill>
                  <a:srgbClr val="616161"/>
                </a:solidFill>
                <a:latin typeface="Proxima Nova"/>
              </a:rPr>
              <a:t>Tokenizer</a:t>
            </a:r>
            <a:endParaRPr lang="it-IT" sz="1300" b="1" i="0" dirty="0">
              <a:solidFill>
                <a:srgbClr val="616161"/>
              </a:solidFill>
              <a:latin typeface="Proxima Nova"/>
            </a:endParaRPr>
          </a:p>
          <a:p>
            <a:pPr marL="480060" indent="-342900" algn="l">
              <a:spcBef>
                <a:spcPts val="0"/>
              </a:spcBef>
              <a:spcAft>
                <a:spcPts val="800"/>
              </a:spcAft>
              <a:buSzPct val="100000"/>
              <a:buFont typeface="+mj-lt"/>
              <a:buAutoNum type="arabicPeriod"/>
            </a:pPr>
            <a:r>
              <a:rPr lang="it-IT" sz="1300" b="1" i="0" dirty="0" err="1">
                <a:solidFill>
                  <a:srgbClr val="616161"/>
                </a:solidFill>
                <a:latin typeface="Proxima Nova"/>
              </a:rPr>
              <a:t>Stopwords</a:t>
            </a:r>
            <a:r>
              <a:rPr lang="it-IT" sz="1300" b="1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lang="it-IT" sz="1300" b="1" i="0" dirty="0" err="1">
                <a:solidFill>
                  <a:srgbClr val="616161"/>
                </a:solidFill>
                <a:latin typeface="Proxima Nova"/>
              </a:rPr>
              <a:t>removal</a:t>
            </a:r>
            <a:r>
              <a:rPr lang="it-IT" sz="1300" b="1" i="0" dirty="0">
                <a:solidFill>
                  <a:srgbClr val="616161"/>
                </a:solidFill>
                <a:latin typeface="Proxima Nova"/>
              </a:rPr>
              <a:t>: </a:t>
            </a:r>
            <a:r>
              <a:rPr lang="it-IT" sz="1300" i="0" dirty="0">
                <a:solidFill>
                  <a:srgbClr val="616161"/>
                </a:solidFill>
                <a:latin typeface="Proxima Nova"/>
              </a:rPr>
              <a:t>The </a:t>
            </a:r>
            <a:r>
              <a:rPr lang="it-IT" sz="1300" i="0" dirty="0" err="1">
                <a:solidFill>
                  <a:srgbClr val="616161"/>
                </a:solidFill>
                <a:latin typeface="Proxima Nova"/>
              </a:rPr>
              <a:t>most</a:t>
            </a:r>
            <a:r>
              <a:rPr lang="it-IT" sz="130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lang="it-IT" sz="1300" i="0" dirty="0" err="1">
                <a:solidFill>
                  <a:srgbClr val="616161"/>
                </a:solidFill>
                <a:latin typeface="Proxima Nova"/>
              </a:rPr>
              <a:t>frequent</a:t>
            </a:r>
            <a:r>
              <a:rPr lang="it-IT" sz="1300" i="0" dirty="0">
                <a:solidFill>
                  <a:srgbClr val="616161"/>
                </a:solidFill>
                <a:latin typeface="Proxima Nova"/>
              </a:rPr>
              <a:t> words in the English </a:t>
            </a:r>
            <a:r>
              <a:rPr lang="it-IT" sz="1300" i="0" dirty="0" err="1">
                <a:solidFill>
                  <a:srgbClr val="616161"/>
                </a:solidFill>
                <a:latin typeface="Proxima Nova"/>
              </a:rPr>
              <a:t>language</a:t>
            </a:r>
            <a:r>
              <a:rPr lang="it-IT" sz="1300" i="0" dirty="0">
                <a:solidFill>
                  <a:srgbClr val="616161"/>
                </a:solidFill>
                <a:latin typeface="Proxima Nova"/>
              </a:rPr>
              <a:t> are </a:t>
            </a:r>
            <a:r>
              <a:rPr lang="it-IT" sz="1300" i="0" dirty="0" err="1">
                <a:solidFill>
                  <a:srgbClr val="616161"/>
                </a:solidFill>
                <a:latin typeface="Proxima Nova"/>
              </a:rPr>
              <a:t>removed</a:t>
            </a:r>
            <a:r>
              <a:rPr lang="it-IT" sz="130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lang="it-IT" sz="1300" i="0" dirty="0" err="1">
                <a:solidFill>
                  <a:srgbClr val="616161"/>
                </a:solidFill>
                <a:latin typeface="Proxima Nova"/>
              </a:rPr>
              <a:t>since</a:t>
            </a:r>
            <a:r>
              <a:rPr lang="it-IT" sz="130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lang="it-IT" sz="1300" i="0" dirty="0" err="1">
                <a:solidFill>
                  <a:srgbClr val="616161"/>
                </a:solidFill>
                <a:latin typeface="Proxima Nova"/>
              </a:rPr>
              <a:t>they</a:t>
            </a:r>
            <a:r>
              <a:rPr lang="it-IT" sz="1300" i="0" dirty="0">
                <a:solidFill>
                  <a:srgbClr val="616161"/>
                </a:solidFill>
                <a:latin typeface="Proxima Nova"/>
              </a:rPr>
              <a:t> do </a:t>
            </a:r>
            <a:r>
              <a:rPr lang="it-IT" sz="1300" i="0" dirty="0" err="1">
                <a:solidFill>
                  <a:srgbClr val="616161"/>
                </a:solidFill>
                <a:latin typeface="Proxima Nova"/>
              </a:rPr>
              <a:t>not</a:t>
            </a:r>
            <a:r>
              <a:rPr lang="it-IT" sz="130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lang="it-IT" sz="1300" i="0" dirty="0" err="1">
                <a:solidFill>
                  <a:srgbClr val="616161"/>
                </a:solidFill>
                <a:latin typeface="Proxima Nova"/>
              </a:rPr>
              <a:t>provide</a:t>
            </a:r>
            <a:r>
              <a:rPr lang="it-IT" sz="1300" dirty="0">
                <a:solidFill>
                  <a:srgbClr val="616161"/>
                </a:solidFill>
                <a:latin typeface="Proxima Nova"/>
              </a:rPr>
              <a:t> </a:t>
            </a:r>
            <a:r>
              <a:rPr lang="it-IT" sz="1300" dirty="0" err="1">
                <a:solidFill>
                  <a:srgbClr val="616161"/>
                </a:solidFill>
                <a:latin typeface="Proxima Nova"/>
              </a:rPr>
              <a:t>useful</a:t>
            </a:r>
            <a:r>
              <a:rPr lang="it-IT" sz="1300" dirty="0">
                <a:solidFill>
                  <a:srgbClr val="616161"/>
                </a:solidFill>
                <a:latin typeface="Proxima Nova"/>
              </a:rPr>
              <a:t> information for the sentiment </a:t>
            </a:r>
            <a:r>
              <a:rPr lang="it-IT" sz="1300" dirty="0" err="1">
                <a:solidFill>
                  <a:srgbClr val="616161"/>
                </a:solidFill>
                <a:latin typeface="Proxima Nova"/>
              </a:rPr>
              <a:t>analysis</a:t>
            </a:r>
            <a:endParaRPr lang="it-IT" sz="1300" i="0" dirty="0">
              <a:solidFill>
                <a:srgbClr val="616161"/>
              </a:solidFill>
              <a:latin typeface="Proxima Nova"/>
            </a:endParaRPr>
          </a:p>
          <a:p>
            <a:pPr marL="480060" indent="-342900" algn="l">
              <a:spcBef>
                <a:spcPts val="0"/>
              </a:spcBef>
              <a:spcAft>
                <a:spcPts val="800"/>
              </a:spcAft>
              <a:buSzPct val="100000"/>
              <a:buFont typeface="+mj-lt"/>
              <a:buAutoNum type="arabicPeriod"/>
            </a:pPr>
            <a:r>
              <a:rPr lang="it-IT" sz="1300" b="1" dirty="0" err="1">
                <a:solidFill>
                  <a:srgbClr val="616161"/>
                </a:solidFill>
                <a:latin typeface="Proxima Nova"/>
              </a:rPr>
              <a:t>Hashing</a:t>
            </a:r>
            <a:r>
              <a:rPr lang="it-IT" sz="1300" b="1" dirty="0">
                <a:solidFill>
                  <a:srgbClr val="616161"/>
                </a:solidFill>
                <a:latin typeface="Proxima Nova"/>
              </a:rPr>
              <a:t> TF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:</a:t>
            </a:r>
            <a:r>
              <a:rPr lang="it-IT" sz="1300" b="1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lang="it-IT" sz="1300" i="0" dirty="0">
                <a:solidFill>
                  <a:srgbClr val="616161"/>
                </a:solidFill>
                <a:latin typeface="Proxima Nova"/>
              </a:rPr>
              <a:t>The </a:t>
            </a:r>
            <a:r>
              <a:rPr lang="it-IT" sz="1300" i="0" dirty="0" err="1">
                <a:solidFill>
                  <a:srgbClr val="616161"/>
                </a:solidFill>
                <a:latin typeface="Proxima Nova"/>
              </a:rPr>
              <a:t>hashing</a:t>
            </a:r>
            <a:r>
              <a:rPr lang="it-IT" sz="130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lang="it-IT" sz="1300" i="0" dirty="0" err="1">
                <a:solidFill>
                  <a:srgbClr val="616161"/>
                </a:solidFill>
                <a:latin typeface="Proxima Nova"/>
              </a:rPr>
              <a:t>is</a:t>
            </a:r>
            <a:r>
              <a:rPr lang="it-IT" sz="130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lang="it-IT" sz="1300" i="0" dirty="0" err="1">
                <a:solidFill>
                  <a:srgbClr val="616161"/>
                </a:solidFill>
                <a:latin typeface="Proxima Nova"/>
              </a:rPr>
              <a:t>used</a:t>
            </a:r>
            <a:r>
              <a:rPr lang="it-IT" sz="1300" i="0" dirty="0">
                <a:solidFill>
                  <a:srgbClr val="616161"/>
                </a:solidFill>
                <a:latin typeface="Proxima Nova"/>
              </a:rPr>
              <a:t> to </a:t>
            </a:r>
            <a:r>
              <a:rPr lang="it-IT" sz="1300" i="0" dirty="0" err="1">
                <a:solidFill>
                  <a:srgbClr val="616161"/>
                </a:solidFill>
                <a:latin typeface="Proxima Nova"/>
              </a:rPr>
              <a:t>map</a:t>
            </a:r>
            <a:r>
              <a:rPr lang="it-IT" sz="1300" i="0" dirty="0">
                <a:solidFill>
                  <a:srgbClr val="616161"/>
                </a:solidFill>
                <a:latin typeface="Proxima Nova"/>
              </a:rPr>
              <a:t> a word to an index in a feature </a:t>
            </a:r>
            <a:r>
              <a:rPr lang="it-IT" sz="1300" i="0" dirty="0" err="1">
                <a:solidFill>
                  <a:srgbClr val="616161"/>
                </a:solidFill>
                <a:latin typeface="Proxima Nova"/>
              </a:rPr>
              <a:t>vector</a:t>
            </a:r>
            <a:endParaRPr lang="it-IT" sz="1300" i="0" dirty="0">
              <a:solidFill>
                <a:srgbClr val="616161"/>
              </a:solidFill>
              <a:latin typeface="Proxima Nova"/>
            </a:endParaRPr>
          </a:p>
          <a:p>
            <a:pPr marL="480060" indent="-342900" algn="l">
              <a:spcBef>
                <a:spcPts val="0"/>
              </a:spcBef>
              <a:spcAft>
                <a:spcPts val="800"/>
              </a:spcAft>
              <a:buSzPct val="100000"/>
              <a:buFont typeface="+mj-lt"/>
              <a:buAutoNum type="arabicPeriod"/>
            </a:pPr>
            <a:r>
              <a:rPr lang="en-IT" sz="1300" b="1" dirty="0">
                <a:solidFill>
                  <a:srgbClr val="616161"/>
                </a:solidFill>
                <a:latin typeface="Proxima Nova"/>
              </a:rPr>
              <a:t>Logistic Regression fit: </a:t>
            </a:r>
            <a:r>
              <a:rPr lang="en-IT" sz="1300" dirty="0">
                <a:solidFill>
                  <a:srgbClr val="616161"/>
                </a:solidFill>
                <a:latin typeface="Proxima Nova"/>
              </a:rPr>
              <a:t>We trained a Logistic Regressor on the data labeled with POSITIVE, NEGATIVE or NEUTRAL after dividing the dataset into test and train set (20% and 80%)</a:t>
            </a:r>
            <a:endParaRPr lang="en-IT" sz="1300" b="1" dirty="0">
              <a:solidFill>
                <a:srgbClr val="616161"/>
              </a:solidFill>
              <a:latin typeface="Proxima Nova"/>
            </a:endParaRPr>
          </a:p>
          <a:p>
            <a:pPr marL="480060" indent="-342900" algn="l">
              <a:spcBef>
                <a:spcPts val="0"/>
              </a:spcBef>
              <a:spcAft>
                <a:spcPts val="800"/>
              </a:spcAft>
              <a:buSzPct val="100000"/>
              <a:buFont typeface="+mj-lt"/>
              <a:buAutoNum type="arabicPeriod"/>
            </a:pPr>
            <a:r>
              <a:rPr lang="en-IT" sz="1300" b="1" i="0" dirty="0">
                <a:solidFill>
                  <a:srgbClr val="616161"/>
                </a:solidFill>
                <a:latin typeface="Proxima Nova"/>
              </a:rPr>
              <a:t>Evaluation: </a:t>
            </a:r>
            <a:r>
              <a:rPr lang="en-IT" sz="1300" i="0" dirty="0">
                <a:solidFill>
                  <a:srgbClr val="616161"/>
                </a:solidFill>
                <a:latin typeface="Proxima Nova"/>
              </a:rPr>
              <a:t>88% Accuracy on test set</a:t>
            </a:r>
            <a:endParaRPr sz="1300" i="0" dirty="0">
              <a:solidFill>
                <a:srgbClr val="616161"/>
              </a:solidFill>
              <a:latin typeface="Proxima Nov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5" name="Picture 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E3367844-B51D-A7CE-14C5-81B87B81F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599" y="3161989"/>
            <a:ext cx="3974728" cy="1244755"/>
          </a:xfrm>
          <a:prstGeom prst="rect">
            <a:avLst/>
          </a:prstGeom>
        </p:spPr>
      </p:pic>
      <p:pic>
        <p:nvPicPr>
          <p:cNvPr id="9" name="Picture 8" descr="A table with numbers and text&#10;&#10;Description automatically generated">
            <a:extLst>
              <a:ext uri="{FF2B5EF4-FFF2-40B4-BE49-F238E27FC236}">
                <a16:creationId xmlns:a16="http://schemas.microsoft.com/office/drawing/2014/main" id="{849B7B46-FF6F-597D-A932-FD8739754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73" y="3104994"/>
            <a:ext cx="3230011" cy="130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57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u="sng" dirty="0"/>
              <a:t>Conclusions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311700" y="1682645"/>
            <a:ext cx="4456524" cy="1649169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 dirty="0">
                <a:solidFill>
                  <a:srgbClr val="616161"/>
                </a:solidFill>
                <a:latin typeface="Proxima Nova"/>
              </a:rPr>
              <a:t>Summary: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Implemented a pipeline for analyzing hotel reviews using MapReduce and Deep Learning. Achieved accurate sentiment analysis with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PySpark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ML.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 dirty="0">
                <a:solidFill>
                  <a:srgbClr val="616161"/>
                </a:solidFill>
                <a:latin typeface="Proxima Nova"/>
              </a:rPr>
              <a:t>Future Work: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Optimize the sentiment analysis process, explore more advanced models, and apply the pipeline to other domains.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38941" y="2504088"/>
            <a:ext cx="2402745" cy="128274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Funny Cool Guy in Sunglasses Emoticon Thumbs Up&quot; Sticker for Sale by Cute  Designs Shop | Redbubble">
            <a:extLst>
              <a:ext uri="{FF2B5EF4-FFF2-40B4-BE49-F238E27FC236}">
                <a16:creationId xmlns:a16="http://schemas.microsoft.com/office/drawing/2014/main" id="{C63E880C-DF20-9579-20C1-400B167CF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306" y="995418"/>
            <a:ext cx="2948824" cy="294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u="sng" dirty="0"/>
              <a:t>Big Data - Project Report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8520600" cy="2300630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r>
              <a:rPr b="1" i="0" dirty="0">
                <a:solidFill>
                  <a:schemeClr val="tx1"/>
                </a:solidFill>
                <a:latin typeface="Proxima Nova"/>
              </a:rPr>
              <a:t>Project Goal:</a:t>
            </a:r>
            <a:r>
              <a:rPr b="0" i="0" dirty="0">
                <a:solidFill>
                  <a:schemeClr val="tx1"/>
                </a:solidFill>
                <a:latin typeface="Proxima Nova"/>
              </a:rPr>
              <a:t> </a:t>
            </a:r>
            <a:endParaRPr lang="it-IT" b="0" i="0" dirty="0">
              <a:solidFill>
                <a:schemeClr val="tx1"/>
              </a:solidFill>
              <a:latin typeface="Proxima Nova"/>
            </a:endParaRPr>
          </a:p>
          <a:p>
            <a:endParaRPr lang="en-IT" sz="1300" dirty="0">
              <a:solidFill>
                <a:schemeClr val="tx1"/>
              </a:solidFill>
              <a:latin typeface="Proxima Nov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300" b="0" i="0" dirty="0">
                <a:solidFill>
                  <a:schemeClr val="tx1"/>
                </a:solidFill>
                <a:latin typeface="Proxima Nova"/>
              </a:rPr>
              <a:t>T</a:t>
            </a:r>
            <a:r>
              <a:rPr lang="en-GB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he goal of this project is to </a:t>
            </a:r>
            <a:r>
              <a:rPr lang="en-GB" dirty="0" err="1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analyze</a:t>
            </a:r>
            <a:r>
              <a:rPr lang="en-GB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 a dataset of hotel reviews and to extract information about the hotel’s quality based on the customers’ reviews and ratings.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  <a:latin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We used the MapReduce programming model to process the data and to extract the information we needed, We then used a Deep Learning model to perform sentiment analysis on the reviews.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  <a:latin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Finally, using </a:t>
            </a:r>
            <a:r>
              <a:rPr lang="en-GB" dirty="0" err="1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PySpark</a:t>
            </a:r>
            <a:r>
              <a:rPr lang="en-GB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 ML, we trained a model to perform the same task for ablation studies.</a:t>
            </a:r>
          </a:p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endParaRPr sz="1300" b="0" i="0" dirty="0">
              <a:solidFill>
                <a:srgbClr val="616161"/>
              </a:solidFill>
              <a:latin typeface="Proxima Nov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21431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u="sng" dirty="0"/>
              <a:t>Background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600" y="2103746"/>
            <a:ext cx="8238744" cy="1136208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480060" indent="-342900" algn="ctr">
              <a:spcBef>
                <a:spcPts val="0"/>
              </a:spcBef>
              <a:spcAft>
                <a:spcPts val="800"/>
              </a:spcAft>
              <a:buSzPct val="100000"/>
              <a:buFont typeface="+mj-lt"/>
              <a:buAutoNum type="arabicPeriod"/>
            </a:pPr>
            <a:r>
              <a:rPr sz="1600" b="1" i="0" dirty="0">
                <a:solidFill>
                  <a:srgbClr val="616161"/>
                </a:solidFill>
                <a:latin typeface="Proxima Nova"/>
              </a:rPr>
              <a:t>MapReduce</a:t>
            </a:r>
            <a:endParaRPr lang="it-IT" sz="1600" b="0" i="0" dirty="0">
              <a:solidFill>
                <a:srgbClr val="616161"/>
              </a:solidFill>
              <a:latin typeface="Proxima Nova"/>
            </a:endParaRPr>
          </a:p>
          <a:p>
            <a:pPr marL="480060" indent="-342900" algn="ctr">
              <a:spcBef>
                <a:spcPts val="0"/>
              </a:spcBef>
              <a:spcAft>
                <a:spcPts val="800"/>
              </a:spcAft>
              <a:buSzPct val="100000"/>
              <a:buFont typeface="+mj-lt"/>
              <a:buAutoNum type="arabicPeriod"/>
            </a:pPr>
            <a:r>
              <a:rPr sz="1600" b="1" i="0" dirty="0">
                <a:solidFill>
                  <a:srgbClr val="616161"/>
                </a:solidFill>
                <a:latin typeface="Proxima Nova"/>
              </a:rPr>
              <a:t>Sentiment Analysis with Deep Learning</a:t>
            </a:r>
            <a:endParaRPr lang="it-IT" sz="1600" b="1" i="0" dirty="0">
              <a:solidFill>
                <a:srgbClr val="616161"/>
              </a:solidFill>
              <a:latin typeface="Proxima Nova"/>
            </a:endParaRPr>
          </a:p>
          <a:p>
            <a:pPr marL="480060" indent="-342900" algn="ctr">
              <a:spcBef>
                <a:spcPts val="0"/>
              </a:spcBef>
              <a:spcAft>
                <a:spcPts val="800"/>
              </a:spcAft>
              <a:buSzPct val="100000"/>
              <a:buFont typeface="+mj-lt"/>
              <a:buAutoNum type="arabicPeriod"/>
            </a:pPr>
            <a:r>
              <a:rPr sz="1600" b="1" i="0" dirty="0" err="1">
                <a:solidFill>
                  <a:srgbClr val="616161"/>
                </a:solidFill>
                <a:latin typeface="Proxima Nova"/>
              </a:rPr>
              <a:t>PySpark</a:t>
            </a:r>
            <a:r>
              <a:rPr sz="1600" b="1" i="0" dirty="0">
                <a:solidFill>
                  <a:srgbClr val="616161"/>
                </a:solidFill>
                <a:latin typeface="Proxima Nova"/>
              </a:rPr>
              <a:t>, </a:t>
            </a:r>
            <a:r>
              <a:rPr sz="1600" b="1" i="0" dirty="0" err="1">
                <a:solidFill>
                  <a:srgbClr val="616161"/>
                </a:solidFill>
                <a:latin typeface="Proxima Nova"/>
              </a:rPr>
              <a:t>PySpark</a:t>
            </a:r>
            <a:r>
              <a:rPr sz="1600" b="1" i="0" dirty="0">
                <a:solidFill>
                  <a:srgbClr val="616161"/>
                </a:solidFill>
                <a:latin typeface="Proxima Nova"/>
              </a:rPr>
              <a:t> ML, and </a:t>
            </a:r>
            <a:r>
              <a:rPr sz="1600" b="1" i="0" dirty="0" err="1">
                <a:solidFill>
                  <a:srgbClr val="616161"/>
                </a:solidFill>
                <a:latin typeface="Proxima Nova"/>
              </a:rPr>
              <a:t>PySpark</a:t>
            </a:r>
            <a:r>
              <a:rPr sz="1600" b="1" i="0" dirty="0">
                <a:solidFill>
                  <a:srgbClr val="616161"/>
                </a:solidFill>
                <a:latin typeface="Proxima Nova"/>
              </a:rPr>
              <a:t> SQL</a:t>
            </a:r>
            <a:endParaRPr sz="1600" b="0" i="0" dirty="0">
              <a:solidFill>
                <a:srgbClr val="616161"/>
              </a:solidFill>
              <a:latin typeface="Proxima Nov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u="sng" dirty="0"/>
              <a:t>MapReduce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2911053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137160" algn="l"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it-IT" sz="1300" i="0" dirty="0">
                <a:solidFill>
                  <a:srgbClr val="616161"/>
                </a:solidFill>
                <a:latin typeface="Proxima Nova"/>
              </a:rPr>
              <a:t>A programming model </a:t>
            </a:r>
            <a:r>
              <a:rPr lang="it-IT" sz="1300" dirty="0">
                <a:solidFill>
                  <a:srgbClr val="616161"/>
                </a:solidFill>
                <a:latin typeface="Proxima Nova"/>
              </a:rPr>
              <a:t>d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esigned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for processing large data sets with a distributed algorithm on a cluster. Consists of 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Map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and 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Reduce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functions.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 dirty="0">
                <a:solidFill>
                  <a:srgbClr val="616161"/>
                </a:solidFill>
                <a:latin typeface="Proxima Nova"/>
              </a:rPr>
              <a:t>Map Function: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Processes input data to generate intermediate key-value pairs.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 dirty="0">
                <a:solidFill>
                  <a:srgbClr val="616161"/>
                </a:solidFill>
                <a:latin typeface="Proxima Nova"/>
              </a:rPr>
              <a:t>Reduce Function: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Merges intermediate values to produce final results.</a:t>
            </a:r>
            <a:endParaRPr lang="it-IT" sz="1300" b="0" i="0" dirty="0">
              <a:solidFill>
                <a:srgbClr val="616161"/>
              </a:solidFill>
              <a:latin typeface="Proxima Nova"/>
            </a:endParaRP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IT" sz="1300" b="1" dirty="0">
                <a:solidFill>
                  <a:srgbClr val="616161"/>
                </a:solidFill>
                <a:latin typeface="Proxima Nova"/>
              </a:rPr>
              <a:t>RDD</a:t>
            </a:r>
            <a:r>
              <a:rPr lang="en-IT" sz="1300">
                <a:solidFill>
                  <a:srgbClr val="616161"/>
                </a:solidFill>
                <a:latin typeface="Proxima Nova"/>
              </a:rPr>
              <a:t>: Re</a:t>
            </a:r>
            <a:endParaRPr sz="1300" b="0" i="0" dirty="0">
              <a:solidFill>
                <a:srgbClr val="616161"/>
              </a:solidFill>
              <a:latin typeface="Proxima Nova"/>
            </a:endParaRP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 dirty="0">
                <a:solidFill>
                  <a:srgbClr val="616161"/>
                </a:solidFill>
                <a:latin typeface="Proxima Nova"/>
              </a:rPr>
              <a:t>Advantages: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Scalability, fault tolerance, and simplified programming for distributed computing.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pic>
        <p:nvPicPr>
          <p:cNvPr id="10" name="Picture 9" descr="tmp4gubc7v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148" y="2079137"/>
            <a:ext cx="2025650" cy="114036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Map Reduce and its Phases with numerical example. - GeeksforGeeks">
            <a:extLst>
              <a:ext uri="{FF2B5EF4-FFF2-40B4-BE49-F238E27FC236}">
                <a16:creationId xmlns:a16="http://schemas.microsoft.com/office/drawing/2014/main" id="{F0C46C06-BF9C-6449-6F61-463FD109B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1996989"/>
            <a:ext cx="4343399" cy="1416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u="sng" dirty="0"/>
              <a:t>Sentiment Analysis with Deep Learning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2203167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137160" algn="l">
              <a:spcBef>
                <a:spcPts val="0"/>
              </a:spcBef>
              <a:spcAft>
                <a:spcPts val="800"/>
              </a:spcAft>
              <a:buSzPct val="100000"/>
            </a:pPr>
            <a:r>
              <a:rPr sz="1300" b="0" i="0" dirty="0">
                <a:solidFill>
                  <a:srgbClr val="616161"/>
                </a:solidFill>
                <a:latin typeface="Proxima Nova"/>
              </a:rPr>
              <a:t>Determines the 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emotional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tone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behind a series of words. Crucial for marketing, customer service, and social media monitoring.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 dirty="0">
                <a:solidFill>
                  <a:srgbClr val="616161"/>
                </a:solidFill>
                <a:latin typeface="Proxima Nova"/>
              </a:rPr>
              <a:t>LSTM Model: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Long Short-Term Memory networks capture long-range dependencies in text.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 dirty="0">
                <a:solidFill>
                  <a:srgbClr val="616161"/>
                </a:solidFill>
                <a:latin typeface="Proxima Nova"/>
              </a:rPr>
              <a:t>Transformer Model: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Uses self-attention mechanisms to capture global dependencies in text, improving performance over LSTMs.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2050" name="Picture 2" descr="Sentiment Analysis with LSTM - Analytics Vidhya">
            <a:extLst>
              <a:ext uri="{FF2B5EF4-FFF2-40B4-BE49-F238E27FC236}">
                <a16:creationId xmlns:a16="http://schemas.microsoft.com/office/drawing/2014/main" id="{58042C97-7CCC-9580-0F57-1AF70C9910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42"/>
          <a:stretch/>
        </p:blipFill>
        <p:spPr bwMode="auto">
          <a:xfrm>
            <a:off x="5092904" y="1693072"/>
            <a:ext cx="3453990" cy="175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u="sng" dirty="0" err="1"/>
              <a:t>PySpark</a:t>
            </a:r>
            <a:r>
              <a:rPr u="sng" dirty="0"/>
              <a:t>, </a:t>
            </a:r>
            <a:r>
              <a:rPr u="sng" dirty="0" err="1"/>
              <a:t>PySpark</a:t>
            </a:r>
            <a:r>
              <a:rPr u="sng" dirty="0"/>
              <a:t> ML, and </a:t>
            </a:r>
            <a:r>
              <a:rPr u="sng" dirty="0" err="1"/>
              <a:t>PySpark</a:t>
            </a:r>
            <a:r>
              <a:rPr u="sng" dirty="0"/>
              <a:t> SQL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  <a:p>
            <a:r>
              <a:rPr lang="en-GB" dirty="0"/>
              <a:t>Apache Spark is an open-source, distributed computing system that provides an integrated framework for big data processing.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2705869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137160" algn="l"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GB" sz="1300" b="1" i="0" dirty="0">
                <a:solidFill>
                  <a:srgbClr val="616161"/>
                </a:solidFill>
                <a:latin typeface="Proxima Nova"/>
              </a:rPr>
              <a:t>Apache Spark </a:t>
            </a:r>
            <a:r>
              <a:rPr lang="en-GB" sz="1300" i="0" dirty="0">
                <a:solidFill>
                  <a:srgbClr val="616161"/>
                </a:solidFill>
                <a:latin typeface="Proxima Nova"/>
              </a:rPr>
              <a:t>is</a:t>
            </a:r>
            <a:r>
              <a:rPr lang="en-GB"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lang="en-GB" sz="1300" dirty="0">
                <a:solidFill>
                  <a:srgbClr val="616161"/>
                </a:solidFill>
                <a:latin typeface="Proxima Nova"/>
              </a:rPr>
              <a:t>a</a:t>
            </a:r>
            <a:r>
              <a:rPr lang="en-GB" sz="1300" b="0" i="0" dirty="0">
                <a:solidFill>
                  <a:srgbClr val="616161"/>
                </a:solidFill>
                <a:latin typeface="Proxima Nova"/>
              </a:rPr>
              <a:t>n open-source distributed computing system that provides an integrated framework for </a:t>
            </a:r>
            <a:r>
              <a:rPr lang="en-GB" sz="1300" b="1" i="0" dirty="0">
                <a:solidFill>
                  <a:srgbClr val="616161"/>
                </a:solidFill>
                <a:latin typeface="Proxima Nova"/>
              </a:rPr>
              <a:t>big data processing</a:t>
            </a:r>
            <a:r>
              <a:rPr lang="en-GB" sz="1300" b="0" i="0" dirty="0">
                <a:solidFill>
                  <a:srgbClr val="616161"/>
                </a:solidFill>
                <a:latin typeface="Proxima Nova"/>
              </a:rPr>
              <a:t>.</a:t>
            </a:r>
          </a:p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PySpark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Python API for Apache Spark, providing an interface for programming entire clusters with data parallelism.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PySpark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ML: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Machine learning library with high-level APIs for creating and tuning ML pipelines.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 dirty="0" err="1">
                <a:solidFill>
                  <a:srgbClr val="616161"/>
                </a:solidFill>
                <a:latin typeface="Proxima Nova"/>
              </a:rPr>
              <a:t>PySpark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 SQL: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Module for structured data processing, enabling SQL queries on data.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3074" name="Picture 2" descr="What is PySpark and Why Should I Use It? - The Left Join">
            <a:extLst>
              <a:ext uri="{FF2B5EF4-FFF2-40B4-BE49-F238E27FC236}">
                <a16:creationId xmlns:a16="http://schemas.microsoft.com/office/drawing/2014/main" id="{A34A0E97-5E9B-DFA9-B2C8-57B02C8FE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114" y="1784252"/>
            <a:ext cx="3217570" cy="180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u="sng" dirty="0"/>
              <a:t>Dataset</a:t>
            </a:r>
            <a:endParaRPr u="sng" dirty="0"/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600" y="1964430"/>
            <a:ext cx="4190999" cy="1449115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lang="it-IT" sz="1300" b="1" i="0" dirty="0">
                <a:solidFill>
                  <a:srgbClr val="616161"/>
                </a:solidFill>
                <a:latin typeface="Proxima Nova"/>
              </a:rPr>
              <a:t>Source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lang="it-IT" sz="1300" b="0" i="0" dirty="0">
                <a:solidFill>
                  <a:srgbClr val="616161"/>
                </a:solidFill>
                <a:latin typeface="Proxima Nova"/>
              </a:rPr>
              <a:t>Reviews of hotels </a:t>
            </a:r>
            <a:r>
              <a:rPr lang="it-IT" sz="1300" b="0" i="0" dirty="0" err="1">
                <a:solidFill>
                  <a:srgbClr val="616161"/>
                </a:solidFill>
                <a:latin typeface="Proxima Nova"/>
              </a:rPr>
              <a:t>scraped</a:t>
            </a:r>
            <a:r>
              <a:rPr lang="it-IT" sz="1300" b="0" i="0" dirty="0">
                <a:solidFill>
                  <a:srgbClr val="616161"/>
                </a:solidFill>
                <a:latin typeface="Proxima Nova"/>
              </a:rPr>
              <a:t> from TripAdvisor </a:t>
            </a:r>
            <a:r>
              <a:rPr lang="it-IT" sz="1300" b="0" i="0" dirty="0" err="1">
                <a:solidFill>
                  <a:srgbClr val="616161"/>
                </a:solidFill>
                <a:latin typeface="Proxima Nova"/>
              </a:rPr>
              <a:t>containing</a:t>
            </a:r>
            <a:r>
              <a:rPr lang="it-IT" sz="1300" b="0" i="0" dirty="0">
                <a:solidFill>
                  <a:srgbClr val="616161"/>
                </a:solidFill>
                <a:latin typeface="Proxima Nova"/>
              </a:rPr>
              <a:t> 878.561 reviews from 4.333 hotels.</a:t>
            </a:r>
            <a:endParaRPr sz="1300" b="0" i="0" dirty="0">
              <a:solidFill>
                <a:srgbClr val="616161"/>
              </a:solidFill>
              <a:latin typeface="Proxima Nova"/>
            </a:endParaRP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it-IT" sz="1300" b="1" i="0" dirty="0" err="1">
                <a:solidFill>
                  <a:srgbClr val="616161"/>
                </a:solidFill>
                <a:latin typeface="Proxima Nova"/>
              </a:rPr>
              <a:t>Structure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lang="it-IT" sz="1300" b="0" i="0" dirty="0" err="1">
                <a:solidFill>
                  <a:srgbClr val="616161"/>
                </a:solidFill>
                <a:latin typeface="Proxima Nova"/>
              </a:rPr>
              <a:t>Each</a:t>
            </a:r>
            <a:r>
              <a:rPr lang="it-IT" sz="1300" b="0" i="0" dirty="0">
                <a:solidFill>
                  <a:srgbClr val="616161"/>
                </a:solidFill>
                <a:latin typeface="Proxima Nova"/>
              </a:rPr>
              <a:t> review </a:t>
            </a:r>
            <a:r>
              <a:rPr lang="it-IT" sz="1300" b="0" i="0" dirty="0" err="1">
                <a:solidFill>
                  <a:srgbClr val="616161"/>
                </a:solidFill>
                <a:latin typeface="Proxima Nova"/>
              </a:rPr>
              <a:t>includes</a:t>
            </a:r>
            <a:r>
              <a:rPr lang="it-IT" sz="1300" b="0" i="0" dirty="0">
                <a:solidFill>
                  <a:srgbClr val="616161"/>
                </a:solidFill>
                <a:latin typeface="Proxima Nova"/>
              </a:rPr>
              <a:t> ratings (</a:t>
            </a:r>
            <a:r>
              <a:rPr lang="it-IT" sz="1300" dirty="0">
                <a:solidFill>
                  <a:srgbClr val="616161"/>
                </a:solidFill>
                <a:latin typeface="Proxima Nova"/>
              </a:rPr>
              <a:t>1 to 5 on </a:t>
            </a:r>
            <a:r>
              <a:rPr lang="it-IT" sz="1300" dirty="0" err="1">
                <a:solidFill>
                  <a:srgbClr val="616161"/>
                </a:solidFill>
                <a:latin typeface="Proxima Nova"/>
              </a:rPr>
              <a:t>different</a:t>
            </a:r>
            <a:r>
              <a:rPr lang="it-IT" sz="1300" dirty="0">
                <a:solidFill>
                  <a:srgbClr val="616161"/>
                </a:solidFill>
                <a:latin typeface="Proxima Nova"/>
              </a:rPr>
              <a:t> </a:t>
            </a:r>
            <a:r>
              <a:rPr lang="it-IT" sz="1300" dirty="0" err="1">
                <a:solidFill>
                  <a:srgbClr val="616161"/>
                </a:solidFill>
                <a:latin typeface="Proxima Nova"/>
              </a:rPr>
              <a:t>categories</a:t>
            </a:r>
            <a:r>
              <a:rPr lang="it-IT" sz="1300" dirty="0">
                <a:solidFill>
                  <a:srgbClr val="616161"/>
                </a:solidFill>
                <a:latin typeface="Proxima Nova"/>
              </a:rPr>
              <a:t>)</a:t>
            </a:r>
            <a:r>
              <a:rPr lang="it-IT" sz="1300" b="0" i="0" dirty="0">
                <a:solidFill>
                  <a:srgbClr val="616161"/>
                </a:solidFill>
                <a:latin typeface="Proxima Nova"/>
              </a:rPr>
              <a:t>, </a:t>
            </a:r>
            <a:r>
              <a:rPr lang="it-IT" sz="1300" b="0" i="0" dirty="0" err="1">
                <a:solidFill>
                  <a:srgbClr val="616161"/>
                </a:solidFill>
                <a:latin typeface="Proxima Nova"/>
              </a:rPr>
              <a:t>title</a:t>
            </a:r>
            <a:r>
              <a:rPr lang="it-IT" sz="1300" b="0" i="0" dirty="0">
                <a:solidFill>
                  <a:srgbClr val="616161"/>
                </a:solidFill>
                <a:latin typeface="Proxima Nova"/>
              </a:rPr>
              <a:t>, text,  </a:t>
            </a:r>
            <a:r>
              <a:rPr lang="it-IT" sz="1300" b="0" i="0" dirty="0" err="1">
                <a:solidFill>
                  <a:srgbClr val="616161"/>
                </a:solidFill>
                <a:latin typeface="Proxima Nova"/>
              </a:rPr>
              <a:t>author</a:t>
            </a:r>
            <a:r>
              <a:rPr lang="it-IT" sz="1300" b="0" i="0" dirty="0">
                <a:solidFill>
                  <a:srgbClr val="616161"/>
                </a:solidFill>
                <a:latin typeface="Proxima Nova"/>
              </a:rPr>
              <a:t>, date </a:t>
            </a:r>
            <a:r>
              <a:rPr lang="it-IT" sz="1300" b="0" i="0" dirty="0" err="1">
                <a:solidFill>
                  <a:srgbClr val="616161"/>
                </a:solidFill>
                <a:latin typeface="Proxima Nova"/>
              </a:rPr>
              <a:t>stayed</a:t>
            </a:r>
            <a:r>
              <a:rPr lang="it-IT" sz="1300" b="0" i="0" dirty="0">
                <a:solidFill>
                  <a:srgbClr val="616161"/>
                </a:solidFill>
                <a:latin typeface="Proxima Nova"/>
              </a:rPr>
              <a:t>, and </a:t>
            </a:r>
            <a:r>
              <a:rPr lang="it-IT" sz="1300" b="0" i="0" dirty="0" err="1">
                <a:solidFill>
                  <a:srgbClr val="616161"/>
                </a:solidFill>
                <a:latin typeface="Proxima Nova"/>
              </a:rPr>
              <a:t>other</a:t>
            </a:r>
            <a:r>
              <a:rPr lang="it-IT" sz="1300" b="0" i="0" dirty="0">
                <a:solidFill>
                  <a:srgbClr val="616161"/>
                </a:solidFill>
                <a:latin typeface="Proxima Nova"/>
              </a:rPr>
              <a:t> metadata.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6765924" y="2229480"/>
            <a:ext cx="1920875" cy="91901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4106AEE-DC91-D682-9F7C-EEF25FEF4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97" y="2137410"/>
            <a:ext cx="2892553" cy="614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u="sng" dirty="0"/>
              <a:t>Pipeline</a:t>
            </a:r>
            <a:endParaRPr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2130454" y="1148847"/>
            <a:ext cx="4561333" cy="3613810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137160" algn="ctr"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it-IT" sz="1300" b="1" i="0" dirty="0">
                <a:solidFill>
                  <a:srgbClr val="616161"/>
                </a:solidFill>
                <a:latin typeface="Proxima Nova"/>
              </a:rPr>
              <a:t>Data </a:t>
            </a:r>
            <a:r>
              <a:rPr lang="it-IT" sz="1300" b="1" dirty="0" err="1">
                <a:solidFill>
                  <a:srgbClr val="616161"/>
                </a:solidFill>
                <a:latin typeface="Proxima Nova"/>
              </a:rPr>
              <a:t>Preprocessing</a:t>
            </a:r>
            <a:r>
              <a:rPr lang="it-IT" sz="1300" b="1" dirty="0">
                <a:solidFill>
                  <a:srgbClr val="616161"/>
                </a:solidFill>
                <a:latin typeface="Proxima Nova"/>
              </a:rPr>
              <a:t>: </a:t>
            </a:r>
            <a:r>
              <a:rPr lang="it-IT" sz="1300" b="0" i="0" dirty="0" err="1">
                <a:solidFill>
                  <a:srgbClr val="616161"/>
                </a:solidFill>
                <a:latin typeface="Proxima Nova"/>
              </a:rPr>
              <a:t>Initial</a:t>
            </a:r>
            <a:r>
              <a:rPr lang="it-IT"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lang="it-IT" sz="1300" b="0" i="0" dirty="0" err="1">
                <a:solidFill>
                  <a:srgbClr val="616161"/>
                </a:solidFill>
                <a:latin typeface="Proxima Nova"/>
              </a:rPr>
              <a:t>parsing</a:t>
            </a:r>
            <a:r>
              <a:rPr lang="it-IT" sz="1300" b="0" i="0" dirty="0">
                <a:solidFill>
                  <a:srgbClr val="616161"/>
                </a:solidFill>
                <a:latin typeface="Proxima Nova"/>
              </a:rPr>
              <a:t> of dataset and </a:t>
            </a:r>
            <a:r>
              <a:rPr lang="it-IT" sz="1300" b="0" i="0" dirty="0" err="1">
                <a:solidFill>
                  <a:srgbClr val="616161"/>
                </a:solidFill>
                <a:latin typeface="Proxima Nova"/>
              </a:rPr>
              <a:t>preparation</a:t>
            </a:r>
            <a:r>
              <a:rPr lang="it-IT" sz="1300" b="0" i="0" dirty="0">
                <a:solidFill>
                  <a:srgbClr val="616161"/>
                </a:solidFill>
                <a:latin typeface="Proxima Nova"/>
              </a:rPr>
              <a:t> for </a:t>
            </a:r>
            <a:r>
              <a:rPr lang="it-IT" sz="1300" b="0" i="0" dirty="0" err="1">
                <a:solidFill>
                  <a:srgbClr val="616161"/>
                </a:solidFill>
                <a:latin typeface="Proxima Nova"/>
              </a:rPr>
              <a:t>MapReduce</a:t>
            </a:r>
            <a:r>
              <a:rPr lang="it-IT"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lang="it-IT" sz="1300" dirty="0">
                <a:solidFill>
                  <a:srgbClr val="616161"/>
                </a:solidFill>
                <a:latin typeface="Proxima Nova"/>
              </a:rPr>
              <a:t> jobs: </a:t>
            </a:r>
            <a:r>
              <a:rPr lang="it-IT" sz="1300" dirty="0" err="1">
                <a:solidFill>
                  <a:srgbClr val="616161"/>
                </a:solidFill>
                <a:latin typeface="Proxima Nova"/>
              </a:rPr>
              <a:t>each</a:t>
            </a:r>
            <a:r>
              <a:rPr lang="it-IT" sz="1300" dirty="0">
                <a:solidFill>
                  <a:srgbClr val="616161"/>
                </a:solidFill>
                <a:latin typeface="Proxima Nova"/>
              </a:rPr>
              <a:t> hotel id </a:t>
            </a:r>
            <a:r>
              <a:rPr lang="it-IT" sz="1300" dirty="0" err="1">
                <a:solidFill>
                  <a:srgbClr val="616161"/>
                </a:solidFill>
                <a:latin typeface="Proxima Nova"/>
              </a:rPr>
              <a:t>is</a:t>
            </a:r>
            <a:r>
              <a:rPr lang="it-IT" sz="1300" dirty="0">
                <a:solidFill>
                  <a:srgbClr val="616161"/>
                </a:solidFill>
                <a:latin typeface="Proxima Nova"/>
              </a:rPr>
              <a:t> </a:t>
            </a:r>
            <a:r>
              <a:rPr lang="it-IT" sz="1300" dirty="0" err="1">
                <a:solidFill>
                  <a:srgbClr val="616161"/>
                </a:solidFill>
                <a:latin typeface="Proxima Nova"/>
              </a:rPr>
              <a:t>linked</a:t>
            </a:r>
            <a:r>
              <a:rPr lang="it-IT" sz="1300" dirty="0">
                <a:solidFill>
                  <a:srgbClr val="616161"/>
                </a:solidFill>
                <a:latin typeface="Proxima Nova"/>
              </a:rPr>
              <a:t> with </a:t>
            </a:r>
            <a:r>
              <a:rPr lang="it-IT" sz="1300" dirty="0" err="1">
                <a:solidFill>
                  <a:srgbClr val="616161"/>
                </a:solidFill>
                <a:latin typeface="Proxima Nova"/>
              </a:rPr>
              <a:t>all</a:t>
            </a:r>
            <a:r>
              <a:rPr lang="it-IT" sz="1300" dirty="0">
                <a:solidFill>
                  <a:srgbClr val="616161"/>
                </a:solidFill>
                <a:latin typeface="Proxima Nova"/>
              </a:rPr>
              <a:t> </a:t>
            </a:r>
            <a:r>
              <a:rPr lang="it-IT" sz="1300" dirty="0" err="1">
                <a:solidFill>
                  <a:srgbClr val="616161"/>
                </a:solidFill>
                <a:latin typeface="Proxima Nova"/>
              </a:rPr>
              <a:t>its</a:t>
            </a:r>
            <a:r>
              <a:rPr lang="it-IT" sz="1300" dirty="0">
                <a:solidFill>
                  <a:srgbClr val="616161"/>
                </a:solidFill>
                <a:latin typeface="Proxima Nova"/>
              </a:rPr>
              <a:t> reviews</a:t>
            </a:r>
            <a:endParaRPr lang="it-IT" sz="1300" b="0" i="0" dirty="0">
              <a:solidFill>
                <a:srgbClr val="616161"/>
              </a:solidFill>
              <a:latin typeface="Proxima Nova"/>
            </a:endParaRPr>
          </a:p>
          <a:p>
            <a:pPr marL="137160" algn="ctr">
              <a:spcBef>
                <a:spcPts val="0"/>
              </a:spcBef>
              <a:spcAft>
                <a:spcPts val="800"/>
              </a:spcAft>
              <a:buSzPct val="100000"/>
            </a:pPr>
            <a:endParaRPr lang="it-IT" sz="1300" b="0" i="0" dirty="0">
              <a:solidFill>
                <a:srgbClr val="616161"/>
              </a:solidFill>
              <a:latin typeface="Proxima Nova"/>
            </a:endParaRPr>
          </a:p>
          <a:p>
            <a:pPr marL="137160" lvl="1" algn="ctr">
              <a:spcBef>
                <a:spcPts val="1200"/>
              </a:spcBef>
              <a:spcAft>
                <a:spcPts val="0"/>
              </a:spcAft>
              <a:buSzPct val="100000"/>
            </a:pPr>
            <a:r>
              <a:rPr lang="it-IT" sz="1300" b="1" i="0" dirty="0">
                <a:solidFill>
                  <a:srgbClr val="616161"/>
                </a:solidFill>
                <a:latin typeface="Proxima Nova"/>
              </a:rPr>
              <a:t>Sentiment Analysis:</a:t>
            </a:r>
            <a:r>
              <a:rPr lang="it-IT" sz="1300" b="1" dirty="0">
                <a:solidFill>
                  <a:srgbClr val="616161"/>
                </a:solidFill>
                <a:latin typeface="Proxima Nova"/>
              </a:rPr>
              <a:t> </a:t>
            </a:r>
            <a:r>
              <a:rPr lang="it-IT" sz="1300" dirty="0">
                <a:solidFill>
                  <a:srgbClr val="616161"/>
                </a:solidFill>
                <a:latin typeface="Proxima Nova"/>
              </a:rPr>
              <a:t>For </a:t>
            </a:r>
            <a:r>
              <a:rPr lang="it-IT" sz="1300" dirty="0" err="1">
                <a:solidFill>
                  <a:srgbClr val="616161"/>
                </a:solidFill>
                <a:latin typeface="Proxima Nova"/>
              </a:rPr>
              <a:t>each</a:t>
            </a:r>
            <a:r>
              <a:rPr lang="it-IT" sz="1300" dirty="0">
                <a:solidFill>
                  <a:srgbClr val="616161"/>
                </a:solidFill>
                <a:latin typeface="Proxima Nova"/>
              </a:rPr>
              <a:t> hotel with more </a:t>
            </a:r>
            <a:r>
              <a:rPr lang="it-IT" sz="1300" dirty="0" err="1">
                <a:solidFill>
                  <a:srgbClr val="616161"/>
                </a:solidFill>
                <a:latin typeface="Proxima Nova"/>
              </a:rPr>
              <a:t>than</a:t>
            </a:r>
            <a:r>
              <a:rPr lang="it-IT" sz="1300" dirty="0">
                <a:solidFill>
                  <a:srgbClr val="616161"/>
                </a:solidFill>
                <a:latin typeface="Proxima Nova"/>
              </a:rPr>
              <a:t> 1000 reviews, </a:t>
            </a:r>
            <a:r>
              <a:rPr lang="it-IT" sz="1300" dirty="0" err="1">
                <a:solidFill>
                  <a:srgbClr val="616161"/>
                </a:solidFill>
                <a:latin typeface="Proxima Nova"/>
              </a:rPr>
              <a:t>we</a:t>
            </a:r>
            <a:r>
              <a:rPr lang="it-IT" sz="1300" dirty="0">
                <a:solidFill>
                  <a:srgbClr val="616161"/>
                </a:solidFill>
                <a:latin typeface="Proxima Nova"/>
              </a:rPr>
              <a:t> </a:t>
            </a:r>
            <a:r>
              <a:rPr lang="it-IT" sz="1300" dirty="0" err="1">
                <a:solidFill>
                  <a:srgbClr val="616161"/>
                </a:solidFill>
                <a:latin typeface="Proxima Nova"/>
              </a:rPr>
              <a:t>select</a:t>
            </a:r>
            <a:r>
              <a:rPr lang="it-IT" sz="1300" dirty="0">
                <a:solidFill>
                  <a:srgbClr val="616161"/>
                </a:solidFill>
                <a:latin typeface="Proxima Nova"/>
              </a:rPr>
              <a:t> a </a:t>
            </a:r>
            <a:r>
              <a:rPr lang="it-IT" sz="1300" dirty="0" err="1">
                <a:solidFill>
                  <a:srgbClr val="616161"/>
                </a:solidFill>
                <a:latin typeface="Proxima Nova"/>
              </a:rPr>
              <a:t>significant</a:t>
            </a:r>
            <a:r>
              <a:rPr lang="it-IT" sz="1300" dirty="0">
                <a:solidFill>
                  <a:srgbClr val="616161"/>
                </a:solidFill>
                <a:latin typeface="Proxima Nova"/>
              </a:rPr>
              <a:t> </a:t>
            </a:r>
            <a:r>
              <a:rPr lang="it-IT" sz="1300" dirty="0" err="1">
                <a:solidFill>
                  <a:srgbClr val="616161"/>
                </a:solidFill>
                <a:latin typeface="Proxima Nova"/>
              </a:rPr>
              <a:t>number</a:t>
            </a:r>
            <a:r>
              <a:rPr lang="it-IT" sz="1300" dirty="0">
                <a:solidFill>
                  <a:srgbClr val="616161"/>
                </a:solidFill>
                <a:latin typeface="Proxima Nova"/>
              </a:rPr>
              <a:t> of reviews for sentiment </a:t>
            </a:r>
            <a:r>
              <a:rPr lang="it-IT" sz="1300" dirty="0" err="1">
                <a:solidFill>
                  <a:srgbClr val="616161"/>
                </a:solidFill>
                <a:latin typeface="Proxima Nova"/>
              </a:rPr>
              <a:t>analysis</a:t>
            </a:r>
            <a:r>
              <a:rPr lang="it-IT" sz="1300" dirty="0">
                <a:solidFill>
                  <a:srgbClr val="616161"/>
                </a:solidFill>
                <a:latin typeface="Proxima Nova"/>
              </a:rPr>
              <a:t> </a:t>
            </a:r>
            <a:r>
              <a:rPr lang="it-IT" sz="1300" dirty="0" err="1">
                <a:solidFill>
                  <a:srgbClr val="616161"/>
                </a:solidFill>
                <a:latin typeface="Proxima Nova"/>
              </a:rPr>
              <a:t>using</a:t>
            </a:r>
            <a:r>
              <a:rPr lang="it-IT" sz="1300" dirty="0">
                <a:solidFill>
                  <a:srgbClr val="616161"/>
                </a:solidFill>
                <a:latin typeface="Proxima Nova"/>
              </a:rPr>
              <a:t> a DL model</a:t>
            </a:r>
          </a:p>
          <a:p>
            <a:pPr marL="137160" lvl="1" algn="ctr">
              <a:spcBef>
                <a:spcPts val="1200"/>
              </a:spcBef>
              <a:spcAft>
                <a:spcPts val="0"/>
              </a:spcAft>
              <a:buSzPct val="100000"/>
            </a:pPr>
            <a:endParaRPr lang="it-IT" sz="1300" dirty="0">
              <a:solidFill>
                <a:srgbClr val="616161"/>
              </a:solidFill>
              <a:latin typeface="Proxima Nova"/>
            </a:endParaRPr>
          </a:p>
          <a:p>
            <a:pPr marL="137160" lvl="1" algn="ctr">
              <a:spcBef>
                <a:spcPts val="1200"/>
              </a:spcBef>
              <a:spcAft>
                <a:spcPts val="0"/>
              </a:spcAft>
              <a:buSzPct val="100000"/>
            </a:pPr>
            <a:r>
              <a:rPr lang="it-IT" sz="1300" b="1" i="0" dirty="0">
                <a:solidFill>
                  <a:srgbClr val="616161"/>
                </a:solidFill>
                <a:latin typeface="Proxima Nova"/>
              </a:rPr>
              <a:t>Sentiment Analysis with </a:t>
            </a:r>
            <a:r>
              <a:rPr lang="it-IT" sz="1300" b="1" i="0" dirty="0" err="1">
                <a:solidFill>
                  <a:srgbClr val="616161"/>
                </a:solidFill>
                <a:latin typeface="Proxima Nova"/>
              </a:rPr>
              <a:t>PySpark</a:t>
            </a:r>
            <a:r>
              <a:rPr lang="it-IT" sz="1300" b="1" i="0" dirty="0">
                <a:solidFill>
                  <a:srgbClr val="616161"/>
                </a:solidFill>
                <a:latin typeface="Proxima Nova"/>
              </a:rPr>
              <a:t> ML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:</a:t>
            </a:r>
            <a:r>
              <a:rPr lang="it-IT" sz="1300" b="1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lang="it-IT" sz="1300" i="0" dirty="0" err="1">
                <a:solidFill>
                  <a:srgbClr val="616161"/>
                </a:solidFill>
                <a:latin typeface="Proxima Nova"/>
              </a:rPr>
              <a:t>As</a:t>
            </a:r>
            <a:r>
              <a:rPr lang="it-IT" sz="1300" i="0" dirty="0">
                <a:solidFill>
                  <a:srgbClr val="616161"/>
                </a:solidFill>
                <a:latin typeface="Proxima Nova"/>
              </a:rPr>
              <a:t> an ablative study </a:t>
            </a:r>
            <a:r>
              <a:rPr lang="it-IT" sz="1300" i="0" dirty="0" err="1">
                <a:solidFill>
                  <a:srgbClr val="616161"/>
                </a:solidFill>
                <a:latin typeface="Proxima Nova"/>
              </a:rPr>
              <a:t>we</a:t>
            </a:r>
            <a:r>
              <a:rPr lang="it-IT" sz="1300" i="0" dirty="0">
                <a:solidFill>
                  <a:srgbClr val="616161"/>
                </a:solidFill>
                <a:latin typeface="Proxima Nova"/>
              </a:rPr>
              <a:t> use </a:t>
            </a:r>
            <a:r>
              <a:rPr lang="it-IT" sz="1300" i="0" dirty="0" err="1">
                <a:solidFill>
                  <a:srgbClr val="616161"/>
                </a:solidFill>
                <a:latin typeface="Proxima Nova"/>
              </a:rPr>
              <a:t>PySpark</a:t>
            </a:r>
            <a:r>
              <a:rPr lang="it-IT" sz="1300" i="0" dirty="0">
                <a:solidFill>
                  <a:srgbClr val="616161"/>
                </a:solidFill>
                <a:latin typeface="Proxima Nova"/>
              </a:rPr>
              <a:t> ML to </a:t>
            </a:r>
            <a:r>
              <a:rPr lang="it-IT" sz="1300" i="0" dirty="0" err="1">
                <a:solidFill>
                  <a:srgbClr val="616161"/>
                </a:solidFill>
                <a:latin typeface="Proxima Nova"/>
              </a:rPr>
              <a:t>implement</a:t>
            </a:r>
            <a:r>
              <a:rPr lang="it-IT" sz="1300" i="0" dirty="0">
                <a:solidFill>
                  <a:srgbClr val="616161"/>
                </a:solidFill>
                <a:latin typeface="Proxima Nova"/>
              </a:rPr>
              <a:t> a model </a:t>
            </a:r>
            <a:r>
              <a:rPr lang="it-IT" sz="1300" dirty="0">
                <a:solidFill>
                  <a:srgbClr val="616161"/>
                </a:solidFill>
                <a:latin typeface="Proxima Nova"/>
              </a:rPr>
              <a:t>to </a:t>
            </a:r>
            <a:r>
              <a:rPr lang="it-IT" sz="1300" dirty="0" err="1">
                <a:solidFill>
                  <a:srgbClr val="616161"/>
                </a:solidFill>
                <a:latin typeface="Proxima Nova"/>
              </a:rPr>
              <a:t>perform</a:t>
            </a:r>
            <a:r>
              <a:rPr lang="it-IT" sz="1300" dirty="0">
                <a:solidFill>
                  <a:srgbClr val="616161"/>
                </a:solidFill>
                <a:latin typeface="Proxima Nova"/>
              </a:rPr>
              <a:t> sentiment </a:t>
            </a:r>
            <a:r>
              <a:rPr lang="it-IT" sz="1300" dirty="0" err="1">
                <a:solidFill>
                  <a:srgbClr val="616161"/>
                </a:solidFill>
                <a:latin typeface="Proxima Nova"/>
              </a:rPr>
              <a:t>analysis</a:t>
            </a:r>
            <a:r>
              <a:rPr lang="it-IT" sz="1300" dirty="0">
                <a:solidFill>
                  <a:srgbClr val="616161"/>
                </a:solidFill>
                <a:latin typeface="Proxima Nova"/>
              </a:rPr>
              <a:t> in </a:t>
            </a:r>
            <a:r>
              <a:rPr lang="it-IT" sz="1300" dirty="0" err="1">
                <a:solidFill>
                  <a:srgbClr val="616161"/>
                </a:solidFill>
                <a:latin typeface="Proxima Nova"/>
              </a:rPr>
              <a:t>order</a:t>
            </a:r>
            <a:r>
              <a:rPr lang="it-IT" sz="1300" dirty="0">
                <a:solidFill>
                  <a:srgbClr val="616161"/>
                </a:solidFill>
                <a:latin typeface="Proxima Nova"/>
              </a:rPr>
              <a:t> to test the library </a:t>
            </a:r>
            <a:r>
              <a:rPr lang="it-IT" sz="1300" dirty="0" err="1">
                <a:solidFill>
                  <a:srgbClr val="616161"/>
                </a:solidFill>
                <a:latin typeface="Proxima Nova"/>
              </a:rPr>
              <a:t>using</a:t>
            </a:r>
            <a:r>
              <a:rPr lang="it-IT" sz="1300" dirty="0">
                <a:solidFill>
                  <a:srgbClr val="616161"/>
                </a:solidFill>
                <a:latin typeface="Proxima Nova"/>
              </a:rPr>
              <a:t> the </a:t>
            </a:r>
            <a:r>
              <a:rPr lang="it-IT" sz="1300" dirty="0" err="1">
                <a:solidFill>
                  <a:srgbClr val="616161"/>
                </a:solidFill>
                <a:latin typeface="Proxima Nova"/>
              </a:rPr>
              <a:t>previous</a:t>
            </a:r>
            <a:r>
              <a:rPr lang="it-IT" sz="1300" dirty="0">
                <a:solidFill>
                  <a:srgbClr val="616161"/>
                </a:solidFill>
                <a:latin typeface="Proxima Nova"/>
              </a:rPr>
              <a:t> </a:t>
            </a:r>
            <a:r>
              <a:rPr lang="it-IT" sz="1300" dirty="0" err="1">
                <a:solidFill>
                  <a:srgbClr val="616161"/>
                </a:solidFill>
                <a:latin typeface="Proxima Nova"/>
              </a:rPr>
              <a:t>inferences</a:t>
            </a:r>
            <a:r>
              <a:rPr lang="it-IT" sz="1300" dirty="0">
                <a:solidFill>
                  <a:srgbClr val="616161"/>
                </a:solidFill>
                <a:latin typeface="Proxima Nova"/>
              </a:rPr>
              <a:t> to label the dataset</a:t>
            </a:r>
            <a:endParaRPr lang="it-IT" sz="1300" i="0" dirty="0">
              <a:solidFill>
                <a:srgbClr val="616161"/>
              </a:solidFill>
              <a:latin typeface="Proxima Nova"/>
            </a:endParaRPr>
          </a:p>
          <a:p>
            <a:pPr marL="137160" lvl="1" algn="ctr">
              <a:spcBef>
                <a:spcPts val="1200"/>
              </a:spcBef>
              <a:spcAft>
                <a:spcPts val="0"/>
              </a:spcAft>
              <a:buSzPct val="100000"/>
            </a:pPr>
            <a:endParaRPr sz="1300" b="0" i="0" dirty="0">
              <a:solidFill>
                <a:srgbClr val="616161"/>
              </a:solidFill>
              <a:latin typeface="Proxima Nova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273BA5-CD2D-D905-C42B-91579B2EAD8E}"/>
              </a:ext>
            </a:extLst>
          </p:cNvPr>
          <p:cNvCxnSpPr/>
          <p:nvPr/>
        </p:nvCxnSpPr>
        <p:spPr>
          <a:xfrm>
            <a:off x="4423607" y="1871623"/>
            <a:ext cx="0" cy="338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332E24-4533-9D7E-0EB3-1D220B71DEC1}"/>
              </a:ext>
            </a:extLst>
          </p:cNvPr>
          <p:cNvCxnSpPr/>
          <p:nvPr/>
        </p:nvCxnSpPr>
        <p:spPr>
          <a:xfrm>
            <a:off x="4426279" y="2967604"/>
            <a:ext cx="0" cy="338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218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u="sng" dirty="0"/>
              <a:t>Data </a:t>
            </a:r>
            <a:r>
              <a:rPr lang="it-IT" u="sng" dirty="0" err="1"/>
              <a:t>Preprocessing</a:t>
            </a:r>
            <a:endParaRPr u="sng" dirty="0"/>
          </a:p>
        </p:txBody>
      </p:sp>
      <p:sp>
        <p:nvSpPr>
          <p:cNvPr id="3" name="Rectangle 2"/>
          <p:cNvSpPr/>
          <p:nvPr/>
        </p:nvSpPr>
        <p:spPr>
          <a:xfrm>
            <a:off x="228599" y="2496442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45500" y="1952423"/>
            <a:ext cx="8686800" cy="2003112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480060" indent="-342900" algn="l">
              <a:spcBef>
                <a:spcPts val="0"/>
              </a:spcBef>
              <a:spcAft>
                <a:spcPts val="800"/>
              </a:spcAft>
              <a:buSzPct val="100000"/>
              <a:buFont typeface="+mj-lt"/>
              <a:buAutoNum type="arabicPeriod"/>
            </a:pPr>
            <a:r>
              <a:rPr lang="it-IT" sz="1300" b="1" i="0" dirty="0" err="1">
                <a:solidFill>
                  <a:srgbClr val="616161"/>
                </a:solidFill>
                <a:latin typeface="Proxima Nova"/>
              </a:rPr>
              <a:t>Map</a:t>
            </a:r>
            <a:r>
              <a:rPr lang="it-IT" sz="1300" b="1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lang="it-IT" sz="1300" b="1" i="0" dirty="0" err="1">
                <a:solidFill>
                  <a:srgbClr val="616161"/>
                </a:solidFill>
                <a:latin typeface="Proxima Nova"/>
              </a:rPr>
              <a:t>Function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:</a:t>
            </a:r>
            <a:r>
              <a:rPr lang="it-IT" sz="1300" b="1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lang="it-IT" sz="1300" dirty="0">
                <a:solidFill>
                  <a:srgbClr val="616161"/>
                </a:solidFill>
                <a:latin typeface="Proxima Nova"/>
              </a:rPr>
              <a:t>The </a:t>
            </a:r>
            <a:r>
              <a:rPr lang="it-IT" sz="1300" dirty="0" err="1">
                <a:solidFill>
                  <a:srgbClr val="616161"/>
                </a:solidFill>
                <a:latin typeface="Proxima Nova"/>
              </a:rPr>
              <a:t>function</a:t>
            </a:r>
            <a:r>
              <a:rPr lang="it-IT" sz="1300" dirty="0">
                <a:solidFill>
                  <a:srgbClr val="616161"/>
                </a:solidFill>
                <a:latin typeface="Proxima Nova"/>
              </a:rPr>
              <a:t> </a:t>
            </a:r>
            <a:r>
              <a:rPr lang="it-IT" sz="1300" dirty="0" err="1">
                <a:solidFill>
                  <a:srgbClr val="616161"/>
                </a:solidFill>
                <a:latin typeface="Proxima Nova"/>
              </a:rPr>
              <a:t>emits</a:t>
            </a:r>
            <a:r>
              <a:rPr lang="it-IT" sz="1300" dirty="0">
                <a:solidFill>
                  <a:srgbClr val="616161"/>
                </a:solidFill>
                <a:latin typeface="Proxima Nova"/>
              </a:rPr>
              <a:t> a </a:t>
            </a:r>
            <a:r>
              <a:rPr lang="it-IT" sz="1300" b="1" dirty="0">
                <a:solidFill>
                  <a:srgbClr val="616161"/>
                </a:solidFill>
                <a:latin typeface="Proxima Nova"/>
              </a:rPr>
              <a:t>key-</a:t>
            </a:r>
            <a:r>
              <a:rPr lang="it-IT" sz="1300" b="1" dirty="0" err="1">
                <a:solidFill>
                  <a:srgbClr val="616161"/>
                </a:solidFill>
                <a:latin typeface="Proxima Nova"/>
              </a:rPr>
              <a:t>value</a:t>
            </a:r>
            <a:r>
              <a:rPr lang="it-IT" sz="1300" dirty="0">
                <a:solidFill>
                  <a:srgbClr val="616161"/>
                </a:solidFill>
                <a:latin typeface="Proxima Nova"/>
              </a:rPr>
              <a:t> </a:t>
            </a:r>
            <a:r>
              <a:rPr lang="it-IT" sz="1300" dirty="0" err="1">
                <a:solidFill>
                  <a:srgbClr val="616161"/>
                </a:solidFill>
                <a:latin typeface="Proxima Nova"/>
              </a:rPr>
              <a:t>pair</a:t>
            </a:r>
            <a:r>
              <a:rPr lang="it-IT" sz="1300" dirty="0">
                <a:solidFill>
                  <a:srgbClr val="616161"/>
                </a:solidFill>
                <a:latin typeface="Proxima Nova"/>
              </a:rPr>
              <a:t> </a:t>
            </a:r>
            <a:r>
              <a:rPr lang="it-IT" sz="1300" dirty="0" err="1">
                <a:solidFill>
                  <a:srgbClr val="616161"/>
                </a:solidFill>
                <a:latin typeface="Proxima Nova"/>
              </a:rPr>
              <a:t>where</a:t>
            </a:r>
            <a:r>
              <a:rPr lang="it-IT" sz="1300" dirty="0">
                <a:solidFill>
                  <a:srgbClr val="616161"/>
                </a:solidFill>
                <a:latin typeface="Proxima Nova"/>
              </a:rPr>
              <a:t> the key </a:t>
            </a:r>
            <a:r>
              <a:rPr lang="it-IT" sz="1300" dirty="0" err="1">
                <a:solidFill>
                  <a:srgbClr val="616161"/>
                </a:solidFill>
                <a:latin typeface="Proxima Nova"/>
              </a:rPr>
              <a:t>is</a:t>
            </a:r>
            <a:r>
              <a:rPr lang="it-IT" sz="1300" dirty="0">
                <a:solidFill>
                  <a:srgbClr val="616161"/>
                </a:solidFill>
                <a:latin typeface="Proxima Nova"/>
              </a:rPr>
              <a:t> the </a:t>
            </a:r>
            <a:r>
              <a:rPr lang="it-IT" sz="1300" b="1" dirty="0">
                <a:solidFill>
                  <a:srgbClr val="616161"/>
                </a:solidFill>
                <a:latin typeface="Proxima Nova"/>
              </a:rPr>
              <a:t>hotel id </a:t>
            </a:r>
            <a:r>
              <a:rPr lang="it-IT" sz="1300" dirty="0">
                <a:solidFill>
                  <a:srgbClr val="616161"/>
                </a:solidFill>
                <a:latin typeface="Proxima Nova"/>
              </a:rPr>
              <a:t>and the </a:t>
            </a:r>
            <a:r>
              <a:rPr lang="it-IT" sz="1300" dirty="0" err="1">
                <a:solidFill>
                  <a:srgbClr val="616161"/>
                </a:solidFill>
                <a:latin typeface="Proxima Nova"/>
              </a:rPr>
              <a:t>value</a:t>
            </a:r>
            <a:r>
              <a:rPr lang="it-IT" sz="1300" dirty="0">
                <a:solidFill>
                  <a:srgbClr val="616161"/>
                </a:solidFill>
                <a:latin typeface="Proxima Nova"/>
              </a:rPr>
              <a:t> </a:t>
            </a:r>
            <a:r>
              <a:rPr lang="it-IT" sz="1300" dirty="0" err="1">
                <a:solidFill>
                  <a:srgbClr val="616161"/>
                </a:solidFill>
                <a:latin typeface="Proxima Nova"/>
              </a:rPr>
              <a:t>is</a:t>
            </a:r>
            <a:r>
              <a:rPr lang="it-IT" sz="1300" dirty="0">
                <a:solidFill>
                  <a:srgbClr val="616161"/>
                </a:solidFill>
                <a:latin typeface="Proxima Nova"/>
              </a:rPr>
              <a:t> a </a:t>
            </a:r>
            <a:r>
              <a:rPr lang="it-IT" sz="1300" dirty="0" err="1">
                <a:solidFill>
                  <a:srgbClr val="616161"/>
                </a:solidFill>
                <a:latin typeface="Proxima Nova"/>
              </a:rPr>
              <a:t>dictionary</a:t>
            </a:r>
            <a:r>
              <a:rPr lang="it-IT" sz="1300" dirty="0">
                <a:solidFill>
                  <a:srgbClr val="616161"/>
                </a:solidFill>
                <a:latin typeface="Proxima Nova"/>
              </a:rPr>
              <a:t> </a:t>
            </a:r>
            <a:r>
              <a:rPr lang="it-IT" sz="1300" dirty="0" err="1">
                <a:solidFill>
                  <a:srgbClr val="616161"/>
                </a:solidFill>
                <a:latin typeface="Proxima Nova"/>
              </a:rPr>
              <a:t>containing</a:t>
            </a:r>
            <a:r>
              <a:rPr lang="it-IT" sz="1300" dirty="0">
                <a:solidFill>
                  <a:srgbClr val="616161"/>
                </a:solidFill>
                <a:latin typeface="Proxima Nova"/>
              </a:rPr>
              <a:t> the </a:t>
            </a:r>
            <a:r>
              <a:rPr lang="it-IT" sz="1300" b="1" dirty="0" err="1">
                <a:solidFill>
                  <a:srgbClr val="616161"/>
                </a:solidFill>
                <a:latin typeface="Proxima Nova"/>
              </a:rPr>
              <a:t>average</a:t>
            </a:r>
            <a:r>
              <a:rPr lang="it-IT" sz="1300" dirty="0">
                <a:solidFill>
                  <a:srgbClr val="616161"/>
                </a:solidFill>
                <a:latin typeface="Proxima Nova"/>
              </a:rPr>
              <a:t> of the ratings and the </a:t>
            </a:r>
            <a:r>
              <a:rPr lang="it-IT" sz="1300" b="1" dirty="0">
                <a:solidFill>
                  <a:srgbClr val="616161"/>
                </a:solidFill>
                <a:latin typeface="Proxima Nova"/>
              </a:rPr>
              <a:t>text of the reviews</a:t>
            </a:r>
            <a:endParaRPr lang="it-IT" sz="1300" b="1" i="0" dirty="0">
              <a:solidFill>
                <a:srgbClr val="616161"/>
              </a:solidFill>
              <a:latin typeface="Proxima Nova"/>
            </a:endParaRPr>
          </a:p>
          <a:p>
            <a:pPr marL="480060" indent="-342900" algn="l">
              <a:spcBef>
                <a:spcPts val="0"/>
              </a:spcBef>
              <a:spcAft>
                <a:spcPts val="800"/>
              </a:spcAft>
              <a:buSzPct val="100000"/>
              <a:buFont typeface="+mj-lt"/>
              <a:buAutoNum type="arabicPeriod"/>
            </a:pPr>
            <a:r>
              <a:rPr lang="it-IT" sz="1300" b="1" i="0" dirty="0">
                <a:solidFill>
                  <a:srgbClr val="616161"/>
                </a:solidFill>
                <a:latin typeface="Proxima Nova"/>
              </a:rPr>
              <a:t>Reduce </a:t>
            </a:r>
            <a:r>
              <a:rPr lang="it-IT" sz="1300" b="1" i="0" dirty="0" err="1">
                <a:solidFill>
                  <a:srgbClr val="616161"/>
                </a:solidFill>
                <a:latin typeface="Proxima Nova"/>
              </a:rPr>
              <a:t>Function</a:t>
            </a:r>
            <a:r>
              <a:rPr lang="it-IT" sz="1300" b="1" i="0" dirty="0">
                <a:solidFill>
                  <a:srgbClr val="616161"/>
                </a:solidFill>
                <a:latin typeface="Proxima Nova"/>
              </a:rPr>
              <a:t>: </a:t>
            </a:r>
            <a:r>
              <a:rPr lang="it-IT" sz="1300" dirty="0">
                <a:solidFill>
                  <a:srgbClr val="616161"/>
                </a:solidFill>
                <a:latin typeface="Proxima Nova"/>
              </a:rPr>
              <a:t>Takes the key-</a:t>
            </a:r>
            <a:r>
              <a:rPr lang="it-IT" sz="1300" dirty="0" err="1">
                <a:solidFill>
                  <a:srgbClr val="616161"/>
                </a:solidFill>
                <a:latin typeface="Proxima Nova"/>
              </a:rPr>
              <a:t>value</a:t>
            </a:r>
            <a:r>
              <a:rPr lang="it-IT" sz="1300" dirty="0">
                <a:solidFill>
                  <a:srgbClr val="616161"/>
                </a:solidFill>
                <a:latin typeface="Proxima Nova"/>
              </a:rPr>
              <a:t> </a:t>
            </a:r>
            <a:r>
              <a:rPr lang="it-IT" sz="1300" dirty="0" err="1">
                <a:solidFill>
                  <a:srgbClr val="616161"/>
                </a:solidFill>
                <a:latin typeface="Proxima Nova"/>
              </a:rPr>
              <a:t>pairs</a:t>
            </a:r>
            <a:r>
              <a:rPr lang="it-IT" sz="1300" dirty="0">
                <a:solidFill>
                  <a:srgbClr val="616161"/>
                </a:solidFill>
                <a:latin typeface="Proxima Nova"/>
              </a:rPr>
              <a:t> and </a:t>
            </a:r>
            <a:r>
              <a:rPr lang="it-IT" sz="1300" b="1" dirty="0" err="1">
                <a:solidFill>
                  <a:srgbClr val="616161"/>
                </a:solidFill>
                <a:latin typeface="Proxima Nova"/>
              </a:rPr>
              <a:t>merges</a:t>
            </a:r>
            <a:r>
              <a:rPr lang="it-IT" sz="1300" b="1" dirty="0">
                <a:solidFill>
                  <a:srgbClr val="616161"/>
                </a:solidFill>
                <a:latin typeface="Proxima Nova"/>
              </a:rPr>
              <a:t> the reviews</a:t>
            </a:r>
            <a:r>
              <a:rPr lang="it-IT" sz="1300" dirty="0">
                <a:solidFill>
                  <a:srgbClr val="616161"/>
                </a:solidFill>
                <a:latin typeface="Proxima Nova"/>
              </a:rPr>
              <a:t> for </a:t>
            </a:r>
            <a:r>
              <a:rPr lang="it-IT" sz="1300" dirty="0" err="1">
                <a:solidFill>
                  <a:srgbClr val="616161"/>
                </a:solidFill>
                <a:latin typeface="Proxima Nova"/>
              </a:rPr>
              <a:t>each</a:t>
            </a:r>
            <a:r>
              <a:rPr lang="it-IT" sz="1300" dirty="0">
                <a:solidFill>
                  <a:srgbClr val="616161"/>
                </a:solidFill>
                <a:latin typeface="Proxima Nova"/>
              </a:rPr>
              <a:t> id, </a:t>
            </a:r>
            <a:r>
              <a:rPr lang="it-IT" sz="1300" dirty="0" err="1">
                <a:solidFill>
                  <a:srgbClr val="616161"/>
                </a:solidFill>
                <a:latin typeface="Proxima Nova"/>
              </a:rPr>
              <a:t>also</a:t>
            </a:r>
            <a:r>
              <a:rPr lang="it-IT" sz="1300" dirty="0">
                <a:solidFill>
                  <a:srgbClr val="616161"/>
                </a:solidFill>
                <a:latin typeface="Proxima Nova"/>
              </a:rPr>
              <a:t> computing the </a:t>
            </a:r>
            <a:r>
              <a:rPr lang="it-IT" sz="1300" b="1" dirty="0" err="1">
                <a:solidFill>
                  <a:srgbClr val="616161"/>
                </a:solidFill>
                <a:latin typeface="Proxima Nova"/>
              </a:rPr>
              <a:t>average</a:t>
            </a:r>
            <a:r>
              <a:rPr lang="it-IT" sz="1300" b="1" dirty="0">
                <a:solidFill>
                  <a:srgbClr val="616161"/>
                </a:solidFill>
                <a:latin typeface="Proxima Nova"/>
              </a:rPr>
              <a:t> rating </a:t>
            </a:r>
          </a:p>
          <a:p>
            <a:pPr marL="137160" algn="l">
              <a:spcBef>
                <a:spcPts val="0"/>
              </a:spcBef>
              <a:spcAft>
                <a:spcPts val="800"/>
              </a:spcAft>
              <a:buSzPct val="100000"/>
            </a:pPr>
            <a:endParaRPr lang="it-IT" sz="1300" b="1" dirty="0">
              <a:solidFill>
                <a:srgbClr val="616161"/>
              </a:solidFill>
              <a:latin typeface="Proxima Nova"/>
            </a:endParaRPr>
          </a:p>
          <a:p>
            <a:pPr marL="137160" algn="l"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it-IT" sz="1300" b="1" dirty="0">
                <a:solidFill>
                  <a:srgbClr val="616161"/>
                </a:solidFill>
                <a:latin typeface="Proxima Nova"/>
              </a:rPr>
              <a:t>Output files</a:t>
            </a:r>
            <a:r>
              <a:rPr lang="it-IT" sz="1300" b="1" i="0" dirty="0">
                <a:solidFill>
                  <a:srgbClr val="616161"/>
                </a:solidFill>
                <a:latin typeface="Proxima Nova"/>
              </a:rPr>
              <a:t>: </a:t>
            </a:r>
            <a:r>
              <a:rPr lang="it-IT" sz="1300" i="0" dirty="0">
                <a:solidFill>
                  <a:srgbClr val="616161"/>
                </a:solidFill>
                <a:latin typeface="Proxima Nova"/>
              </a:rPr>
              <a:t>35</a:t>
            </a:r>
            <a:endParaRPr lang="it-IT" sz="1300" dirty="0">
              <a:solidFill>
                <a:srgbClr val="616161"/>
              </a:solidFill>
              <a:latin typeface="Proxima Nova"/>
            </a:endParaRPr>
          </a:p>
          <a:p>
            <a:pPr marL="137160" algn="l"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it-IT" sz="1300" b="1" i="0" dirty="0">
                <a:solidFill>
                  <a:srgbClr val="616161"/>
                </a:solidFill>
                <a:latin typeface="Proxima Nova"/>
              </a:rPr>
              <a:t>Time: </a:t>
            </a:r>
            <a:r>
              <a:rPr lang="it-IT" sz="1300" i="0" dirty="0">
                <a:solidFill>
                  <a:srgbClr val="616161"/>
                </a:solidFill>
                <a:latin typeface="Proxima Nova"/>
              </a:rPr>
              <a:t>13 seconds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991195889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63D297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3098</TotalTime>
  <Words>795</Words>
  <Application>Microsoft Macintosh PowerPoint</Application>
  <PresentationFormat>On-screen Show (16:9)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Helvetica Neue</vt:lpstr>
      <vt:lpstr>Proxima Nova</vt:lpstr>
      <vt:lpstr>Arial</vt:lpstr>
      <vt:lpstr>Spearmint</vt:lpstr>
      <vt:lpstr>COPERTINA</vt:lpstr>
      <vt:lpstr>Big Data - Project Report</vt:lpstr>
      <vt:lpstr>Background</vt:lpstr>
      <vt:lpstr>MapReduce</vt:lpstr>
      <vt:lpstr>Sentiment Analysis with Deep Learning</vt:lpstr>
      <vt:lpstr>PySpark, PySpark ML, and PySpark SQL</vt:lpstr>
      <vt:lpstr>Dataset</vt:lpstr>
      <vt:lpstr>Pipeline</vt:lpstr>
      <vt:lpstr>Data Preprocessing</vt:lpstr>
      <vt:lpstr>Sentiment analysis</vt:lpstr>
      <vt:lpstr>Results</vt:lpstr>
      <vt:lpstr>Sentiment Analysis with PySpark ML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TOMMASO DEL PRETE</cp:lastModifiedBy>
  <cp:revision>1</cp:revision>
  <dcterms:modified xsi:type="dcterms:W3CDTF">2024-06-18T11:25:35Z</dcterms:modified>
</cp:coreProperties>
</file>