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6" r:id="rId6"/>
    <p:sldId id="277" r:id="rId7"/>
    <p:sldId id="278" r:id="rId8"/>
    <p:sldId id="285" r:id="rId9"/>
    <p:sldId id="284" r:id="rId10"/>
    <p:sldId id="280" r:id="rId11"/>
    <p:sldId id="281" r:id="rId12"/>
    <p:sldId id="282" r:id="rId13"/>
    <p:sldId id="28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DAD"/>
    <a:srgbClr val="0D78C9"/>
    <a:srgbClr val="024C84"/>
    <a:srgbClr val="993200"/>
    <a:srgbClr val="4D4E44"/>
    <a:srgbClr val="176338"/>
    <a:srgbClr val="0F5D3F"/>
    <a:srgbClr val="ABC8D1"/>
    <a:srgbClr val="1B3049"/>
    <a:srgbClr val="5D3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953A9C-5EBF-43EF-AC78-D36A3E621D0B}" v="430" dt="2019-10-14T14:33:51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86457" autoAdjust="0"/>
  </p:normalViewPr>
  <p:slideViewPr>
    <p:cSldViewPr>
      <p:cViewPr varScale="1">
        <p:scale>
          <a:sx n="137" d="100"/>
          <a:sy n="137" d="100"/>
        </p:scale>
        <p:origin x="1140" y="108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2" d="100"/>
          <a:sy n="102" d="100"/>
        </p:scale>
        <p:origin x="35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 Canny" userId="8a039112-b159-493a-8ff2-377d70c5446d" providerId="ADAL" clId="{CC953A9C-5EBF-43EF-AC78-D36A3E621D0B}"/>
    <pc:docChg chg="custSel addSld delSld modSld">
      <pc:chgData name="Pat Canny" userId="8a039112-b159-493a-8ff2-377d70c5446d" providerId="ADAL" clId="{CC953A9C-5EBF-43EF-AC78-D36A3E621D0B}" dt="2019-10-14T14:34:26.877" v="1262" actId="20577"/>
      <pc:docMkLst>
        <pc:docMk/>
      </pc:docMkLst>
      <pc:sldChg chg="modSp">
        <pc:chgData name="Pat Canny" userId="8a039112-b159-493a-8ff2-377d70c5446d" providerId="ADAL" clId="{CC953A9C-5EBF-43EF-AC78-D36A3E621D0B}" dt="2019-10-14T14:10:43.945" v="35" actId="20577"/>
        <pc:sldMkLst>
          <pc:docMk/>
          <pc:sldMk cId="0" sldId="256"/>
        </pc:sldMkLst>
        <pc:spChg chg="mod">
          <ac:chgData name="Pat Canny" userId="8a039112-b159-493a-8ff2-377d70c5446d" providerId="ADAL" clId="{CC953A9C-5EBF-43EF-AC78-D36A3E621D0B}" dt="2019-10-14T14:10:43.945" v="35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 modAnim">
        <pc:chgData name="Pat Canny" userId="8a039112-b159-493a-8ff2-377d70c5446d" providerId="ADAL" clId="{CC953A9C-5EBF-43EF-AC78-D36A3E621D0B}" dt="2019-10-14T14:14:51.629" v="315" actId="20577"/>
        <pc:sldMkLst>
          <pc:docMk/>
          <pc:sldMk cId="41324491" sldId="276"/>
        </pc:sldMkLst>
        <pc:spChg chg="mod">
          <ac:chgData name="Pat Canny" userId="8a039112-b159-493a-8ff2-377d70c5446d" providerId="ADAL" clId="{CC953A9C-5EBF-43EF-AC78-D36A3E621D0B}" dt="2019-10-14T14:10:53.863" v="61" actId="20577"/>
          <ac:spMkLst>
            <pc:docMk/>
            <pc:sldMk cId="41324491" sldId="276"/>
            <ac:spMk id="2" creationId="{8994F4E1-92BC-48BA-81A4-B7AD3FC1A1E0}"/>
          </ac:spMkLst>
        </pc:spChg>
        <pc:spChg chg="mod">
          <ac:chgData name="Pat Canny" userId="8a039112-b159-493a-8ff2-377d70c5446d" providerId="ADAL" clId="{CC953A9C-5EBF-43EF-AC78-D36A3E621D0B}" dt="2019-10-14T14:14:51.629" v="315" actId="20577"/>
          <ac:spMkLst>
            <pc:docMk/>
            <pc:sldMk cId="41324491" sldId="276"/>
            <ac:spMk id="3" creationId="{CF285677-D418-4D27-8852-E902A02C573A}"/>
          </ac:spMkLst>
        </pc:spChg>
      </pc:sldChg>
      <pc:sldChg chg="modSp modAnim">
        <pc:chgData name="Pat Canny" userId="8a039112-b159-493a-8ff2-377d70c5446d" providerId="ADAL" clId="{CC953A9C-5EBF-43EF-AC78-D36A3E621D0B}" dt="2019-10-14T14:23:20.066" v="946" actId="20577"/>
        <pc:sldMkLst>
          <pc:docMk/>
          <pc:sldMk cId="2610958419" sldId="277"/>
        </pc:sldMkLst>
        <pc:spChg chg="mod">
          <ac:chgData name="Pat Canny" userId="8a039112-b159-493a-8ff2-377d70c5446d" providerId="ADAL" clId="{CC953A9C-5EBF-43EF-AC78-D36A3E621D0B}" dt="2019-10-14T14:23:20.066" v="946" actId="20577"/>
          <ac:spMkLst>
            <pc:docMk/>
            <pc:sldMk cId="2610958419" sldId="277"/>
            <ac:spMk id="3" creationId="{647A541A-1C97-4BB3-9E5B-22FEEAAF3B8A}"/>
          </ac:spMkLst>
        </pc:spChg>
      </pc:sldChg>
      <pc:sldChg chg="modSp">
        <pc:chgData name="Pat Canny" userId="8a039112-b159-493a-8ff2-377d70c5446d" providerId="ADAL" clId="{CC953A9C-5EBF-43EF-AC78-D36A3E621D0B}" dt="2019-10-14T14:14:35.138" v="291" actId="6549"/>
        <pc:sldMkLst>
          <pc:docMk/>
          <pc:sldMk cId="3750830725" sldId="278"/>
        </pc:sldMkLst>
        <pc:spChg chg="mod">
          <ac:chgData name="Pat Canny" userId="8a039112-b159-493a-8ff2-377d70c5446d" providerId="ADAL" clId="{CC953A9C-5EBF-43EF-AC78-D36A3E621D0B}" dt="2019-10-14T14:14:35.138" v="291" actId="6549"/>
          <ac:spMkLst>
            <pc:docMk/>
            <pc:sldMk cId="3750830725" sldId="278"/>
            <ac:spMk id="3" creationId="{647A541A-1C97-4BB3-9E5B-22FEEAAF3B8A}"/>
          </ac:spMkLst>
        </pc:spChg>
      </pc:sldChg>
      <pc:sldChg chg="modSp">
        <pc:chgData name="Pat Canny" userId="8a039112-b159-493a-8ff2-377d70c5446d" providerId="ADAL" clId="{CC953A9C-5EBF-43EF-AC78-D36A3E621D0B}" dt="2019-10-14T14:16:11.978" v="543" actId="20577"/>
        <pc:sldMkLst>
          <pc:docMk/>
          <pc:sldMk cId="3860893115" sldId="280"/>
        </pc:sldMkLst>
        <pc:spChg chg="mod">
          <ac:chgData name="Pat Canny" userId="8a039112-b159-493a-8ff2-377d70c5446d" providerId="ADAL" clId="{CC953A9C-5EBF-43EF-AC78-D36A3E621D0B}" dt="2019-10-14T14:16:11.978" v="543" actId="20577"/>
          <ac:spMkLst>
            <pc:docMk/>
            <pc:sldMk cId="3860893115" sldId="280"/>
            <ac:spMk id="3" creationId="{079D7A8F-A028-414D-9B63-1D5090534E1F}"/>
          </ac:spMkLst>
        </pc:spChg>
      </pc:sldChg>
      <pc:sldChg chg="modSp">
        <pc:chgData name="Pat Canny" userId="8a039112-b159-493a-8ff2-377d70c5446d" providerId="ADAL" clId="{CC953A9C-5EBF-43EF-AC78-D36A3E621D0B}" dt="2019-10-14T14:16:19.342" v="544"/>
        <pc:sldMkLst>
          <pc:docMk/>
          <pc:sldMk cId="257636473" sldId="281"/>
        </pc:sldMkLst>
        <pc:spChg chg="mod">
          <ac:chgData name="Pat Canny" userId="8a039112-b159-493a-8ff2-377d70c5446d" providerId="ADAL" clId="{CC953A9C-5EBF-43EF-AC78-D36A3E621D0B}" dt="2019-10-14T14:16:19.342" v="544"/>
          <ac:spMkLst>
            <pc:docMk/>
            <pc:sldMk cId="257636473" sldId="281"/>
            <ac:spMk id="2" creationId="{97B3BB80-4C76-41DD-87DE-8AA3E667FF64}"/>
          </ac:spMkLst>
        </pc:spChg>
        <pc:spChg chg="mod">
          <ac:chgData name="Pat Canny" userId="8a039112-b159-493a-8ff2-377d70c5446d" providerId="ADAL" clId="{CC953A9C-5EBF-43EF-AC78-D36A3E621D0B}" dt="2019-10-14T14:16:03.722" v="542" actId="20577"/>
          <ac:spMkLst>
            <pc:docMk/>
            <pc:sldMk cId="257636473" sldId="281"/>
            <ac:spMk id="3" creationId="{079D7A8F-A028-414D-9B63-1D5090534E1F}"/>
          </ac:spMkLst>
        </pc:spChg>
      </pc:sldChg>
      <pc:sldChg chg="modSp">
        <pc:chgData name="Pat Canny" userId="8a039112-b159-493a-8ff2-377d70c5446d" providerId="ADAL" clId="{CC953A9C-5EBF-43EF-AC78-D36A3E621D0B}" dt="2019-10-14T14:22:16.789" v="768" actId="6549"/>
        <pc:sldMkLst>
          <pc:docMk/>
          <pc:sldMk cId="3655300122" sldId="282"/>
        </pc:sldMkLst>
        <pc:spChg chg="mod">
          <ac:chgData name="Pat Canny" userId="8a039112-b159-493a-8ff2-377d70c5446d" providerId="ADAL" clId="{CC953A9C-5EBF-43EF-AC78-D36A3E621D0B}" dt="2019-10-14T14:16:24.952" v="568" actId="20577"/>
          <ac:spMkLst>
            <pc:docMk/>
            <pc:sldMk cId="3655300122" sldId="282"/>
            <ac:spMk id="2" creationId="{97B3BB80-4C76-41DD-87DE-8AA3E667FF64}"/>
          </ac:spMkLst>
        </pc:spChg>
        <pc:spChg chg="mod">
          <ac:chgData name="Pat Canny" userId="8a039112-b159-493a-8ff2-377d70c5446d" providerId="ADAL" clId="{CC953A9C-5EBF-43EF-AC78-D36A3E621D0B}" dt="2019-10-14T14:22:16.789" v="768" actId="6549"/>
          <ac:spMkLst>
            <pc:docMk/>
            <pc:sldMk cId="3655300122" sldId="282"/>
            <ac:spMk id="3" creationId="{079D7A8F-A028-414D-9B63-1D5090534E1F}"/>
          </ac:spMkLst>
        </pc:spChg>
      </pc:sldChg>
      <pc:sldChg chg="del">
        <pc:chgData name="Pat Canny" userId="8a039112-b159-493a-8ff2-377d70c5446d" providerId="ADAL" clId="{CC953A9C-5EBF-43EF-AC78-D36A3E621D0B}" dt="2019-10-14T14:14:19.332" v="279" actId="2696"/>
        <pc:sldMkLst>
          <pc:docMk/>
          <pc:sldMk cId="1023512995" sldId="283"/>
        </pc:sldMkLst>
      </pc:sldChg>
      <pc:sldChg chg="modSp modAnim">
        <pc:chgData name="Pat Canny" userId="8a039112-b159-493a-8ff2-377d70c5446d" providerId="ADAL" clId="{CC953A9C-5EBF-43EF-AC78-D36A3E621D0B}" dt="2019-10-14T14:14:06.191" v="273" actId="20577"/>
        <pc:sldMkLst>
          <pc:docMk/>
          <pc:sldMk cId="1798738124" sldId="284"/>
        </pc:sldMkLst>
        <pc:spChg chg="mod">
          <ac:chgData name="Pat Canny" userId="8a039112-b159-493a-8ff2-377d70c5446d" providerId="ADAL" clId="{CC953A9C-5EBF-43EF-AC78-D36A3E621D0B}" dt="2019-10-14T14:14:06.191" v="273" actId="20577"/>
          <ac:spMkLst>
            <pc:docMk/>
            <pc:sldMk cId="1798738124" sldId="284"/>
            <ac:spMk id="3" creationId="{647A541A-1C97-4BB3-9E5B-22FEEAAF3B8A}"/>
          </ac:spMkLst>
        </pc:spChg>
      </pc:sldChg>
      <pc:sldChg chg="modSp add modAnim">
        <pc:chgData name="Pat Canny" userId="8a039112-b159-493a-8ff2-377d70c5446d" providerId="ADAL" clId="{CC953A9C-5EBF-43EF-AC78-D36A3E621D0B}" dt="2019-10-14T14:22:03.634" v="767"/>
        <pc:sldMkLst>
          <pc:docMk/>
          <pc:sldMk cId="4198603975" sldId="285"/>
        </pc:sldMkLst>
        <pc:spChg chg="mod">
          <ac:chgData name="Pat Canny" userId="8a039112-b159-493a-8ff2-377d70c5446d" providerId="ADAL" clId="{CC953A9C-5EBF-43EF-AC78-D36A3E621D0B}" dt="2019-10-14T14:18:00.471" v="669" actId="20577"/>
          <ac:spMkLst>
            <pc:docMk/>
            <pc:sldMk cId="4198603975" sldId="285"/>
            <ac:spMk id="2" creationId="{BE359741-4E78-4A3C-B62E-4A09D8DCC1FF}"/>
          </ac:spMkLst>
        </pc:spChg>
        <pc:spChg chg="mod">
          <ac:chgData name="Pat Canny" userId="8a039112-b159-493a-8ff2-377d70c5446d" providerId="ADAL" clId="{CC953A9C-5EBF-43EF-AC78-D36A3E621D0B}" dt="2019-10-14T14:18:32.744" v="765" actId="20577"/>
          <ac:spMkLst>
            <pc:docMk/>
            <pc:sldMk cId="4198603975" sldId="285"/>
            <ac:spMk id="3" creationId="{647A541A-1C97-4BB3-9E5B-22FEEAAF3B8A}"/>
          </ac:spMkLst>
        </pc:spChg>
      </pc:sldChg>
      <pc:sldChg chg="del">
        <pc:chgData name="Pat Canny" userId="8a039112-b159-493a-8ff2-377d70c5446d" providerId="ADAL" clId="{CC953A9C-5EBF-43EF-AC78-D36A3E621D0B}" dt="2019-10-14T14:14:14.906" v="275" actId="2696"/>
        <pc:sldMkLst>
          <pc:docMk/>
          <pc:sldMk cId="30047649" sldId="286"/>
        </pc:sldMkLst>
      </pc:sldChg>
      <pc:sldChg chg="addSp modSp add">
        <pc:chgData name="Pat Canny" userId="8a039112-b159-493a-8ff2-377d70c5446d" providerId="ADAL" clId="{CC953A9C-5EBF-43EF-AC78-D36A3E621D0B}" dt="2019-10-14T14:34:26.877" v="1262" actId="20577"/>
        <pc:sldMkLst>
          <pc:docMk/>
          <pc:sldMk cId="3524602138" sldId="286"/>
        </pc:sldMkLst>
        <pc:spChg chg="mod">
          <ac:chgData name="Pat Canny" userId="8a039112-b159-493a-8ff2-377d70c5446d" providerId="ADAL" clId="{CC953A9C-5EBF-43EF-AC78-D36A3E621D0B}" dt="2019-10-14T14:24:38.354" v="971" actId="14100"/>
          <ac:spMkLst>
            <pc:docMk/>
            <pc:sldMk cId="3524602138" sldId="286"/>
            <ac:spMk id="2" creationId="{0358B3BB-2808-4CA1-9C9A-BD2ED31CA222}"/>
          </ac:spMkLst>
        </pc:spChg>
        <pc:spChg chg="mod">
          <ac:chgData name="Pat Canny" userId="8a039112-b159-493a-8ff2-377d70c5446d" providerId="ADAL" clId="{CC953A9C-5EBF-43EF-AC78-D36A3E621D0B}" dt="2019-10-14T14:33:53.553" v="1255" actId="403"/>
          <ac:spMkLst>
            <pc:docMk/>
            <pc:sldMk cId="3524602138" sldId="286"/>
            <ac:spMk id="3" creationId="{09FADF70-537D-4872-8C4F-5A20F1C318E7}"/>
          </ac:spMkLst>
        </pc:spChg>
        <pc:spChg chg="add mod">
          <ac:chgData name="Pat Canny" userId="8a039112-b159-493a-8ff2-377d70c5446d" providerId="ADAL" clId="{CC953A9C-5EBF-43EF-AC78-D36A3E621D0B}" dt="2019-10-14T14:34:26.877" v="1262" actId="20577"/>
          <ac:spMkLst>
            <pc:docMk/>
            <pc:sldMk cId="3524602138" sldId="286"/>
            <ac:spMk id="4" creationId="{22B7D87A-5788-4DC5-823B-EA02BDAB1D7D}"/>
          </ac:spMkLst>
        </pc:spChg>
        <pc:picChg chg="add mod">
          <ac:chgData name="Pat Canny" userId="8a039112-b159-493a-8ff2-377d70c5446d" providerId="ADAL" clId="{CC953A9C-5EBF-43EF-AC78-D36A3E621D0B}" dt="2019-10-14T14:24:43.311" v="973" actId="1076"/>
          <ac:picMkLst>
            <pc:docMk/>
            <pc:sldMk cId="3524602138" sldId="286"/>
            <ac:picMk id="1026" creationId="{5077859C-BA78-40F5-831A-8A5305C3351E}"/>
          </ac:picMkLst>
        </pc:picChg>
      </pc:sldChg>
      <pc:sldChg chg="del">
        <pc:chgData name="Pat Canny" userId="8a039112-b159-493a-8ff2-377d70c5446d" providerId="ADAL" clId="{CC953A9C-5EBF-43EF-AC78-D36A3E621D0B}" dt="2019-10-14T14:14:13.352" v="274" actId="2696"/>
        <pc:sldMkLst>
          <pc:docMk/>
          <pc:sldMk cId="2078366398" sldId="287"/>
        </pc:sldMkLst>
      </pc:sldChg>
      <pc:sldChg chg="del">
        <pc:chgData name="Pat Canny" userId="8a039112-b159-493a-8ff2-377d70c5446d" providerId="ADAL" clId="{CC953A9C-5EBF-43EF-AC78-D36A3E621D0B}" dt="2019-10-14T14:14:15.900" v="276" actId="2696"/>
        <pc:sldMkLst>
          <pc:docMk/>
          <pc:sldMk cId="2783794679" sldId="288"/>
        </pc:sldMkLst>
      </pc:sldChg>
      <pc:sldChg chg="del">
        <pc:chgData name="Pat Canny" userId="8a039112-b159-493a-8ff2-377d70c5446d" providerId="ADAL" clId="{CC953A9C-5EBF-43EF-AC78-D36A3E621D0B}" dt="2019-10-14T14:14:17.401" v="277" actId="2696"/>
        <pc:sldMkLst>
          <pc:docMk/>
          <pc:sldMk cId="1380262989" sldId="289"/>
        </pc:sldMkLst>
      </pc:sldChg>
      <pc:sldChg chg="del">
        <pc:chgData name="Pat Canny" userId="8a039112-b159-493a-8ff2-377d70c5446d" providerId="ADAL" clId="{CC953A9C-5EBF-43EF-AC78-D36A3E621D0B}" dt="2019-10-14T14:14:20.399" v="280" actId="2696"/>
        <pc:sldMkLst>
          <pc:docMk/>
          <pc:sldMk cId="1018544663" sldId="290"/>
        </pc:sldMkLst>
      </pc:sldChg>
      <pc:sldChg chg="del">
        <pc:chgData name="Pat Canny" userId="8a039112-b159-493a-8ff2-377d70c5446d" providerId="ADAL" clId="{CC953A9C-5EBF-43EF-AC78-D36A3E621D0B}" dt="2019-10-14T14:14:18.030" v="278" actId="2696"/>
        <pc:sldMkLst>
          <pc:docMk/>
          <pc:sldMk cId="2152173545" sldId="291"/>
        </pc:sldMkLst>
      </pc:sldChg>
      <pc:sldChg chg="del">
        <pc:chgData name="Pat Canny" userId="8a039112-b159-493a-8ff2-377d70c5446d" providerId="ADAL" clId="{CC953A9C-5EBF-43EF-AC78-D36A3E621D0B}" dt="2019-10-14T14:14:22.605" v="281" actId="2696"/>
        <pc:sldMkLst>
          <pc:docMk/>
          <pc:sldMk cId="395475685" sldId="292"/>
        </pc:sldMkLst>
      </pc:sldChg>
    </pc:docChg>
  </pc:docChgLst>
  <pc:docChgLst>
    <pc:chgData name="Pat Canny" userId="8a039112-b159-493a-8ff2-377d70c5446d" providerId="ADAL" clId="{18742657-7DD1-4579-8AE0-1415DBEA926E}"/>
  </pc:docChgLst>
  <pc:docChgLst>
    <pc:chgData name="Pat Canny" userId="8a039112-b159-493a-8ff2-377d70c5446d" providerId="ADAL" clId="{817A9750-4B8E-4F6D-B1CA-4B3A1654864B}"/>
    <pc:docChg chg="undo custSel addSld delSld modSld">
      <pc:chgData name="Pat Canny" userId="8a039112-b159-493a-8ff2-377d70c5446d" providerId="ADAL" clId="{817A9750-4B8E-4F6D-B1CA-4B3A1654864B}" dt="2019-06-12T12:50:09.448" v="3978" actId="20577"/>
      <pc:docMkLst>
        <pc:docMk/>
      </pc:docMkLst>
      <pc:sldChg chg="modSp">
        <pc:chgData name="Pat Canny" userId="8a039112-b159-493a-8ff2-377d70c5446d" providerId="ADAL" clId="{817A9750-4B8E-4F6D-B1CA-4B3A1654864B}" dt="2019-05-28T13:48:50.859" v="267" actId="113"/>
        <pc:sldMkLst>
          <pc:docMk/>
          <pc:sldMk cId="41324491" sldId="276"/>
        </pc:sldMkLst>
        <pc:spChg chg="mod">
          <ac:chgData name="Pat Canny" userId="8a039112-b159-493a-8ff2-377d70c5446d" providerId="ADAL" clId="{817A9750-4B8E-4F6D-B1CA-4B3A1654864B}" dt="2019-05-28T13:48:50.859" v="267" actId="113"/>
          <ac:spMkLst>
            <pc:docMk/>
            <pc:sldMk cId="41324491" sldId="276"/>
            <ac:spMk id="3" creationId="{CF285677-D418-4D27-8852-E902A02C573A}"/>
          </ac:spMkLst>
        </pc:spChg>
      </pc:sldChg>
      <pc:sldChg chg="modSp">
        <pc:chgData name="Pat Canny" userId="8a039112-b159-493a-8ff2-377d70c5446d" providerId="ADAL" clId="{817A9750-4B8E-4F6D-B1CA-4B3A1654864B}" dt="2019-05-28T13:48:31.672" v="255" actId="6549"/>
        <pc:sldMkLst>
          <pc:docMk/>
          <pc:sldMk cId="2610958419" sldId="277"/>
        </pc:sldMkLst>
        <pc:spChg chg="mod">
          <ac:chgData name="Pat Canny" userId="8a039112-b159-493a-8ff2-377d70c5446d" providerId="ADAL" clId="{817A9750-4B8E-4F6D-B1CA-4B3A1654864B}" dt="2019-05-28T13:48:08.491" v="242" actId="20577"/>
          <ac:spMkLst>
            <pc:docMk/>
            <pc:sldMk cId="2610958419" sldId="277"/>
            <ac:spMk id="2" creationId="{BE359741-4E78-4A3C-B62E-4A09D8DCC1FF}"/>
          </ac:spMkLst>
        </pc:spChg>
        <pc:spChg chg="mod">
          <ac:chgData name="Pat Canny" userId="8a039112-b159-493a-8ff2-377d70c5446d" providerId="ADAL" clId="{817A9750-4B8E-4F6D-B1CA-4B3A1654864B}" dt="2019-05-28T13:48:31.672" v="255" actId="6549"/>
          <ac:spMkLst>
            <pc:docMk/>
            <pc:sldMk cId="2610958419" sldId="277"/>
            <ac:spMk id="3" creationId="{647A541A-1C97-4BB3-9E5B-22FEEAAF3B8A}"/>
          </ac:spMkLst>
        </pc:spChg>
      </pc:sldChg>
      <pc:sldChg chg="modSp add">
        <pc:chgData name="Pat Canny" userId="8a039112-b159-493a-8ff2-377d70c5446d" providerId="ADAL" clId="{817A9750-4B8E-4F6D-B1CA-4B3A1654864B}" dt="2019-05-28T13:50:58.963" v="592" actId="6549"/>
        <pc:sldMkLst>
          <pc:docMk/>
          <pc:sldMk cId="3750830725" sldId="278"/>
        </pc:sldMkLst>
        <pc:spChg chg="mod">
          <ac:chgData name="Pat Canny" userId="8a039112-b159-493a-8ff2-377d70c5446d" providerId="ADAL" clId="{817A9750-4B8E-4F6D-B1CA-4B3A1654864B}" dt="2019-05-28T13:48:59.732" v="269" actId="20577"/>
          <ac:spMkLst>
            <pc:docMk/>
            <pc:sldMk cId="3750830725" sldId="278"/>
            <ac:spMk id="2" creationId="{BE359741-4E78-4A3C-B62E-4A09D8DCC1FF}"/>
          </ac:spMkLst>
        </pc:spChg>
        <pc:spChg chg="mod">
          <ac:chgData name="Pat Canny" userId="8a039112-b159-493a-8ff2-377d70c5446d" providerId="ADAL" clId="{817A9750-4B8E-4F6D-B1CA-4B3A1654864B}" dt="2019-05-28T13:50:58.963" v="592" actId="6549"/>
          <ac:spMkLst>
            <pc:docMk/>
            <pc:sldMk cId="3750830725" sldId="278"/>
            <ac:spMk id="3" creationId="{647A541A-1C97-4BB3-9E5B-22FEEAAF3B8A}"/>
          </ac:spMkLst>
        </pc:spChg>
      </pc:sldChg>
      <pc:sldChg chg="modSp add">
        <pc:chgData name="Pat Canny" userId="8a039112-b159-493a-8ff2-377d70c5446d" providerId="ADAL" clId="{817A9750-4B8E-4F6D-B1CA-4B3A1654864B}" dt="2019-06-12T12:41:49.305" v="2690" actId="20577"/>
        <pc:sldMkLst>
          <pc:docMk/>
          <pc:sldMk cId="3860893115" sldId="280"/>
        </pc:sldMkLst>
        <pc:spChg chg="mod">
          <ac:chgData name="Pat Canny" userId="8a039112-b159-493a-8ff2-377d70c5446d" providerId="ADAL" clId="{817A9750-4B8E-4F6D-B1CA-4B3A1654864B}" dt="2019-06-12T12:23:22.859" v="680" actId="20577"/>
          <ac:spMkLst>
            <pc:docMk/>
            <pc:sldMk cId="3860893115" sldId="280"/>
            <ac:spMk id="2" creationId="{97B3BB80-4C76-41DD-87DE-8AA3E667FF64}"/>
          </ac:spMkLst>
        </pc:spChg>
        <pc:spChg chg="mod">
          <ac:chgData name="Pat Canny" userId="8a039112-b159-493a-8ff2-377d70c5446d" providerId="ADAL" clId="{817A9750-4B8E-4F6D-B1CA-4B3A1654864B}" dt="2019-06-12T12:41:49.305" v="2690" actId="20577"/>
          <ac:spMkLst>
            <pc:docMk/>
            <pc:sldMk cId="3860893115" sldId="280"/>
            <ac:spMk id="3" creationId="{079D7A8F-A028-414D-9B63-1D5090534E1F}"/>
          </ac:spMkLst>
        </pc:spChg>
      </pc:sldChg>
      <pc:sldChg chg="modSp add">
        <pc:chgData name="Pat Canny" userId="8a039112-b159-493a-8ff2-377d70c5446d" providerId="ADAL" clId="{817A9750-4B8E-4F6D-B1CA-4B3A1654864B}" dt="2019-06-12T12:37:06.454" v="1769" actId="20577"/>
        <pc:sldMkLst>
          <pc:docMk/>
          <pc:sldMk cId="257636473" sldId="281"/>
        </pc:sldMkLst>
        <pc:spChg chg="mod">
          <ac:chgData name="Pat Canny" userId="8a039112-b159-493a-8ff2-377d70c5446d" providerId="ADAL" clId="{817A9750-4B8E-4F6D-B1CA-4B3A1654864B}" dt="2019-06-12T12:33:10.832" v="990" actId="20577"/>
          <ac:spMkLst>
            <pc:docMk/>
            <pc:sldMk cId="257636473" sldId="281"/>
            <ac:spMk id="2" creationId="{97B3BB80-4C76-41DD-87DE-8AA3E667FF64}"/>
          </ac:spMkLst>
        </pc:spChg>
        <pc:spChg chg="mod">
          <ac:chgData name="Pat Canny" userId="8a039112-b159-493a-8ff2-377d70c5446d" providerId="ADAL" clId="{817A9750-4B8E-4F6D-B1CA-4B3A1654864B}" dt="2019-06-12T12:37:06.454" v="1769" actId="20577"/>
          <ac:spMkLst>
            <pc:docMk/>
            <pc:sldMk cId="257636473" sldId="281"/>
            <ac:spMk id="3" creationId="{079D7A8F-A028-414D-9B63-1D5090534E1F}"/>
          </ac:spMkLst>
        </pc:spChg>
      </pc:sldChg>
      <pc:sldChg chg="modSp add">
        <pc:chgData name="Pat Canny" userId="8a039112-b159-493a-8ff2-377d70c5446d" providerId="ADAL" clId="{817A9750-4B8E-4F6D-B1CA-4B3A1654864B}" dt="2019-06-12T12:41:25.072" v="2610" actId="20577"/>
        <pc:sldMkLst>
          <pc:docMk/>
          <pc:sldMk cId="3655300122" sldId="282"/>
        </pc:sldMkLst>
        <pc:spChg chg="mod">
          <ac:chgData name="Pat Canny" userId="8a039112-b159-493a-8ff2-377d70c5446d" providerId="ADAL" clId="{817A9750-4B8E-4F6D-B1CA-4B3A1654864B}" dt="2019-06-12T12:37:45.140" v="1862" actId="20577"/>
          <ac:spMkLst>
            <pc:docMk/>
            <pc:sldMk cId="3655300122" sldId="282"/>
            <ac:spMk id="2" creationId="{97B3BB80-4C76-41DD-87DE-8AA3E667FF64}"/>
          </ac:spMkLst>
        </pc:spChg>
        <pc:spChg chg="mod">
          <ac:chgData name="Pat Canny" userId="8a039112-b159-493a-8ff2-377d70c5446d" providerId="ADAL" clId="{817A9750-4B8E-4F6D-B1CA-4B3A1654864B}" dt="2019-06-12T12:41:25.072" v="2610" actId="20577"/>
          <ac:spMkLst>
            <pc:docMk/>
            <pc:sldMk cId="3655300122" sldId="282"/>
            <ac:spMk id="3" creationId="{079D7A8F-A028-414D-9B63-1D5090534E1F}"/>
          </ac:spMkLst>
        </pc:spChg>
      </pc:sldChg>
      <pc:sldChg chg="modSp add">
        <pc:chgData name="Pat Canny" userId="8a039112-b159-493a-8ff2-377d70c5446d" providerId="ADAL" clId="{817A9750-4B8E-4F6D-B1CA-4B3A1654864B}" dt="2019-06-12T12:43:47.886" v="2989" actId="20577"/>
        <pc:sldMkLst>
          <pc:docMk/>
          <pc:sldMk cId="1023512995" sldId="283"/>
        </pc:sldMkLst>
        <pc:spChg chg="mod">
          <ac:chgData name="Pat Canny" userId="8a039112-b159-493a-8ff2-377d70c5446d" providerId="ADAL" clId="{817A9750-4B8E-4F6D-B1CA-4B3A1654864B}" dt="2019-06-12T12:41:40.896" v="2639" actId="20577"/>
          <ac:spMkLst>
            <pc:docMk/>
            <pc:sldMk cId="1023512995" sldId="283"/>
            <ac:spMk id="2" creationId="{97B3BB80-4C76-41DD-87DE-8AA3E667FF64}"/>
          </ac:spMkLst>
        </pc:spChg>
        <pc:spChg chg="mod">
          <ac:chgData name="Pat Canny" userId="8a039112-b159-493a-8ff2-377d70c5446d" providerId="ADAL" clId="{817A9750-4B8E-4F6D-B1CA-4B3A1654864B}" dt="2019-06-12T12:43:47.886" v="2989" actId="20577"/>
          <ac:spMkLst>
            <pc:docMk/>
            <pc:sldMk cId="1023512995" sldId="283"/>
            <ac:spMk id="3" creationId="{079D7A8F-A028-414D-9B63-1D5090534E1F}"/>
          </ac:spMkLst>
        </pc:spChg>
      </pc:sldChg>
      <pc:sldChg chg="modSp add modNotesTx">
        <pc:chgData name="Pat Canny" userId="8a039112-b159-493a-8ff2-377d70c5446d" providerId="ADAL" clId="{817A9750-4B8E-4F6D-B1CA-4B3A1654864B}" dt="2019-06-12T12:50:09.448" v="3978" actId="20577"/>
        <pc:sldMkLst>
          <pc:docMk/>
          <pc:sldMk cId="1798738124" sldId="284"/>
        </pc:sldMkLst>
        <pc:spChg chg="mod">
          <ac:chgData name="Pat Canny" userId="8a039112-b159-493a-8ff2-377d70c5446d" providerId="ADAL" clId="{817A9750-4B8E-4F6D-B1CA-4B3A1654864B}" dt="2019-06-12T12:44:08.509" v="3031" actId="20577"/>
          <ac:spMkLst>
            <pc:docMk/>
            <pc:sldMk cId="1798738124" sldId="284"/>
            <ac:spMk id="2" creationId="{BE359741-4E78-4A3C-B62E-4A09D8DCC1FF}"/>
          </ac:spMkLst>
        </pc:spChg>
        <pc:spChg chg="mod">
          <ac:chgData name="Pat Canny" userId="8a039112-b159-493a-8ff2-377d70c5446d" providerId="ADAL" clId="{817A9750-4B8E-4F6D-B1CA-4B3A1654864B}" dt="2019-06-12T12:49:54.926" v="3949" actId="20577"/>
          <ac:spMkLst>
            <pc:docMk/>
            <pc:sldMk cId="1798738124" sldId="284"/>
            <ac:spMk id="3" creationId="{647A541A-1C97-4BB3-9E5B-22FEEAAF3B8A}"/>
          </ac:spMkLst>
        </pc:spChg>
      </pc:sldChg>
    </pc:docChg>
  </pc:docChgLst>
  <pc:docChgLst>
    <pc:chgData name="Pat Canny" userId="8a039112-b159-493a-8ff2-377d70c5446d" providerId="ADAL" clId="{1DA6C530-3D54-4A87-B252-B4EAA39ED691}"/>
    <pc:docChg chg="custSel addSld delSld modSld sldOrd modMainMaster">
      <pc:chgData name="Pat Canny" userId="8a039112-b159-493a-8ff2-377d70c5446d" providerId="ADAL" clId="{1DA6C530-3D54-4A87-B252-B4EAA39ED691}" dt="2019-07-22T13:36:34.797" v="970" actId="6549"/>
      <pc:docMkLst>
        <pc:docMk/>
      </pc:docMkLst>
      <pc:sldChg chg="modAnim">
        <pc:chgData name="Pat Canny" userId="8a039112-b159-493a-8ff2-377d70c5446d" providerId="ADAL" clId="{1DA6C530-3D54-4A87-B252-B4EAA39ED691}" dt="2019-07-22T12:45:57.632" v="58"/>
        <pc:sldMkLst>
          <pc:docMk/>
          <pc:sldMk cId="41324491" sldId="276"/>
        </pc:sldMkLst>
      </pc:sldChg>
      <pc:sldChg chg="modSp modAnim">
        <pc:chgData name="Pat Canny" userId="8a039112-b159-493a-8ff2-377d70c5446d" providerId="ADAL" clId="{1DA6C530-3D54-4A87-B252-B4EAA39ED691}" dt="2019-07-22T13:35:49.415" v="889" actId="20577"/>
        <pc:sldMkLst>
          <pc:docMk/>
          <pc:sldMk cId="2610958419" sldId="277"/>
        </pc:sldMkLst>
        <pc:spChg chg="mod">
          <ac:chgData name="Pat Canny" userId="8a039112-b159-493a-8ff2-377d70c5446d" providerId="ADAL" clId="{1DA6C530-3D54-4A87-B252-B4EAA39ED691}" dt="2019-07-22T13:35:49.415" v="889" actId="20577"/>
          <ac:spMkLst>
            <pc:docMk/>
            <pc:sldMk cId="2610958419" sldId="277"/>
            <ac:spMk id="3" creationId="{647A541A-1C97-4BB3-9E5B-22FEEAAF3B8A}"/>
          </ac:spMkLst>
        </pc:spChg>
      </pc:sldChg>
      <pc:sldChg chg="modSp">
        <pc:chgData name="Pat Canny" userId="8a039112-b159-493a-8ff2-377d70c5446d" providerId="ADAL" clId="{1DA6C530-3D54-4A87-B252-B4EAA39ED691}" dt="2019-07-22T13:36:34.797" v="970" actId="6549"/>
        <pc:sldMkLst>
          <pc:docMk/>
          <pc:sldMk cId="3750830725" sldId="278"/>
        </pc:sldMkLst>
        <pc:spChg chg="mod">
          <ac:chgData name="Pat Canny" userId="8a039112-b159-493a-8ff2-377d70c5446d" providerId="ADAL" clId="{1DA6C530-3D54-4A87-B252-B4EAA39ED691}" dt="2019-07-22T13:36:34.797" v="970" actId="6549"/>
          <ac:spMkLst>
            <pc:docMk/>
            <pc:sldMk cId="3750830725" sldId="278"/>
            <ac:spMk id="3" creationId="{647A541A-1C97-4BB3-9E5B-22FEEAAF3B8A}"/>
          </ac:spMkLst>
        </pc:spChg>
      </pc:sldChg>
      <pc:sldChg chg="modAnim">
        <pc:chgData name="Pat Canny" userId="8a039112-b159-493a-8ff2-377d70c5446d" providerId="ADAL" clId="{1DA6C530-3D54-4A87-B252-B4EAA39ED691}" dt="2019-07-22T12:46:31.168" v="62"/>
        <pc:sldMkLst>
          <pc:docMk/>
          <pc:sldMk cId="1798738124" sldId="284"/>
        </pc:sldMkLst>
      </pc:sldChg>
      <pc:sldChg chg="addSp delSp modSp add delAnim modAnim">
        <pc:chgData name="Pat Canny" userId="8a039112-b159-493a-8ff2-377d70c5446d" providerId="ADAL" clId="{1DA6C530-3D54-4A87-B252-B4EAA39ED691}" dt="2019-07-20T01:46:26.510" v="56"/>
        <pc:sldMkLst>
          <pc:docMk/>
          <pc:sldMk cId="30047649" sldId="286"/>
        </pc:sldMkLst>
        <pc:picChg chg="add del mod">
          <ac:chgData name="Pat Canny" userId="8a039112-b159-493a-8ff2-377d70c5446d" providerId="ADAL" clId="{1DA6C530-3D54-4A87-B252-B4EAA39ED691}" dt="2019-07-20T01:43:37.622" v="50" actId="478"/>
          <ac:picMkLst>
            <pc:docMk/>
            <pc:sldMk cId="30047649" sldId="286"/>
            <ac:picMk id="2" creationId="{3E4FC8C0-BD19-40C2-A9A8-A6152B201652}"/>
          </ac:picMkLst>
        </pc:picChg>
        <pc:picChg chg="add mod">
          <ac:chgData name="Pat Canny" userId="8a039112-b159-493a-8ff2-377d70c5446d" providerId="ADAL" clId="{1DA6C530-3D54-4A87-B252-B4EAA39ED691}" dt="2019-07-20T01:46:00.715" v="54" actId="1076"/>
          <ac:picMkLst>
            <pc:docMk/>
            <pc:sldMk cId="30047649" sldId="286"/>
            <ac:picMk id="3" creationId="{B835C6CA-44F7-4BA3-9E75-66B76EEF7607}"/>
          </ac:picMkLst>
        </pc:picChg>
      </pc:sldChg>
      <pc:sldChg chg="addSp delSp modSp add delAnim modAnim">
        <pc:chgData name="Pat Canny" userId="8a039112-b159-493a-8ff2-377d70c5446d" providerId="ADAL" clId="{1DA6C530-3D54-4A87-B252-B4EAA39ED691}" dt="2019-07-20T01:46:18.951" v="55"/>
        <pc:sldMkLst>
          <pc:docMk/>
          <pc:sldMk cId="2078366398" sldId="287"/>
        </pc:sldMkLst>
        <pc:picChg chg="add del mod">
          <ac:chgData name="Pat Canny" userId="8a039112-b159-493a-8ff2-377d70c5446d" providerId="ADAL" clId="{1DA6C530-3D54-4A87-B252-B4EAA39ED691}" dt="2019-07-20T01:41:37.724" v="44" actId="478"/>
          <ac:picMkLst>
            <pc:docMk/>
            <pc:sldMk cId="2078366398" sldId="287"/>
            <ac:picMk id="2" creationId="{2B591FE9-55F8-4641-A5E0-EADC15584129}"/>
          </ac:picMkLst>
        </pc:picChg>
        <pc:picChg chg="add mod">
          <ac:chgData name="Pat Canny" userId="8a039112-b159-493a-8ff2-377d70c5446d" providerId="ADAL" clId="{1DA6C530-3D54-4A87-B252-B4EAA39ED691}" dt="2019-07-20T01:43:32.335" v="49" actId="14100"/>
          <ac:picMkLst>
            <pc:docMk/>
            <pc:sldMk cId="2078366398" sldId="287"/>
            <ac:picMk id="3" creationId="{CF9756D9-A09A-4E2D-B7D0-EA7FE6F10F0A}"/>
          </ac:picMkLst>
        </pc:picChg>
      </pc:sldChg>
      <pc:sldChg chg="addSp modSp add modAnim">
        <pc:chgData name="Pat Canny" userId="8a039112-b159-493a-8ff2-377d70c5446d" providerId="ADAL" clId="{1DA6C530-3D54-4A87-B252-B4EAA39ED691}" dt="2019-07-20T01:36:13.729" v="20"/>
        <pc:sldMkLst>
          <pc:docMk/>
          <pc:sldMk cId="2783794679" sldId="288"/>
        </pc:sldMkLst>
        <pc:picChg chg="add mod">
          <ac:chgData name="Pat Canny" userId="8a039112-b159-493a-8ff2-377d70c5446d" providerId="ADAL" clId="{1DA6C530-3D54-4A87-B252-B4EAA39ED691}" dt="2019-07-20T01:36:07.829" v="19" actId="1076"/>
          <ac:picMkLst>
            <pc:docMk/>
            <pc:sldMk cId="2783794679" sldId="288"/>
            <ac:picMk id="2" creationId="{8971D71B-0F7F-455C-9E61-41BBCADAFFBC}"/>
          </ac:picMkLst>
        </pc:picChg>
      </pc:sldChg>
      <pc:sldChg chg="addSp modSp add modAnim">
        <pc:chgData name="Pat Canny" userId="8a039112-b159-493a-8ff2-377d70c5446d" providerId="ADAL" clId="{1DA6C530-3D54-4A87-B252-B4EAA39ED691}" dt="2019-07-20T01:40:01.750" v="43" actId="1076"/>
        <pc:sldMkLst>
          <pc:docMk/>
          <pc:sldMk cId="1380262989" sldId="289"/>
        </pc:sldMkLst>
        <pc:picChg chg="add mod">
          <ac:chgData name="Pat Canny" userId="8a039112-b159-493a-8ff2-377d70c5446d" providerId="ADAL" clId="{1DA6C530-3D54-4A87-B252-B4EAA39ED691}" dt="2019-07-20T01:40:01.750" v="43" actId="1076"/>
          <ac:picMkLst>
            <pc:docMk/>
            <pc:sldMk cId="1380262989" sldId="289"/>
            <ac:picMk id="2" creationId="{B0074F55-1031-470A-BD9D-D92ED64EC7A8}"/>
          </ac:picMkLst>
        </pc:picChg>
      </pc:sldChg>
      <pc:sldChg chg="addSp delSp modSp add delAnim modAnim">
        <pc:chgData name="Pat Canny" userId="8a039112-b159-493a-8ff2-377d70c5446d" providerId="ADAL" clId="{1DA6C530-3D54-4A87-B252-B4EAA39ED691}" dt="2019-07-20T01:39:48.764" v="41"/>
        <pc:sldMkLst>
          <pc:docMk/>
          <pc:sldMk cId="1018544663" sldId="290"/>
        </pc:sldMkLst>
        <pc:picChg chg="add del mod">
          <ac:chgData name="Pat Canny" userId="8a039112-b159-493a-8ff2-377d70c5446d" providerId="ADAL" clId="{1DA6C530-3D54-4A87-B252-B4EAA39ED691}" dt="2019-07-20T01:37:29.183" v="36" actId="478"/>
          <ac:picMkLst>
            <pc:docMk/>
            <pc:sldMk cId="1018544663" sldId="290"/>
            <ac:picMk id="2" creationId="{D3A6E8F6-E4CE-4F66-9335-C76F49D6ADF4}"/>
          </ac:picMkLst>
        </pc:picChg>
        <pc:picChg chg="add mod">
          <ac:chgData name="Pat Canny" userId="8a039112-b159-493a-8ff2-377d70c5446d" providerId="ADAL" clId="{1DA6C530-3D54-4A87-B252-B4EAA39ED691}" dt="2019-07-20T01:39:43.947" v="40" actId="1076"/>
          <ac:picMkLst>
            <pc:docMk/>
            <pc:sldMk cId="1018544663" sldId="290"/>
            <ac:picMk id="3" creationId="{6873D7B7-AB62-4F6B-A956-FAAFD619CEA5}"/>
          </ac:picMkLst>
        </pc:picChg>
      </pc:sldChg>
      <pc:sldChg chg="addSp modSp add modAnim">
        <pc:chgData name="Pat Canny" userId="8a039112-b159-493a-8ff2-377d70c5446d" providerId="ADAL" clId="{1DA6C530-3D54-4A87-B252-B4EAA39ED691}" dt="2019-07-20T01:37:12.642" v="32"/>
        <pc:sldMkLst>
          <pc:docMk/>
          <pc:sldMk cId="2152173545" sldId="291"/>
        </pc:sldMkLst>
        <pc:picChg chg="add mod">
          <ac:chgData name="Pat Canny" userId="8a039112-b159-493a-8ff2-377d70c5446d" providerId="ADAL" clId="{1DA6C530-3D54-4A87-B252-B4EAA39ED691}" dt="2019-07-20T01:37:06.659" v="31" actId="1076"/>
          <ac:picMkLst>
            <pc:docMk/>
            <pc:sldMk cId="2152173545" sldId="291"/>
            <ac:picMk id="2" creationId="{CE153D40-8C55-4AFF-AE6E-77C4C4087856}"/>
          </ac:picMkLst>
        </pc:picChg>
      </pc:sldChg>
      <pc:sldChg chg="addSp delSp modSp add ord">
        <pc:chgData name="Pat Canny" userId="8a039112-b159-493a-8ff2-377d70c5446d" providerId="ADAL" clId="{1DA6C530-3D54-4A87-B252-B4EAA39ED691}" dt="2019-07-22T13:33:50.583" v="795" actId="20577"/>
        <pc:sldMkLst>
          <pc:docMk/>
          <pc:sldMk cId="395475685" sldId="292"/>
        </pc:sldMkLst>
        <pc:spChg chg="mod">
          <ac:chgData name="Pat Canny" userId="8a039112-b159-493a-8ff2-377d70c5446d" providerId="ADAL" clId="{1DA6C530-3D54-4A87-B252-B4EAA39ED691}" dt="2019-07-22T13:15:08.801" v="653" actId="20577"/>
          <ac:spMkLst>
            <pc:docMk/>
            <pc:sldMk cId="395475685" sldId="292"/>
            <ac:spMk id="2" creationId="{97B3BB80-4C76-41DD-87DE-8AA3E667FF64}"/>
          </ac:spMkLst>
        </pc:spChg>
        <pc:spChg chg="mod">
          <ac:chgData name="Pat Canny" userId="8a039112-b159-493a-8ff2-377d70c5446d" providerId="ADAL" clId="{1DA6C530-3D54-4A87-B252-B4EAA39ED691}" dt="2019-07-22T13:33:50.583" v="795" actId="20577"/>
          <ac:spMkLst>
            <pc:docMk/>
            <pc:sldMk cId="395475685" sldId="292"/>
            <ac:spMk id="3" creationId="{079D7A8F-A028-414D-9B63-1D5090534E1F}"/>
          </ac:spMkLst>
        </pc:spChg>
        <pc:spChg chg="add del mod">
          <ac:chgData name="Pat Canny" userId="8a039112-b159-493a-8ff2-377d70c5446d" providerId="ADAL" clId="{1DA6C530-3D54-4A87-B252-B4EAA39ED691}" dt="2019-07-22T13:16:37.497" v="704"/>
          <ac:spMkLst>
            <pc:docMk/>
            <pc:sldMk cId="395475685" sldId="292"/>
            <ac:spMk id="4" creationId="{D4650798-F79F-4EB1-AAF4-821C2FD9BEC7}"/>
          </ac:spMkLst>
        </pc:spChg>
        <pc:spChg chg="add mod">
          <ac:chgData name="Pat Canny" userId="8a039112-b159-493a-8ff2-377d70c5446d" providerId="ADAL" clId="{1DA6C530-3D54-4A87-B252-B4EAA39ED691}" dt="2019-07-22T13:27:30.617" v="772" actId="20577"/>
          <ac:spMkLst>
            <pc:docMk/>
            <pc:sldMk cId="395475685" sldId="292"/>
            <ac:spMk id="5" creationId="{90151A86-9FFF-40BD-895F-39BD420DAD7A}"/>
          </ac:spMkLst>
        </pc:spChg>
        <pc:picChg chg="add mod">
          <ac:chgData name="Pat Canny" userId="8a039112-b159-493a-8ff2-377d70c5446d" providerId="ADAL" clId="{1DA6C530-3D54-4A87-B252-B4EAA39ED691}" dt="2019-07-22T13:16:05.312" v="655" actId="1076"/>
          <ac:picMkLst>
            <pc:docMk/>
            <pc:sldMk cId="395475685" sldId="292"/>
            <ac:picMk id="1026" creationId="{1BC9FF60-A105-4427-A5CE-E6A3557008E9}"/>
          </ac:picMkLst>
        </pc:picChg>
      </pc:sldChg>
      <pc:sldMasterChg chg="addSp modSldLayout">
        <pc:chgData name="Pat Canny" userId="8a039112-b159-493a-8ff2-377d70c5446d" providerId="ADAL" clId="{1DA6C530-3D54-4A87-B252-B4EAA39ED691}" dt="2019-07-22T13:24:02.903" v="725"/>
        <pc:sldMasterMkLst>
          <pc:docMk/>
          <pc:sldMasterMk cId="0" sldId="2147483648"/>
        </pc:sldMasterMkLst>
        <pc:spChg chg="add">
          <ac:chgData name="Pat Canny" userId="8a039112-b159-493a-8ff2-377d70c5446d" providerId="ADAL" clId="{1DA6C530-3D54-4A87-B252-B4EAA39ED691}" dt="2019-07-22T13:24:02.903" v="725"/>
          <ac:spMkLst>
            <pc:docMk/>
            <pc:sldMasterMk cId="0" sldId="2147483648"/>
            <ac:spMk id="7" creationId="{91BB92C7-9F15-4CF8-B58C-3B18367A3711}"/>
          </ac:spMkLst>
        </pc:spChg>
        <pc:sldLayoutChg chg="addSp">
          <pc:chgData name="Pat Canny" userId="8a039112-b159-493a-8ff2-377d70c5446d" providerId="ADAL" clId="{1DA6C530-3D54-4A87-B252-B4EAA39ED691}" dt="2019-07-22T13:23:43.145" v="724"/>
          <pc:sldLayoutMkLst>
            <pc:docMk/>
            <pc:sldMasterMk cId="0" sldId="2147483648"/>
            <pc:sldLayoutMk cId="0" sldId="2147483649"/>
          </pc:sldLayoutMkLst>
          <pc:spChg chg="add">
            <ac:chgData name="Pat Canny" userId="8a039112-b159-493a-8ff2-377d70c5446d" providerId="ADAL" clId="{1DA6C530-3D54-4A87-B252-B4EAA39ED691}" dt="2019-07-22T13:23:43.145" v="724"/>
            <ac:spMkLst>
              <pc:docMk/>
              <pc:sldMasterMk cId="0" sldId="2147483648"/>
              <pc:sldLayoutMk cId="0" sldId="2147483649"/>
              <ac:spMk id="10" creationId="{01AE1C33-9C03-4097-9BA1-833D50B85F64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8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hilo_Farnsworth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farnsworthmuseum.org/" TargetMode="External"/><Relationship Id="rId4" Type="http://schemas.openxmlformats.org/officeDocument/2006/relationships/hyperlink" Target="https://en.wikipedia.org/wiki/Professor_Farnsworth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name </a:t>
            </a:r>
            <a:r>
              <a:rPr lang="en-US" dirty="0" err="1"/>
              <a:t>Farnswerth</a:t>
            </a:r>
            <a:r>
              <a:rPr lang="en-US" dirty="0"/>
              <a:t> Automotive is derived from </a:t>
            </a:r>
            <a:r>
              <a:rPr lang="en-US" dirty="0">
                <a:hlinkClick r:id="rId3"/>
              </a:rPr>
              <a:t>Philo Farnsworth 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Hubert Farnsworth</a:t>
            </a:r>
            <a:r>
              <a:rPr lang="en-US" dirty="0"/>
              <a:t>, and the </a:t>
            </a:r>
            <a:r>
              <a:rPr lang="en-US" dirty="0">
                <a:hlinkClick r:id="rId5"/>
              </a:rPr>
              <a:t>Farnsworth Art </a:t>
            </a:r>
            <a:r>
              <a:rPr lang="en-US">
                <a:hlinkClick r:id="rId5"/>
              </a:rPr>
              <a:t>Museum</a:t>
            </a:r>
            <a:r>
              <a:rPr lang="en-US"/>
              <a:t> </a:t>
            </a: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16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067" y="1287"/>
            <a:ext cx="12209092" cy="6856713"/>
          </a:xfrm>
          <a:prstGeom prst="rect">
            <a:avLst/>
          </a:prstGeom>
        </p:spPr>
      </p:pic>
      <p:sp>
        <p:nvSpPr>
          <p:cNvPr id="21" name="Title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32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ubtitle"/>
          <p:cNvSpPr>
            <a:spLocks noGrp="1"/>
          </p:cNvSpPr>
          <p:nvPr>
            <p:ph type="subTitle" idx="1"/>
          </p:nvPr>
        </p:nvSpPr>
        <p:spPr>
          <a:xfrm>
            <a:off x="914400" y="3203579"/>
            <a:ext cx="103632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4" b="0">
                <a:solidFill>
                  <a:schemeClr val="tx1"/>
                </a:solidFill>
              </a:defRPr>
            </a:lvl1pPr>
            <a:lvl2pPr marL="45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3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91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5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8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6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Copyright"/>
          <p:cNvSpPr txBox="1"/>
          <p:nvPr userDrawn="1"/>
        </p:nvSpPr>
        <p:spPr>
          <a:xfrm>
            <a:off x="10227052" y="6527632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2019 The MathWorks, Inc.</a:t>
            </a:r>
          </a:p>
        </p:txBody>
      </p:sp>
      <p:cxnSp>
        <p:nvCxnSpPr>
          <p:cNvPr id="26" name="GrayLine"/>
          <p:cNvCxnSpPr/>
          <p:nvPr userDrawn="1"/>
        </p:nvCxnSpPr>
        <p:spPr>
          <a:xfrm>
            <a:off x="-4067" y="4376652"/>
            <a:ext cx="12209092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Logo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30730" y="141139"/>
            <a:ext cx="1620665" cy="32059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fidential">
            <a:extLst>
              <a:ext uri="{FF2B5EF4-FFF2-40B4-BE49-F238E27FC236}">
                <a16:creationId xmlns:a16="http://schemas.microsoft.com/office/drawing/2014/main" id="{01AE1C33-9C03-4097-9BA1-833D50B85F64}"/>
              </a:ext>
            </a:extLst>
          </p:cNvPr>
          <p:cNvSpPr txBox="1"/>
          <p:nvPr userDrawn="1"/>
        </p:nvSpPr>
        <p:spPr>
          <a:xfrm>
            <a:off x="165101" y="6526334"/>
            <a:ext cx="203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3" b="0" spc="120" baseline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609602" y="1600200"/>
            <a:ext cx="107696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4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/>
          </p:cNvSpPr>
          <p:nvPr>
            <p:ph type="title"/>
          </p:nvPr>
        </p:nvSpPr>
        <p:spPr>
          <a:xfrm>
            <a:off x="609600" y="457200"/>
            <a:ext cx="9448800" cy="990600"/>
          </a:xfrm>
        </p:spPr>
        <p:txBody>
          <a:bodyPr anchor="t" anchorCtr="0"/>
          <a:lstStyle>
            <a:lvl1pPr algn="l">
              <a:defRPr sz="2800" b="0" i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"/>
          <p:cNvSpPr>
            <a:spLocks noGrp="1"/>
          </p:cNvSpPr>
          <p:nvPr>
            <p:ph sz="half" idx="10" hasCustomPrompt="1"/>
          </p:nvPr>
        </p:nvSpPr>
        <p:spPr>
          <a:xfrm>
            <a:off x="609601" y="2819400"/>
            <a:ext cx="5080001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4"/>
            </a:lvl2pPr>
            <a:lvl3pPr>
              <a:buNone/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/>
              <a:t>Click to add b</a:t>
            </a:r>
            <a:r>
              <a:rPr lang="en-US" sz="1805" dirty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Headline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1" y="1600200"/>
            <a:ext cx="5080001" cy="838200"/>
          </a:xfrm>
        </p:spPr>
        <p:txBody>
          <a:bodyPr anchor="t"/>
          <a:lstStyle>
            <a:lvl1pPr marL="0" indent="0" algn="l">
              <a:buNone/>
              <a:defRPr sz="2000" b="0" i="0" baseline="0"/>
            </a:lvl1pPr>
          </a:lstStyle>
          <a:p>
            <a:pPr lvl="0"/>
            <a:r>
              <a:rPr lang="en-US" dirty="0"/>
              <a:t>Click to add headline</a:t>
            </a:r>
            <a:r>
              <a:rPr lang="en-US" sz="2005" b="1" dirty="0">
                <a:solidFill>
                  <a:prstClr val="black"/>
                </a:solidFill>
              </a:rPr>
              <a:t> providing value of feature</a:t>
            </a:r>
            <a:endParaRPr lang="en-US" dirty="0"/>
          </a:p>
        </p:txBody>
      </p:sp>
      <p:sp>
        <p:nvSpPr>
          <p:cNvPr id="14" name="ProductName"/>
          <p:cNvSpPr>
            <a:spLocks noGrp="1"/>
          </p:cNvSpPr>
          <p:nvPr>
            <p:ph type="body" sz="half" idx="12" hasCustomPrompt="1"/>
          </p:nvPr>
        </p:nvSpPr>
        <p:spPr>
          <a:xfrm>
            <a:off x="609602" y="6172200"/>
            <a:ext cx="5473700" cy="533400"/>
          </a:xfrm>
        </p:spPr>
        <p:txBody>
          <a:bodyPr anchor="b" anchorCtr="0"/>
          <a:lstStyle>
            <a:lvl1pPr marL="230761" indent="-229170">
              <a:buClrTx/>
              <a:buSzPct val="125000"/>
              <a:buFont typeface="Courier New" pitchFamily="49" charset="0"/>
              <a:buChar char="»"/>
              <a:defRPr sz="1604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/>
              <a:t>Click to add </a:t>
            </a:r>
            <a:r>
              <a:rPr lang="en-US" sz="1604" dirty="0" err="1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4" dirty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63084" y="1914529"/>
            <a:ext cx="10363200" cy="1362075"/>
          </a:xfrm>
        </p:spPr>
        <p:txBody>
          <a:bodyPr anchor="t"/>
          <a:lstStyle>
            <a:lvl1pPr algn="ctr">
              <a:defRPr sz="3200" b="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Section Header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LeftContent"/>
          <p:cNvSpPr>
            <a:spLocks noGrp="1"/>
          </p:cNvSpPr>
          <p:nvPr>
            <p:ph sz="half" idx="1"/>
          </p:nvPr>
        </p:nvSpPr>
        <p:spPr>
          <a:xfrm>
            <a:off x="609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ightContent"/>
          <p:cNvSpPr>
            <a:spLocks noGrp="1"/>
          </p:cNvSpPr>
          <p:nvPr>
            <p:ph sz="half" idx="2"/>
          </p:nvPr>
        </p:nvSpPr>
        <p:spPr>
          <a:xfrm>
            <a:off x="6197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 txBox="1">
            <a:spLocks noChangeArrowheads="1"/>
          </p:cNvSpPr>
          <p:nvPr userDrawn="1"/>
        </p:nvSpPr>
        <p:spPr bwMode="auto">
          <a:xfrm>
            <a:off x="607484" y="1600200"/>
            <a:ext cx="1076553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3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baseline="0" dirty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"/>
          <p:cNvSpPr txBox="1">
            <a:spLocks noChangeArrowheads="1"/>
          </p:cNvSpPr>
          <p:nvPr userDrawn="1"/>
        </p:nvSpPr>
        <p:spPr bwMode="auto">
          <a:xfrm>
            <a:off x="607484" y="464695"/>
            <a:ext cx="1076553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6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609602" y="1600200"/>
            <a:ext cx="10769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Number"/>
          <p:cNvSpPr/>
          <p:nvPr/>
        </p:nvSpPr>
        <p:spPr>
          <a:xfrm>
            <a:off x="11582400" y="6484954"/>
            <a:ext cx="6096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3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‹#›</a:t>
            </a:fld>
            <a:endParaRPr lang="en-US" sz="1203" b="1" dirty="0">
              <a:solidFill>
                <a:schemeClr val="tx2"/>
              </a:solidFill>
            </a:endParaRPr>
          </a:p>
        </p:txBody>
      </p:sp>
      <p:pic>
        <p:nvPicPr>
          <p:cNvPr id="12" name="Logo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79339" y="23675"/>
            <a:ext cx="1327516" cy="360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Line"/>
          <p:cNvCxnSpPr/>
          <p:nvPr/>
        </p:nvCxnSpPr>
        <p:spPr>
          <a:xfrm rot="10800000" flipV="1">
            <a:off x="229170" y="176521"/>
            <a:ext cx="10297392" cy="211602"/>
          </a:xfrm>
          <a:prstGeom prst="bentConnector3">
            <a:avLst>
              <a:gd name="adj1" fmla="val 100013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fidential">
            <a:extLst>
              <a:ext uri="{FF2B5EF4-FFF2-40B4-BE49-F238E27FC236}">
                <a16:creationId xmlns:a16="http://schemas.microsoft.com/office/drawing/2014/main" id="{91BB92C7-9F15-4CF8-B58C-3B18367A3711}"/>
              </a:ext>
            </a:extLst>
          </p:cNvPr>
          <p:cNvSpPr txBox="1"/>
          <p:nvPr userDrawn="1"/>
        </p:nvSpPr>
        <p:spPr>
          <a:xfrm>
            <a:off x="8809221" y="6553200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3" b="0" spc="12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CONFIDENTIAL</a:t>
            </a:r>
            <a:r>
              <a:rPr lang="en-US" sz="1203" b="0" spc="1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</p:sldLayoutIdLst>
  <p:hf hdr="0" ftr="0" dt="0"/>
  <p:txStyles>
    <p:titleStyle>
      <a:lvl1pPr algn="l" defTabSz="916680" rtl="0" eaLnBrk="1" latinLnBrk="0" hangingPunct="1">
        <a:spcBef>
          <a:spcPct val="0"/>
        </a:spcBef>
        <a:buNone/>
        <a:defRPr sz="2800" b="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3755" indent="-343755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4802" indent="-286462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5850" indent="-229170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4190" indent="-229170" algn="l" defTabSz="916680" rtl="0" eaLnBrk="1" latinLnBrk="0" hangingPunct="1">
        <a:spcBef>
          <a:spcPct val="20000"/>
        </a:spcBef>
        <a:buFont typeface="Arial" pitchFamily="34" charset="0"/>
        <a:buNone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62531" indent="-229170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2087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21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55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589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34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68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02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36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70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04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38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672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delabs-git.mathworks.com/patcanny/getting-started-with-model-vnv-tester-workflow" TargetMode="External"/><Relationship Id="rId2" Type="http://schemas.openxmlformats.org/officeDocument/2006/relationships/hyperlink" Target="https://www.mathworks.com/matlabcentral/fileexchange/72898-requirements-based-testing-workflow-exampl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Requirements-Based Testing Example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Pat Canny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8B3BB-2808-4CA1-9C9A-BD2ED31CA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ADF70-537D-4872-8C4F-5A20F1C31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series    </a:t>
            </a:r>
            <a:r>
              <a:rPr lang="en-US" sz="40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AeroDef</a:t>
            </a:r>
            <a:r>
              <a:rPr lang="en-US" dirty="0"/>
              <a:t> version?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Updated Designer example?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Image result for terrafugia flying car">
            <a:extLst>
              <a:ext uri="{FF2B5EF4-FFF2-40B4-BE49-F238E27FC236}">
                <a16:creationId xmlns:a16="http://schemas.microsoft.com/office/drawing/2014/main" id="{5077859C-BA78-40F5-831A-8A5305C33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402" y="1612997"/>
            <a:ext cx="3733800" cy="210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B7D87A-5788-4DC5-823B-EA02BDAB1D7D}"/>
              </a:ext>
            </a:extLst>
          </p:cNvPr>
          <p:cNvSpPr txBox="1"/>
          <p:nvPr/>
        </p:nvSpPr>
        <p:spPr>
          <a:xfrm>
            <a:off x="7673323" y="3755023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Terrafugia’s “Transition” Vehicle</a:t>
            </a:r>
          </a:p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(photo likely taken near Pat’s house)</a:t>
            </a:r>
          </a:p>
        </p:txBody>
      </p:sp>
    </p:spTree>
    <p:extLst>
      <p:ext uri="{BB962C8B-B14F-4D97-AF65-F5344CB8AC3E}">
        <p14:creationId xmlns:p14="http://schemas.microsoft.com/office/powerpoint/2010/main" val="352460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4E1-92BC-48BA-81A4-B7AD3FC1A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“Requirements-Based Testing” Example?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85677-D418-4D27-8852-E902A02C5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Simulink Project with Live Script containing guided instructions</a:t>
            </a:r>
          </a:p>
          <a:p>
            <a:pPr lvl="1"/>
            <a:r>
              <a:rPr lang="en-US" dirty="0"/>
              <a:t>Based on an all-day workshop created by Chuck Olosky from AEG</a:t>
            </a:r>
          </a:p>
          <a:p>
            <a:pPr lvl="1"/>
            <a:endParaRPr lang="en-US" dirty="0"/>
          </a:p>
          <a:p>
            <a:r>
              <a:rPr lang="en-US" dirty="0"/>
              <a:t>Focuses on a </a:t>
            </a:r>
            <a:r>
              <a:rPr lang="en-US" b="1" dirty="0"/>
              <a:t>Tester</a:t>
            </a:r>
            <a:r>
              <a:rPr lang="en-US" dirty="0"/>
              <a:t> persona</a:t>
            </a:r>
          </a:p>
          <a:p>
            <a:endParaRPr lang="en-US" dirty="0"/>
          </a:p>
          <a:p>
            <a:r>
              <a:rPr lang="en-US" dirty="0"/>
              <a:t>Built using R2019b</a:t>
            </a:r>
          </a:p>
          <a:p>
            <a:endParaRPr lang="en-US" dirty="0"/>
          </a:p>
          <a:p>
            <a:r>
              <a:rPr lang="en-US" dirty="0"/>
              <a:t>Uses Simulink Requirements, Simulink Test, Simulink Coverage, and SLDV</a:t>
            </a:r>
          </a:p>
          <a:p>
            <a:endParaRPr lang="en-US" dirty="0"/>
          </a:p>
          <a:p>
            <a:r>
              <a:rPr lang="en-US" dirty="0"/>
              <a:t>Assumes basic knowledge of Simulink and </a:t>
            </a:r>
            <a:r>
              <a:rPr lang="en-US" dirty="0" err="1"/>
              <a:t>Stateflow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59741-4E78-4A3C-B62E-4A09D8DCC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Was It Created?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A541A-1C97-4BB3-9E5B-22FEEAAF3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Intended audience: existing Simulink users considering the V&amp;V tools</a:t>
            </a:r>
          </a:p>
          <a:p>
            <a:endParaRPr lang="en-US" dirty="0"/>
          </a:p>
          <a:p>
            <a:r>
              <a:rPr lang="en-US" dirty="0"/>
              <a:t>The existing “reference workflow” in Documentation is dated</a:t>
            </a:r>
          </a:p>
          <a:p>
            <a:endParaRPr lang="en-US" dirty="0"/>
          </a:p>
          <a:p>
            <a:r>
              <a:rPr lang="en-US" dirty="0"/>
              <a:t>New features in SL Test and SL Coverage for requirements-based testing came out in 19b</a:t>
            </a:r>
          </a:p>
          <a:p>
            <a:endParaRPr lang="en-US" dirty="0"/>
          </a:p>
          <a:p>
            <a:r>
              <a:rPr lang="en-US" dirty="0"/>
              <a:t>Sales team has asked for a good “leave-behind” example for customers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95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59741-4E78-4A3C-B62E-4A09D8DCC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Users Find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A541A-1C97-4BB3-9E5B-22FEEAAF3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example is publicly </a:t>
            </a:r>
            <a:r>
              <a:rPr lang="en-US" dirty="0">
                <a:hlinkClick r:id="rId2"/>
              </a:rPr>
              <a:t>available on File Exchange</a:t>
            </a:r>
            <a:endParaRPr lang="en-US" dirty="0"/>
          </a:p>
          <a:p>
            <a:endParaRPr lang="en-US" dirty="0"/>
          </a:p>
          <a:p>
            <a:r>
              <a:rPr lang="en-US" dirty="0"/>
              <a:t>Internal MW users can </a:t>
            </a:r>
            <a:r>
              <a:rPr lang="en-US" dirty="0">
                <a:hlinkClick r:id="rId3"/>
              </a:rPr>
              <a:t>find it on GitLab</a:t>
            </a:r>
            <a:endParaRPr lang="en-US" dirty="0"/>
          </a:p>
          <a:p>
            <a:pPr lvl="1"/>
            <a:r>
              <a:rPr lang="en-US" dirty="0"/>
              <a:t>This version will be kept more up-to-date than File Exchange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83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59741-4E78-4A3C-B62E-4A09D8DCC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We Present This To Customers?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A541A-1C97-4BB3-9E5B-22FEEAAF3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it as a workshop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Provide a link after a demo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it before an eval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0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59741-4E78-4A3C-B62E-4A09D8DCC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Back Story /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A541A-1C97-4BB3-9E5B-22FEEAAF3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is a control systems engineer at a fictional company called </a:t>
            </a:r>
            <a:r>
              <a:rPr lang="en-US" b="1" dirty="0" err="1"/>
              <a:t>Farnswerth</a:t>
            </a:r>
            <a:r>
              <a:rPr lang="en-US" b="1" dirty="0"/>
              <a:t> Automotive</a:t>
            </a:r>
          </a:p>
          <a:p>
            <a:endParaRPr lang="en-US" b="1" dirty="0"/>
          </a:p>
          <a:p>
            <a:r>
              <a:rPr lang="en-US" dirty="0"/>
              <a:t>User is working on a Level 5 autonomous vehicle called </a:t>
            </a:r>
            <a:r>
              <a:rPr lang="en-US" b="1" dirty="0"/>
              <a:t>The Pod</a:t>
            </a:r>
            <a:r>
              <a:rPr lang="en-US" dirty="0"/>
              <a:t>, which can travel within 1 meter of other Pods at 100 km/h</a:t>
            </a:r>
          </a:p>
          <a:p>
            <a:endParaRPr lang="en-US" dirty="0"/>
          </a:p>
          <a:p>
            <a:r>
              <a:rPr lang="en-US" dirty="0"/>
              <a:t>User is testing the cruise control algorithm developed by a colleague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team is in a hurry! They want to get in the fancy new lab!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9873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BB80-4C76-41DD-87DE-8AA3E667F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D7A8F-A028-414D-9B63-1D5090534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Two Parts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Part 1: Create a Test and Link to Requirement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Part 2: Run a Test Suite and Resolve Missing Model Coverage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User is guided through three parts via </a:t>
            </a:r>
            <a:r>
              <a:rPr lang="en-US" b="1" dirty="0" err="1"/>
              <a:t>Instructions.mlx</a:t>
            </a:r>
            <a:r>
              <a:rPr lang="en-US" b="1" dirty="0"/>
              <a:t> </a:t>
            </a:r>
            <a:r>
              <a:rPr lang="en-US" dirty="0"/>
              <a:t>(Live Script)</a:t>
            </a:r>
          </a:p>
        </p:txBody>
      </p:sp>
    </p:spTree>
    <p:extLst>
      <p:ext uri="{BB962C8B-B14F-4D97-AF65-F5344CB8AC3E}">
        <p14:creationId xmlns:p14="http://schemas.microsoft.com/office/powerpoint/2010/main" val="3860893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BB80-4C76-41DD-87DE-8AA3E667F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Create a Test and Link to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D7A8F-A028-414D-9B63-1D5090534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Create a single test case using a temporal assessment. Link to requirement.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The goals for this part are to learn how to:</a:t>
            </a:r>
          </a:p>
          <a:p>
            <a:pPr lvl="1"/>
            <a:r>
              <a:rPr lang="en-US" dirty="0"/>
              <a:t>create a test harness</a:t>
            </a:r>
          </a:p>
          <a:p>
            <a:pPr lvl="1"/>
            <a:r>
              <a:rPr lang="en-US" dirty="0"/>
              <a:t>create a temporal assessment to define pass/fail criteria</a:t>
            </a:r>
          </a:p>
          <a:p>
            <a:pPr lvl="1"/>
            <a:r>
              <a:rPr lang="en-US" dirty="0"/>
              <a:t>create a test case using the harness and the assessment</a:t>
            </a:r>
          </a:p>
          <a:p>
            <a:pPr lvl="1"/>
            <a:r>
              <a:rPr lang="en-US" dirty="0"/>
              <a:t>link the test case to the requirement</a:t>
            </a:r>
          </a:p>
          <a:p>
            <a:pPr lvl="1"/>
            <a:r>
              <a:rPr lang="en-US" dirty="0"/>
              <a:t>execute the created test case to determine whether the test passed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36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BB80-4C76-41DD-87DE-8AA3E667F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Resolve Missing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D7A8F-A028-414D-9B63-1D5090534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Run a test suite and resolve missing model coverage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The goals for this part are to learn how to:</a:t>
            </a:r>
          </a:p>
          <a:p>
            <a:pPr lvl="1"/>
            <a:r>
              <a:rPr lang="en-US" dirty="0"/>
              <a:t>execute a test suite using Simulink Test</a:t>
            </a:r>
          </a:p>
          <a:p>
            <a:pPr lvl="1"/>
            <a:r>
              <a:rPr lang="en-US" dirty="0"/>
              <a:t>measure test coverage</a:t>
            </a:r>
          </a:p>
          <a:p>
            <a:pPr lvl="1"/>
            <a:r>
              <a:rPr lang="en-US" dirty="0"/>
              <a:t>generate tests to analyze missing test coverage</a:t>
            </a:r>
          </a:p>
          <a:p>
            <a:pPr lvl="1"/>
            <a:r>
              <a:rPr lang="en-US" dirty="0"/>
              <a:t>resolve missing test coverage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300122"/>
      </p:ext>
    </p:extLst>
  </p:cSld>
  <p:clrMapOvr>
    <a:masterClrMapping/>
  </p:clrMapOvr>
</p:sld>
</file>

<file path=ppt/theme/theme1.xml><?xml version="1.0" encoding="utf-8"?>
<a:theme xmlns:a="http://schemas.openxmlformats.org/drawingml/2006/main" name="MW_Public_widescreen">
  <a:themeElements>
    <a:clrScheme name="TMW_PPT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ECC5FFD-00F7-8D46-95C9-FCB18B5D54C4}" vid="{36FEB357-FAEF-7949-B34D-AD3E0F0E7D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3E32C3022BA344AE607CE1B766CD2B" ma:contentTypeVersion="7" ma:contentTypeDescription="Create a new document." ma:contentTypeScope="" ma:versionID="01ed0f0da0080b0fb88ed349ec4886b0">
  <xsd:schema xmlns:xsd="http://www.w3.org/2001/XMLSchema" xmlns:xs="http://www.w3.org/2001/XMLSchema" xmlns:p="http://schemas.microsoft.com/office/2006/metadata/properties" xmlns:ns2="a70944c9-f5be-4b0f-89c7-00caf47c665c" targetNamespace="http://schemas.microsoft.com/office/2006/metadata/properties" ma:root="true" ma:fieldsID="f2126516c04a539e45c733bfb5eaae23" ns2:_="">
    <xsd:import namespace="a70944c9-f5be-4b0f-89c7-00caf47c66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0944c9-f5be-4b0f-89c7-00caf47c66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1EE63A-2AD3-429F-8EB0-DC14D59CD2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0944c9-f5be-4b0f-89c7-00caf47c66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B61DF2E-245C-45DF-A9A5-EABECEA429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B851B7-D313-4E85-A1E0-5976CFE11EC3}">
  <ds:schemaRefs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a70944c9-f5be-4b0f-89c7-00caf47c665c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144</TotalTime>
  <Words>454</Words>
  <Application>Microsoft Office PowerPoint</Application>
  <PresentationFormat>Widescreen</PresentationFormat>
  <Paragraphs>84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Wingdings</vt:lpstr>
      <vt:lpstr>MW_Public_widescreen</vt:lpstr>
      <vt:lpstr>Requirements-Based Testing Example</vt:lpstr>
      <vt:lpstr>What is the “Requirements-Based Testing” Example?</vt:lpstr>
      <vt:lpstr>Why Was It Created?</vt:lpstr>
      <vt:lpstr>Where Can Users Find It?</vt:lpstr>
      <vt:lpstr>How Should We Present This To Customers?</vt:lpstr>
      <vt:lpstr>Workflow Back Story / Motivation</vt:lpstr>
      <vt:lpstr>Workflow Description</vt:lpstr>
      <vt:lpstr>Part 1: Create a Test and Link to Requirement</vt:lpstr>
      <vt:lpstr>Part 2: Resolve Missing Coverage</vt:lpstr>
      <vt:lpstr>What’s Next?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Model V&amp;V Example</dc:title>
  <dc:subject/>
  <dc:creator>Pat Canny</dc:creator>
  <cp:keywords>Version 19.0</cp:keywords>
  <dc:description/>
  <cp:lastModifiedBy>Pat Canny</cp:lastModifiedBy>
  <cp:revision>1</cp:revision>
  <dcterms:created xsi:type="dcterms:W3CDTF">2019-02-12T20:25:17Z</dcterms:created>
  <dcterms:modified xsi:type="dcterms:W3CDTF">2019-10-14T14:34:29Z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441712758</vt:i4>
  </property>
  <property fmtid="{D5CDD505-2E9C-101B-9397-08002B2CF9AE}" pid="3" name="_NewReviewCycle">
    <vt:lpwstr/>
  </property>
  <property fmtid="{D5CDD505-2E9C-101B-9397-08002B2CF9AE}" pid="4" name="_EmailSubject">
    <vt:lpwstr>Quick PPT question</vt:lpwstr>
  </property>
  <property fmtid="{D5CDD505-2E9C-101B-9397-08002B2CF9AE}" pid="5" name="_AuthorEmail">
    <vt:lpwstr>Julie.Cornell@mathworks.com</vt:lpwstr>
  </property>
  <property fmtid="{D5CDD505-2E9C-101B-9397-08002B2CF9AE}" pid="6" name="_AuthorEmailDisplayName">
    <vt:lpwstr>Julie Cornell</vt:lpwstr>
  </property>
  <property fmtid="{D5CDD505-2E9C-101B-9397-08002B2CF9AE}" pid="7" name="ContentTypeId">
    <vt:lpwstr>0x010100E23E32C3022BA344AE607CE1B766CD2B</vt:lpwstr>
  </property>
  <property fmtid="{D5CDD505-2E9C-101B-9397-08002B2CF9AE}" pid="8" name="Order">
    <vt:r8>47491500</vt:r8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ComplianceAssetId">
    <vt:lpwstr/>
  </property>
  <property fmtid="{D5CDD505-2E9C-101B-9397-08002B2CF9AE}" pid="12" name="TemplateUrl">
    <vt:lpwstr/>
  </property>
</Properties>
</file>