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utfit"/>
      <p:regular r:id="rId22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utfi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DMSans-regular.fntdata"/><Relationship Id="rId23" Type="http://schemas.openxmlformats.org/officeDocument/2006/relationships/font" Target="fonts/Outfi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27c58a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27c58a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27c58ac68_0_3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27c58ac68_0_3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27c58ac68_0_3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27c58ac68_0_3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27c58ac68_0_3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27c58ac68_0_3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27c58ac6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27c58ac6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27c58ac68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27c58ac6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27c58ac68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27c58ac68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27c58ac68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27c58ac68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27c58ac68_0_1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27c58ac68_0_1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27c58ac68_0_2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27c58ac68_0_2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27c58ac68_0_2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27c58ac68_0_2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27c58ac68_0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27c58ac68_0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3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83" name="Google Shape;83;p13"/>
            <p:cNvSpPr/>
            <p:nvPr/>
          </p:nvSpPr>
          <p:spPr>
            <a:xfrm flipH="1" rot="10800000">
              <a:off x="927364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 flipH="1" rot="10800000">
              <a:off x="273054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310473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125483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2" type="subTitle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3" type="subTitle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4" type="subTitle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98" name="Google Shape;98;p14"/>
            <p:cNvSpPr/>
            <p:nvPr/>
          </p:nvSpPr>
          <p:spPr>
            <a:xfrm>
              <a:off x="421002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7884277" y="-42862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430764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430764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125486" y="5543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125486" y="74622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-417711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8722964" y="4604010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" type="subTitle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3" type="subTitle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4" type="subTitle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5" type="subTitle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6" type="subTitle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7" type="title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hasCustomPrompt="1" idx="8" type="title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4"/>
          <p:cNvSpPr txBox="1"/>
          <p:nvPr>
            <p:ph hasCustomPrompt="1" idx="9" type="title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/>
          <p:nvPr>
            <p:ph hasCustomPrompt="1" idx="13" type="title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/>
          <p:nvPr>
            <p:ph hasCustomPrompt="1" idx="14" type="title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/>
          <p:nvPr>
            <p:ph hasCustomPrompt="1" idx="15" type="title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/>
          <p:nvPr>
            <p:ph idx="16" type="subTitle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7" type="subTitle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18" type="subTitle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2" name="Google Shape;122;p14"/>
          <p:cNvSpPr txBox="1"/>
          <p:nvPr>
            <p:ph idx="19" type="subTitle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20" type="subTitle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21" type="subTitle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1">
  <p:cSld name="ONE_COLUMN_TEXT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130" name="Google Shape;130;p16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863615" y="46951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flipH="1" rot="10800000">
              <a:off x="-266473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86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 flipH="1" rot="10800000">
              <a:off x="-151033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" type="subTitle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2" type="subTitle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3" type="subTitle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4" type="subTitle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5" type="subTitle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6" type="subTitle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7" type="subTitle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p16"/>
          <p:cNvSpPr txBox="1"/>
          <p:nvPr>
            <p:ph idx="8" type="subTitle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9" type="subTitle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p16"/>
          <p:cNvSpPr txBox="1"/>
          <p:nvPr>
            <p:ph idx="13" type="subTitle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4" type="subTitle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p16"/>
          <p:cNvSpPr txBox="1"/>
          <p:nvPr>
            <p:ph idx="15" type="subTitle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2">
  <p:cSld name="ONE_COLUMN_TEXT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3">
  <p:cSld name="ONE_COLUMN_TEXT_3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4">
  <p:cSld name="ONE_COLUMN_TEXT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5">
  <p:cSld name="ONE_COLUMN_TEXT_5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6">
  <p:cSld name="ONE_COLUMN_TEXT_6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7">
  <p:cSld name="ONE_COLUMN_TEXT_7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490250" y="1500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Predicción cancelación reserva de Hotel</a:t>
            </a:r>
            <a:endParaRPr sz="4800"/>
          </a:p>
        </p:txBody>
      </p:sp>
      <p:sp>
        <p:nvSpPr>
          <p:cNvPr id="174" name="Google Shape;174;p23"/>
          <p:cNvSpPr txBox="1"/>
          <p:nvPr>
            <p:ph idx="4294967295" type="subTitle"/>
          </p:nvPr>
        </p:nvSpPr>
        <p:spPr>
          <a:xfrm>
            <a:off x="4774800" y="2727150"/>
            <a:ext cx="4369200" cy="23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991">
                <a:solidFill>
                  <a:schemeClr val="lt1"/>
                </a:solidFill>
              </a:rPr>
              <a:t>Maria Delfina Cano Ros Langrehr 109338</a:t>
            </a:r>
            <a:endParaRPr sz="69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991">
                <a:solidFill>
                  <a:schemeClr val="lt1"/>
                </a:solidFill>
              </a:rPr>
              <a:t>Edgardo Francisco Saez -  104896</a:t>
            </a:r>
            <a:endParaRPr sz="69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991">
                <a:solidFill>
                  <a:schemeClr val="lt1"/>
                </a:solidFill>
              </a:rPr>
              <a:t>Carolina Lucia Mauro - 108294</a:t>
            </a:r>
            <a:endParaRPr sz="69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991">
                <a:solidFill>
                  <a:schemeClr val="lt1"/>
                </a:solidFill>
              </a:rPr>
              <a:t>Martin Wainwright - 108211</a:t>
            </a:r>
            <a:endParaRPr sz="69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991">
                <a:solidFill>
                  <a:schemeClr val="lt1"/>
                </a:solidFill>
              </a:rPr>
              <a:t>Mateo Bulnes - 106211</a:t>
            </a:r>
            <a:endParaRPr sz="69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991">
                <a:solidFill>
                  <a:schemeClr val="lt1"/>
                </a:solidFill>
              </a:rPr>
              <a:t>Sebastian</a:t>
            </a:r>
            <a:r>
              <a:rPr lang="es" sz="6991">
                <a:solidFill>
                  <a:schemeClr val="lt1"/>
                </a:solidFill>
              </a:rPr>
              <a:t> Kraglievich - 109038</a:t>
            </a:r>
            <a:endParaRPr sz="699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Atipicos</a:t>
            </a:r>
            <a:endParaRPr/>
          </a:p>
        </p:txBody>
      </p:sp>
      <p:sp>
        <p:nvSpPr>
          <p:cNvPr id="293" name="Google Shape;293;p32"/>
          <p:cNvSpPr txBox="1"/>
          <p:nvPr>
            <p:ph idx="4294967295" type="subTitle"/>
          </p:nvPr>
        </p:nvSpPr>
        <p:spPr>
          <a:xfrm>
            <a:off x="773400" y="1420550"/>
            <a:ext cx="64794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Mostramos valores atipicos teniendo en cuenta: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Limite moderado inferior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Limite moderado superior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Outliers por debajo de limite moderado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Outliers por arriba de limite moderado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Limite severo inferior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Limite severo superior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Outliers por debajo de limite severo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Outliers por arriba de limite severo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04. Model</a:t>
            </a:r>
            <a:endParaRPr/>
          </a:p>
        </p:txBody>
      </p:sp>
      <p:sp>
        <p:nvSpPr>
          <p:cNvPr id="299" name="Google Shape;299;p33"/>
          <p:cNvSpPr txBox="1"/>
          <p:nvPr>
            <p:ph idx="4294967295" type="subTitle"/>
          </p:nvPr>
        </p:nvSpPr>
        <p:spPr>
          <a:xfrm>
            <a:off x="773400" y="1268150"/>
            <a:ext cx="54429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realizar la construcción del target propusimos realizar la siguiente separación de categorías para la variable is_canceled, mediante el siguiente criterio:</a:t>
            </a:r>
            <a:endParaRPr/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is_canceled = true, colocamos un 1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is_canceled = false, colocamos un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Todos los modelos de regresión fueron entrenados con el dataset de train: KNN, XGBoostRegression y Random Forest Regressor.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Observamos que el modelo con el que obtuvimos el mejor resultado fue el RandomForestRegressor, propuesto por Pycaret.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4572000" y="481375"/>
            <a:ext cx="4572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104152" y="-81834"/>
            <a:ext cx="3997531" cy="5454467"/>
            <a:chOff x="-311973" y="-106034"/>
            <a:chExt cx="3997531" cy="5454467"/>
          </a:xfrm>
        </p:grpSpPr>
        <p:sp>
          <p:nvSpPr>
            <p:cNvPr id="306" name="Google Shape;306;p34"/>
            <p:cNvSpPr/>
            <p:nvPr/>
          </p:nvSpPr>
          <p:spPr>
            <a:xfrm>
              <a:off x="2084909" y="64307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401408" y="27017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061727" y="4905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44984" y="-10603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822495" y="1596147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401408" y="1995294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2008129" y="1713139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 flipH="1" rot="10800000">
              <a:off x="-72150" y="24780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 flipH="1" rot="10800000">
              <a:off x="876630" y="37414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 flipH="1" rot="10800000">
              <a:off x="324034" y="4160515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2455608" y="2783188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2846848" y="326636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 flipH="1" rot="10800000">
              <a:off x="1900437" y="38532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 flipH="1" rot="10800000">
              <a:off x="2417668" y="438031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347208" y="2925453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2523872" y="223966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311973" y="138657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96929" y="803102"/>
              <a:ext cx="838710" cy="968121"/>
            </a:xfrm>
            <a:custGeom>
              <a:rect b="b" l="l" r="r" t="t"/>
              <a:pathLst>
                <a:path extrusionOk="0" h="209550" w="181539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80" name="Google Shape;180;p24"/>
          <p:cNvSpPr txBox="1"/>
          <p:nvPr>
            <p:ph idx="4294967295" type="subTitle"/>
          </p:nvPr>
        </p:nvSpPr>
        <p:spPr>
          <a:xfrm>
            <a:off x="1478950" y="1268275"/>
            <a:ext cx="6945000" cy="1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65"/>
              <a:t>Como hotel con alta demanda, queremos anticipar si una reserva será cancelada, para minimizar pérdidas económicas y optimizar la asignación de habitaciones.</a:t>
            </a:r>
            <a:endParaRPr sz="5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065"/>
              <a:t>Trabajaremos con un conjunto de datos que contiene reservas y nuestra variable objetivo será la cancelación de la reserva.</a:t>
            </a:r>
            <a:endParaRPr sz="50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 txBox="1"/>
          <p:nvPr>
            <p:ph idx="4294967295" type="subTitle"/>
          </p:nvPr>
        </p:nvSpPr>
        <p:spPr>
          <a:xfrm>
            <a:off x="1478950" y="3392575"/>
            <a:ext cx="28440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 Clasificación Binaria</a:t>
            </a:r>
            <a:endParaRPr/>
          </a:p>
        </p:txBody>
      </p:sp>
      <p:sp>
        <p:nvSpPr>
          <p:cNvPr id="182" name="Google Shape;182;p24"/>
          <p:cNvSpPr txBox="1"/>
          <p:nvPr>
            <p:ph idx="4294967295" type="subTitle"/>
          </p:nvPr>
        </p:nvSpPr>
        <p:spPr>
          <a:xfrm>
            <a:off x="1478950" y="3077425"/>
            <a:ext cx="284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Problema</a:t>
            </a:r>
            <a:endParaRPr b="1"/>
          </a:p>
        </p:txBody>
      </p:sp>
      <p:grpSp>
        <p:nvGrpSpPr>
          <p:cNvPr id="183" name="Google Shape;183;p24"/>
          <p:cNvGrpSpPr/>
          <p:nvPr/>
        </p:nvGrpSpPr>
        <p:grpSpPr>
          <a:xfrm>
            <a:off x="2740477" y="2703310"/>
            <a:ext cx="320943" cy="392133"/>
            <a:chOff x="1343025" y="1333902"/>
            <a:chExt cx="320943" cy="392133"/>
          </a:xfrm>
        </p:grpSpPr>
        <p:sp>
          <p:nvSpPr>
            <p:cNvPr id="184" name="Google Shape;184;p24"/>
            <p:cNvSpPr/>
            <p:nvPr/>
          </p:nvSpPr>
          <p:spPr>
            <a:xfrm>
              <a:off x="1422961" y="1389769"/>
              <a:ext cx="161048" cy="161025"/>
            </a:xfrm>
            <a:custGeom>
              <a:rect b="b" l="l" r="r" t="t"/>
              <a:pathLst>
                <a:path extrusionOk="0" h="7125" w="7126">
                  <a:moveTo>
                    <a:pt x="4072" y="1115"/>
                  </a:moveTo>
                  <a:lnTo>
                    <a:pt x="4411" y="1212"/>
                  </a:lnTo>
                  <a:lnTo>
                    <a:pt x="4751" y="1357"/>
                  </a:lnTo>
                  <a:lnTo>
                    <a:pt x="5041" y="1551"/>
                  </a:lnTo>
                  <a:lnTo>
                    <a:pt x="5332" y="1793"/>
                  </a:lnTo>
                  <a:lnTo>
                    <a:pt x="5574" y="2084"/>
                  </a:lnTo>
                  <a:lnTo>
                    <a:pt x="5768" y="2375"/>
                  </a:lnTo>
                  <a:lnTo>
                    <a:pt x="5914" y="2714"/>
                  </a:lnTo>
                  <a:lnTo>
                    <a:pt x="6059" y="3053"/>
                  </a:lnTo>
                  <a:lnTo>
                    <a:pt x="4993" y="3053"/>
                  </a:lnTo>
                  <a:lnTo>
                    <a:pt x="4847" y="2763"/>
                  </a:lnTo>
                  <a:lnTo>
                    <a:pt x="4605" y="2520"/>
                  </a:lnTo>
                  <a:lnTo>
                    <a:pt x="4363" y="2278"/>
                  </a:lnTo>
                  <a:lnTo>
                    <a:pt x="4072" y="2133"/>
                  </a:lnTo>
                  <a:lnTo>
                    <a:pt x="4072" y="1115"/>
                  </a:lnTo>
                  <a:close/>
                  <a:moveTo>
                    <a:pt x="3539" y="3053"/>
                  </a:moveTo>
                  <a:lnTo>
                    <a:pt x="3733" y="3102"/>
                  </a:lnTo>
                  <a:lnTo>
                    <a:pt x="3927" y="3199"/>
                  </a:lnTo>
                  <a:lnTo>
                    <a:pt x="4024" y="3393"/>
                  </a:lnTo>
                  <a:lnTo>
                    <a:pt x="4072" y="3587"/>
                  </a:lnTo>
                  <a:lnTo>
                    <a:pt x="4024" y="3780"/>
                  </a:lnTo>
                  <a:lnTo>
                    <a:pt x="3927" y="3926"/>
                  </a:lnTo>
                  <a:lnTo>
                    <a:pt x="3733" y="4071"/>
                  </a:lnTo>
                  <a:lnTo>
                    <a:pt x="3345" y="4071"/>
                  </a:lnTo>
                  <a:lnTo>
                    <a:pt x="3200" y="3926"/>
                  </a:lnTo>
                  <a:lnTo>
                    <a:pt x="3054" y="3780"/>
                  </a:lnTo>
                  <a:lnTo>
                    <a:pt x="3054" y="3587"/>
                  </a:lnTo>
                  <a:lnTo>
                    <a:pt x="3054" y="3393"/>
                  </a:lnTo>
                  <a:lnTo>
                    <a:pt x="3200" y="3199"/>
                  </a:lnTo>
                  <a:lnTo>
                    <a:pt x="3345" y="3102"/>
                  </a:lnTo>
                  <a:lnTo>
                    <a:pt x="3539" y="3053"/>
                  </a:lnTo>
                  <a:close/>
                  <a:moveTo>
                    <a:pt x="3054" y="1115"/>
                  </a:moveTo>
                  <a:lnTo>
                    <a:pt x="3054" y="2133"/>
                  </a:lnTo>
                  <a:lnTo>
                    <a:pt x="2812" y="2230"/>
                  </a:lnTo>
                  <a:lnTo>
                    <a:pt x="2618" y="2375"/>
                  </a:lnTo>
                  <a:lnTo>
                    <a:pt x="2473" y="2520"/>
                  </a:lnTo>
                  <a:lnTo>
                    <a:pt x="2327" y="2714"/>
                  </a:lnTo>
                  <a:lnTo>
                    <a:pt x="2182" y="2908"/>
                  </a:lnTo>
                  <a:lnTo>
                    <a:pt x="2085" y="3102"/>
                  </a:lnTo>
                  <a:lnTo>
                    <a:pt x="2036" y="3344"/>
                  </a:lnTo>
                  <a:lnTo>
                    <a:pt x="2036" y="3587"/>
                  </a:lnTo>
                  <a:lnTo>
                    <a:pt x="2085" y="3926"/>
                  </a:lnTo>
                  <a:lnTo>
                    <a:pt x="2182" y="4217"/>
                  </a:lnTo>
                  <a:lnTo>
                    <a:pt x="1406" y="4992"/>
                  </a:lnTo>
                  <a:lnTo>
                    <a:pt x="1261" y="4653"/>
                  </a:lnTo>
                  <a:lnTo>
                    <a:pt x="1116" y="4314"/>
                  </a:lnTo>
                  <a:lnTo>
                    <a:pt x="1019" y="3974"/>
                  </a:lnTo>
                  <a:lnTo>
                    <a:pt x="1019" y="3587"/>
                  </a:lnTo>
                  <a:lnTo>
                    <a:pt x="1067" y="3150"/>
                  </a:lnTo>
                  <a:lnTo>
                    <a:pt x="1164" y="2714"/>
                  </a:lnTo>
                  <a:lnTo>
                    <a:pt x="1358" y="2326"/>
                  </a:lnTo>
                  <a:lnTo>
                    <a:pt x="1600" y="1987"/>
                  </a:lnTo>
                  <a:lnTo>
                    <a:pt x="1891" y="1648"/>
                  </a:lnTo>
                  <a:lnTo>
                    <a:pt x="2230" y="1406"/>
                  </a:lnTo>
                  <a:lnTo>
                    <a:pt x="2618" y="1212"/>
                  </a:lnTo>
                  <a:lnTo>
                    <a:pt x="3054" y="1115"/>
                  </a:lnTo>
                  <a:close/>
                  <a:moveTo>
                    <a:pt x="6059" y="4071"/>
                  </a:moveTo>
                  <a:lnTo>
                    <a:pt x="5914" y="4507"/>
                  </a:lnTo>
                  <a:lnTo>
                    <a:pt x="5720" y="4895"/>
                  </a:lnTo>
                  <a:lnTo>
                    <a:pt x="5478" y="5234"/>
                  </a:lnTo>
                  <a:lnTo>
                    <a:pt x="5138" y="5525"/>
                  </a:lnTo>
                  <a:lnTo>
                    <a:pt x="4799" y="5767"/>
                  </a:lnTo>
                  <a:lnTo>
                    <a:pt x="4411" y="5961"/>
                  </a:lnTo>
                  <a:lnTo>
                    <a:pt x="3975" y="6058"/>
                  </a:lnTo>
                  <a:lnTo>
                    <a:pt x="3539" y="6107"/>
                  </a:lnTo>
                  <a:lnTo>
                    <a:pt x="3151" y="6107"/>
                  </a:lnTo>
                  <a:lnTo>
                    <a:pt x="2812" y="6010"/>
                  </a:lnTo>
                  <a:lnTo>
                    <a:pt x="2473" y="5864"/>
                  </a:lnTo>
                  <a:lnTo>
                    <a:pt x="2133" y="5719"/>
                  </a:lnTo>
                  <a:lnTo>
                    <a:pt x="2909" y="4944"/>
                  </a:lnTo>
                  <a:lnTo>
                    <a:pt x="3200" y="5089"/>
                  </a:lnTo>
                  <a:lnTo>
                    <a:pt x="3781" y="5089"/>
                  </a:lnTo>
                  <a:lnTo>
                    <a:pt x="4024" y="5041"/>
                  </a:lnTo>
                  <a:lnTo>
                    <a:pt x="4217" y="4944"/>
                  </a:lnTo>
                  <a:lnTo>
                    <a:pt x="4411" y="4798"/>
                  </a:lnTo>
                  <a:lnTo>
                    <a:pt x="4605" y="4653"/>
                  </a:lnTo>
                  <a:lnTo>
                    <a:pt x="4751" y="4507"/>
                  </a:lnTo>
                  <a:lnTo>
                    <a:pt x="4896" y="4314"/>
                  </a:lnTo>
                  <a:lnTo>
                    <a:pt x="4993" y="4071"/>
                  </a:lnTo>
                  <a:close/>
                  <a:moveTo>
                    <a:pt x="3539" y="0"/>
                  </a:moveTo>
                  <a:lnTo>
                    <a:pt x="3200" y="49"/>
                  </a:lnTo>
                  <a:lnTo>
                    <a:pt x="2812" y="97"/>
                  </a:lnTo>
                  <a:lnTo>
                    <a:pt x="2473" y="194"/>
                  </a:lnTo>
                  <a:lnTo>
                    <a:pt x="2182" y="291"/>
                  </a:lnTo>
                  <a:lnTo>
                    <a:pt x="1843" y="436"/>
                  </a:lnTo>
                  <a:lnTo>
                    <a:pt x="1552" y="630"/>
                  </a:lnTo>
                  <a:lnTo>
                    <a:pt x="1310" y="824"/>
                  </a:lnTo>
                  <a:lnTo>
                    <a:pt x="1019" y="1066"/>
                  </a:lnTo>
                  <a:lnTo>
                    <a:pt x="825" y="1309"/>
                  </a:lnTo>
                  <a:lnTo>
                    <a:pt x="583" y="1600"/>
                  </a:lnTo>
                  <a:lnTo>
                    <a:pt x="437" y="1890"/>
                  </a:lnTo>
                  <a:lnTo>
                    <a:pt x="292" y="2181"/>
                  </a:lnTo>
                  <a:lnTo>
                    <a:pt x="146" y="2520"/>
                  </a:lnTo>
                  <a:lnTo>
                    <a:pt x="49" y="2860"/>
                  </a:lnTo>
                  <a:lnTo>
                    <a:pt x="1" y="3199"/>
                  </a:lnTo>
                  <a:lnTo>
                    <a:pt x="1" y="3587"/>
                  </a:lnTo>
                  <a:lnTo>
                    <a:pt x="1" y="3926"/>
                  </a:lnTo>
                  <a:lnTo>
                    <a:pt x="49" y="4314"/>
                  </a:lnTo>
                  <a:lnTo>
                    <a:pt x="146" y="4653"/>
                  </a:lnTo>
                  <a:lnTo>
                    <a:pt x="292" y="4944"/>
                  </a:lnTo>
                  <a:lnTo>
                    <a:pt x="437" y="5283"/>
                  </a:lnTo>
                  <a:lnTo>
                    <a:pt x="583" y="5574"/>
                  </a:lnTo>
                  <a:lnTo>
                    <a:pt x="825" y="5864"/>
                  </a:lnTo>
                  <a:lnTo>
                    <a:pt x="1019" y="6107"/>
                  </a:lnTo>
                  <a:lnTo>
                    <a:pt x="1310" y="6301"/>
                  </a:lnTo>
                  <a:lnTo>
                    <a:pt x="1552" y="6543"/>
                  </a:lnTo>
                  <a:lnTo>
                    <a:pt x="1843" y="6688"/>
                  </a:lnTo>
                  <a:lnTo>
                    <a:pt x="2182" y="6834"/>
                  </a:lnTo>
                  <a:lnTo>
                    <a:pt x="2473" y="6979"/>
                  </a:lnTo>
                  <a:lnTo>
                    <a:pt x="2812" y="7076"/>
                  </a:lnTo>
                  <a:lnTo>
                    <a:pt x="3200" y="7124"/>
                  </a:lnTo>
                  <a:lnTo>
                    <a:pt x="3927" y="7124"/>
                  </a:lnTo>
                  <a:lnTo>
                    <a:pt x="4266" y="7076"/>
                  </a:lnTo>
                  <a:lnTo>
                    <a:pt x="4605" y="6979"/>
                  </a:lnTo>
                  <a:lnTo>
                    <a:pt x="4944" y="6834"/>
                  </a:lnTo>
                  <a:lnTo>
                    <a:pt x="5235" y="6688"/>
                  </a:lnTo>
                  <a:lnTo>
                    <a:pt x="5526" y="6543"/>
                  </a:lnTo>
                  <a:lnTo>
                    <a:pt x="5817" y="6301"/>
                  </a:lnTo>
                  <a:lnTo>
                    <a:pt x="6059" y="6107"/>
                  </a:lnTo>
                  <a:lnTo>
                    <a:pt x="6301" y="5864"/>
                  </a:lnTo>
                  <a:lnTo>
                    <a:pt x="6495" y="5574"/>
                  </a:lnTo>
                  <a:lnTo>
                    <a:pt x="6689" y="5283"/>
                  </a:lnTo>
                  <a:lnTo>
                    <a:pt x="6835" y="4944"/>
                  </a:lnTo>
                  <a:lnTo>
                    <a:pt x="6931" y="4653"/>
                  </a:lnTo>
                  <a:lnTo>
                    <a:pt x="7028" y="4314"/>
                  </a:lnTo>
                  <a:lnTo>
                    <a:pt x="7077" y="3926"/>
                  </a:lnTo>
                  <a:lnTo>
                    <a:pt x="7125" y="3587"/>
                  </a:lnTo>
                  <a:lnTo>
                    <a:pt x="7077" y="3199"/>
                  </a:lnTo>
                  <a:lnTo>
                    <a:pt x="7028" y="2860"/>
                  </a:lnTo>
                  <a:lnTo>
                    <a:pt x="6931" y="2520"/>
                  </a:lnTo>
                  <a:lnTo>
                    <a:pt x="6835" y="2181"/>
                  </a:lnTo>
                  <a:lnTo>
                    <a:pt x="6689" y="1890"/>
                  </a:lnTo>
                  <a:lnTo>
                    <a:pt x="6495" y="1600"/>
                  </a:lnTo>
                  <a:lnTo>
                    <a:pt x="6301" y="1309"/>
                  </a:lnTo>
                  <a:lnTo>
                    <a:pt x="6059" y="1066"/>
                  </a:lnTo>
                  <a:lnTo>
                    <a:pt x="5817" y="824"/>
                  </a:lnTo>
                  <a:lnTo>
                    <a:pt x="5526" y="630"/>
                  </a:lnTo>
                  <a:lnTo>
                    <a:pt x="5235" y="436"/>
                  </a:lnTo>
                  <a:lnTo>
                    <a:pt x="4944" y="291"/>
                  </a:lnTo>
                  <a:lnTo>
                    <a:pt x="4605" y="194"/>
                  </a:lnTo>
                  <a:lnTo>
                    <a:pt x="4266" y="97"/>
                  </a:lnTo>
                  <a:lnTo>
                    <a:pt x="3927" y="49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399977" y="1570479"/>
              <a:ext cx="205931" cy="109565"/>
            </a:xfrm>
            <a:custGeom>
              <a:rect b="b" l="l" r="r" t="t"/>
              <a:pathLst>
                <a:path extrusionOk="0" h="4848" w="9112">
                  <a:moveTo>
                    <a:pt x="3005" y="1019"/>
                  </a:moveTo>
                  <a:lnTo>
                    <a:pt x="3005" y="3830"/>
                  </a:lnTo>
                  <a:lnTo>
                    <a:pt x="1987" y="3830"/>
                  </a:lnTo>
                  <a:lnTo>
                    <a:pt x="1987" y="1019"/>
                  </a:lnTo>
                  <a:close/>
                  <a:moveTo>
                    <a:pt x="5041" y="2860"/>
                  </a:moveTo>
                  <a:lnTo>
                    <a:pt x="5041" y="3830"/>
                  </a:lnTo>
                  <a:lnTo>
                    <a:pt x="4023" y="3830"/>
                  </a:lnTo>
                  <a:lnTo>
                    <a:pt x="4023" y="2860"/>
                  </a:lnTo>
                  <a:close/>
                  <a:moveTo>
                    <a:pt x="7076" y="1697"/>
                  </a:moveTo>
                  <a:lnTo>
                    <a:pt x="7076" y="3830"/>
                  </a:lnTo>
                  <a:lnTo>
                    <a:pt x="6058" y="3830"/>
                  </a:lnTo>
                  <a:lnTo>
                    <a:pt x="6058" y="1697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3" y="146"/>
                  </a:lnTo>
                  <a:lnTo>
                    <a:pt x="1018" y="340"/>
                  </a:lnTo>
                  <a:lnTo>
                    <a:pt x="969" y="534"/>
                  </a:lnTo>
                  <a:lnTo>
                    <a:pt x="969" y="3830"/>
                  </a:lnTo>
                  <a:lnTo>
                    <a:pt x="533" y="3830"/>
                  </a:lnTo>
                  <a:lnTo>
                    <a:pt x="339" y="3878"/>
                  </a:lnTo>
                  <a:lnTo>
                    <a:pt x="146" y="3975"/>
                  </a:lnTo>
                  <a:lnTo>
                    <a:pt x="49" y="4169"/>
                  </a:lnTo>
                  <a:lnTo>
                    <a:pt x="0" y="4363"/>
                  </a:lnTo>
                  <a:lnTo>
                    <a:pt x="49" y="4557"/>
                  </a:lnTo>
                  <a:lnTo>
                    <a:pt x="146" y="4702"/>
                  </a:lnTo>
                  <a:lnTo>
                    <a:pt x="339" y="4847"/>
                  </a:lnTo>
                  <a:lnTo>
                    <a:pt x="8821" y="4847"/>
                  </a:lnTo>
                  <a:lnTo>
                    <a:pt x="8966" y="4702"/>
                  </a:lnTo>
                  <a:lnTo>
                    <a:pt x="9063" y="4557"/>
                  </a:lnTo>
                  <a:lnTo>
                    <a:pt x="9112" y="4363"/>
                  </a:lnTo>
                  <a:lnTo>
                    <a:pt x="9063" y="4169"/>
                  </a:lnTo>
                  <a:lnTo>
                    <a:pt x="8966" y="3975"/>
                  </a:lnTo>
                  <a:lnTo>
                    <a:pt x="8821" y="3878"/>
                  </a:lnTo>
                  <a:lnTo>
                    <a:pt x="8627" y="3830"/>
                  </a:lnTo>
                  <a:lnTo>
                    <a:pt x="8094" y="3830"/>
                  </a:lnTo>
                  <a:lnTo>
                    <a:pt x="8094" y="1212"/>
                  </a:lnTo>
                  <a:lnTo>
                    <a:pt x="8045" y="1019"/>
                  </a:lnTo>
                  <a:lnTo>
                    <a:pt x="7948" y="825"/>
                  </a:lnTo>
                  <a:lnTo>
                    <a:pt x="7803" y="728"/>
                  </a:lnTo>
                  <a:lnTo>
                    <a:pt x="7609" y="679"/>
                  </a:lnTo>
                  <a:lnTo>
                    <a:pt x="5574" y="679"/>
                  </a:lnTo>
                  <a:lnTo>
                    <a:pt x="5380" y="728"/>
                  </a:lnTo>
                  <a:lnTo>
                    <a:pt x="5186" y="825"/>
                  </a:lnTo>
                  <a:lnTo>
                    <a:pt x="5089" y="1019"/>
                  </a:lnTo>
                  <a:lnTo>
                    <a:pt x="5041" y="1212"/>
                  </a:lnTo>
                  <a:lnTo>
                    <a:pt x="5041" y="1843"/>
                  </a:lnTo>
                  <a:lnTo>
                    <a:pt x="4023" y="1843"/>
                  </a:lnTo>
                  <a:lnTo>
                    <a:pt x="4023" y="534"/>
                  </a:lnTo>
                  <a:lnTo>
                    <a:pt x="3974" y="340"/>
                  </a:lnTo>
                  <a:lnTo>
                    <a:pt x="3877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1343025" y="1333902"/>
              <a:ext cx="320943" cy="392133"/>
            </a:xfrm>
            <a:custGeom>
              <a:rect b="b" l="l" r="r" t="t"/>
              <a:pathLst>
                <a:path extrusionOk="0" h="17351" w="14201">
                  <a:moveTo>
                    <a:pt x="11680" y="1745"/>
                  </a:moveTo>
                  <a:lnTo>
                    <a:pt x="12456" y="2521"/>
                  </a:lnTo>
                  <a:lnTo>
                    <a:pt x="11680" y="2521"/>
                  </a:lnTo>
                  <a:lnTo>
                    <a:pt x="11680" y="1745"/>
                  </a:lnTo>
                  <a:close/>
                  <a:moveTo>
                    <a:pt x="10662" y="1018"/>
                  </a:moveTo>
                  <a:lnTo>
                    <a:pt x="10662" y="3054"/>
                  </a:lnTo>
                  <a:lnTo>
                    <a:pt x="10711" y="3248"/>
                  </a:lnTo>
                  <a:lnTo>
                    <a:pt x="10808" y="3393"/>
                  </a:lnTo>
                  <a:lnTo>
                    <a:pt x="10953" y="3490"/>
                  </a:lnTo>
                  <a:lnTo>
                    <a:pt x="11147" y="3538"/>
                  </a:lnTo>
                  <a:lnTo>
                    <a:pt x="13182" y="3538"/>
                  </a:lnTo>
                  <a:lnTo>
                    <a:pt x="13182" y="16333"/>
                  </a:lnTo>
                  <a:lnTo>
                    <a:pt x="1018" y="16333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5" y="194"/>
                  </a:lnTo>
                  <a:lnTo>
                    <a:pt x="48" y="340"/>
                  </a:lnTo>
                  <a:lnTo>
                    <a:pt x="0" y="534"/>
                  </a:lnTo>
                  <a:lnTo>
                    <a:pt x="0" y="16866"/>
                  </a:lnTo>
                  <a:lnTo>
                    <a:pt x="48" y="17060"/>
                  </a:lnTo>
                  <a:lnTo>
                    <a:pt x="145" y="17205"/>
                  </a:lnTo>
                  <a:lnTo>
                    <a:pt x="291" y="17302"/>
                  </a:lnTo>
                  <a:lnTo>
                    <a:pt x="485" y="17351"/>
                  </a:lnTo>
                  <a:lnTo>
                    <a:pt x="13667" y="17351"/>
                  </a:lnTo>
                  <a:lnTo>
                    <a:pt x="13861" y="17302"/>
                  </a:lnTo>
                  <a:lnTo>
                    <a:pt x="14006" y="17205"/>
                  </a:lnTo>
                  <a:lnTo>
                    <a:pt x="14152" y="17060"/>
                  </a:lnTo>
                  <a:lnTo>
                    <a:pt x="14200" y="16866"/>
                  </a:lnTo>
                  <a:lnTo>
                    <a:pt x="14200" y="3054"/>
                  </a:lnTo>
                  <a:lnTo>
                    <a:pt x="14200" y="3005"/>
                  </a:lnTo>
                  <a:lnTo>
                    <a:pt x="14152" y="2811"/>
                  </a:lnTo>
                  <a:lnTo>
                    <a:pt x="14006" y="2666"/>
                  </a:lnTo>
                  <a:lnTo>
                    <a:pt x="11535" y="194"/>
                  </a:lnTo>
                  <a:lnTo>
                    <a:pt x="11389" y="49"/>
                  </a:lnTo>
                  <a:lnTo>
                    <a:pt x="11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24"/>
          <p:cNvGrpSpPr/>
          <p:nvPr/>
        </p:nvGrpSpPr>
        <p:grpSpPr>
          <a:xfrm>
            <a:off x="6047021" y="2651410"/>
            <a:ext cx="392155" cy="392133"/>
            <a:chOff x="3266375" y="1333902"/>
            <a:chExt cx="392155" cy="392133"/>
          </a:xfrm>
        </p:grpSpPr>
        <p:sp>
          <p:nvSpPr>
            <p:cNvPr id="188" name="Google Shape;188;p24"/>
            <p:cNvSpPr/>
            <p:nvPr/>
          </p:nvSpPr>
          <p:spPr>
            <a:xfrm>
              <a:off x="3266375" y="1333902"/>
              <a:ext cx="392155" cy="392133"/>
            </a:xfrm>
            <a:custGeom>
              <a:rect b="b" l="l" r="r" t="t"/>
              <a:pathLst>
                <a:path extrusionOk="0" h="17351" w="17352">
                  <a:moveTo>
                    <a:pt x="9888" y="1067"/>
                  </a:moveTo>
                  <a:lnTo>
                    <a:pt x="9888" y="6689"/>
                  </a:lnTo>
                  <a:lnTo>
                    <a:pt x="8288" y="8336"/>
                  </a:lnTo>
                  <a:lnTo>
                    <a:pt x="7804" y="8046"/>
                  </a:lnTo>
                  <a:lnTo>
                    <a:pt x="7270" y="7803"/>
                  </a:lnTo>
                  <a:lnTo>
                    <a:pt x="6737" y="7658"/>
                  </a:lnTo>
                  <a:lnTo>
                    <a:pt x="6204" y="7609"/>
                  </a:lnTo>
                  <a:lnTo>
                    <a:pt x="5768" y="7609"/>
                  </a:lnTo>
                  <a:lnTo>
                    <a:pt x="5380" y="7658"/>
                  </a:lnTo>
                  <a:lnTo>
                    <a:pt x="4993" y="7755"/>
                  </a:lnTo>
                  <a:lnTo>
                    <a:pt x="4605" y="7900"/>
                  </a:lnTo>
                  <a:lnTo>
                    <a:pt x="4508" y="7416"/>
                  </a:lnTo>
                  <a:lnTo>
                    <a:pt x="4508" y="6931"/>
                  </a:lnTo>
                  <a:lnTo>
                    <a:pt x="4508" y="6349"/>
                  </a:lnTo>
                  <a:lnTo>
                    <a:pt x="4605" y="5768"/>
                  </a:lnTo>
                  <a:lnTo>
                    <a:pt x="4750" y="5235"/>
                  </a:lnTo>
                  <a:lnTo>
                    <a:pt x="4944" y="4702"/>
                  </a:lnTo>
                  <a:lnTo>
                    <a:pt x="5186" y="4168"/>
                  </a:lnTo>
                  <a:lnTo>
                    <a:pt x="5477" y="3684"/>
                  </a:lnTo>
                  <a:lnTo>
                    <a:pt x="5816" y="3199"/>
                  </a:lnTo>
                  <a:lnTo>
                    <a:pt x="6253" y="2763"/>
                  </a:lnTo>
                  <a:lnTo>
                    <a:pt x="6592" y="2424"/>
                  </a:lnTo>
                  <a:lnTo>
                    <a:pt x="7028" y="2084"/>
                  </a:lnTo>
                  <a:lnTo>
                    <a:pt x="7464" y="1794"/>
                  </a:lnTo>
                  <a:lnTo>
                    <a:pt x="7900" y="1600"/>
                  </a:lnTo>
                  <a:lnTo>
                    <a:pt x="8385" y="1406"/>
                  </a:lnTo>
                  <a:lnTo>
                    <a:pt x="8870" y="1212"/>
                  </a:lnTo>
                  <a:lnTo>
                    <a:pt x="9354" y="1115"/>
                  </a:lnTo>
                  <a:lnTo>
                    <a:pt x="9888" y="1067"/>
                  </a:lnTo>
                  <a:close/>
                  <a:moveTo>
                    <a:pt x="16285" y="7464"/>
                  </a:moveTo>
                  <a:lnTo>
                    <a:pt x="16236" y="7997"/>
                  </a:lnTo>
                  <a:lnTo>
                    <a:pt x="16140" y="8482"/>
                  </a:lnTo>
                  <a:lnTo>
                    <a:pt x="15946" y="8966"/>
                  </a:lnTo>
                  <a:lnTo>
                    <a:pt x="15752" y="9451"/>
                  </a:lnTo>
                  <a:lnTo>
                    <a:pt x="15558" y="9887"/>
                  </a:lnTo>
                  <a:lnTo>
                    <a:pt x="15267" y="10323"/>
                  </a:lnTo>
                  <a:lnTo>
                    <a:pt x="14928" y="10760"/>
                  </a:lnTo>
                  <a:lnTo>
                    <a:pt x="14589" y="11099"/>
                  </a:lnTo>
                  <a:lnTo>
                    <a:pt x="14152" y="11535"/>
                  </a:lnTo>
                  <a:lnTo>
                    <a:pt x="13668" y="11874"/>
                  </a:lnTo>
                  <a:lnTo>
                    <a:pt x="13183" y="12165"/>
                  </a:lnTo>
                  <a:lnTo>
                    <a:pt x="12650" y="12407"/>
                  </a:lnTo>
                  <a:lnTo>
                    <a:pt x="12117" y="12601"/>
                  </a:lnTo>
                  <a:lnTo>
                    <a:pt x="11584" y="12747"/>
                  </a:lnTo>
                  <a:lnTo>
                    <a:pt x="11002" y="12844"/>
                  </a:lnTo>
                  <a:lnTo>
                    <a:pt x="9936" y="12844"/>
                  </a:lnTo>
                  <a:lnTo>
                    <a:pt x="9451" y="12747"/>
                  </a:lnTo>
                  <a:lnTo>
                    <a:pt x="9597" y="12311"/>
                  </a:lnTo>
                  <a:lnTo>
                    <a:pt x="9694" y="11826"/>
                  </a:lnTo>
                  <a:lnTo>
                    <a:pt x="9742" y="11341"/>
                  </a:lnTo>
                  <a:lnTo>
                    <a:pt x="9742" y="10857"/>
                  </a:lnTo>
                  <a:lnTo>
                    <a:pt x="9645" y="10372"/>
                  </a:lnTo>
                  <a:lnTo>
                    <a:pt x="9500" y="9887"/>
                  </a:lnTo>
                  <a:lnTo>
                    <a:pt x="9257" y="9451"/>
                  </a:lnTo>
                  <a:lnTo>
                    <a:pt x="9015" y="9063"/>
                  </a:lnTo>
                  <a:lnTo>
                    <a:pt x="10566" y="7464"/>
                  </a:lnTo>
                  <a:close/>
                  <a:moveTo>
                    <a:pt x="6301" y="8627"/>
                  </a:moveTo>
                  <a:lnTo>
                    <a:pt x="6737" y="8724"/>
                  </a:lnTo>
                  <a:lnTo>
                    <a:pt x="7173" y="8870"/>
                  </a:lnTo>
                  <a:lnTo>
                    <a:pt x="7561" y="9063"/>
                  </a:lnTo>
                  <a:lnTo>
                    <a:pt x="7949" y="9403"/>
                  </a:lnTo>
                  <a:lnTo>
                    <a:pt x="8240" y="9742"/>
                  </a:lnTo>
                  <a:lnTo>
                    <a:pt x="8482" y="10130"/>
                  </a:lnTo>
                  <a:lnTo>
                    <a:pt x="8627" y="10566"/>
                  </a:lnTo>
                  <a:lnTo>
                    <a:pt x="8724" y="11050"/>
                  </a:lnTo>
                  <a:lnTo>
                    <a:pt x="8724" y="11535"/>
                  </a:lnTo>
                  <a:lnTo>
                    <a:pt x="8627" y="11971"/>
                  </a:lnTo>
                  <a:lnTo>
                    <a:pt x="8482" y="12407"/>
                  </a:lnTo>
                  <a:lnTo>
                    <a:pt x="8240" y="12844"/>
                  </a:lnTo>
                  <a:lnTo>
                    <a:pt x="8046" y="13086"/>
                  </a:lnTo>
                  <a:lnTo>
                    <a:pt x="7804" y="13328"/>
                  </a:lnTo>
                  <a:lnTo>
                    <a:pt x="7561" y="13522"/>
                  </a:lnTo>
                  <a:lnTo>
                    <a:pt x="7319" y="13668"/>
                  </a:lnTo>
                  <a:lnTo>
                    <a:pt x="7028" y="13813"/>
                  </a:lnTo>
                  <a:lnTo>
                    <a:pt x="6689" y="13910"/>
                  </a:lnTo>
                  <a:lnTo>
                    <a:pt x="6398" y="13958"/>
                  </a:lnTo>
                  <a:lnTo>
                    <a:pt x="6059" y="13958"/>
                  </a:lnTo>
                  <a:lnTo>
                    <a:pt x="5526" y="13910"/>
                  </a:lnTo>
                  <a:lnTo>
                    <a:pt x="5041" y="13764"/>
                  </a:lnTo>
                  <a:lnTo>
                    <a:pt x="4556" y="13522"/>
                  </a:lnTo>
                  <a:lnTo>
                    <a:pt x="4169" y="13183"/>
                  </a:lnTo>
                  <a:lnTo>
                    <a:pt x="3829" y="12795"/>
                  </a:lnTo>
                  <a:lnTo>
                    <a:pt x="3587" y="12311"/>
                  </a:lnTo>
                  <a:lnTo>
                    <a:pt x="3442" y="11826"/>
                  </a:lnTo>
                  <a:lnTo>
                    <a:pt x="3393" y="11293"/>
                  </a:lnTo>
                  <a:lnTo>
                    <a:pt x="3393" y="10954"/>
                  </a:lnTo>
                  <a:lnTo>
                    <a:pt x="3442" y="10663"/>
                  </a:lnTo>
                  <a:lnTo>
                    <a:pt x="3539" y="10323"/>
                  </a:lnTo>
                  <a:lnTo>
                    <a:pt x="3684" y="10033"/>
                  </a:lnTo>
                  <a:lnTo>
                    <a:pt x="3829" y="9790"/>
                  </a:lnTo>
                  <a:lnTo>
                    <a:pt x="4023" y="9548"/>
                  </a:lnTo>
                  <a:lnTo>
                    <a:pt x="4266" y="9306"/>
                  </a:lnTo>
                  <a:lnTo>
                    <a:pt x="4508" y="9112"/>
                  </a:lnTo>
                  <a:lnTo>
                    <a:pt x="4944" y="8870"/>
                  </a:lnTo>
                  <a:lnTo>
                    <a:pt x="5380" y="8724"/>
                  </a:lnTo>
                  <a:lnTo>
                    <a:pt x="5816" y="8627"/>
                  </a:lnTo>
                  <a:close/>
                  <a:moveTo>
                    <a:pt x="3102" y="13522"/>
                  </a:moveTo>
                  <a:lnTo>
                    <a:pt x="3442" y="13910"/>
                  </a:lnTo>
                  <a:lnTo>
                    <a:pt x="3829" y="14249"/>
                  </a:lnTo>
                  <a:lnTo>
                    <a:pt x="1891" y="16188"/>
                  </a:lnTo>
                  <a:lnTo>
                    <a:pt x="1697" y="16285"/>
                  </a:lnTo>
                  <a:lnTo>
                    <a:pt x="1503" y="16333"/>
                  </a:lnTo>
                  <a:lnTo>
                    <a:pt x="1309" y="16285"/>
                  </a:lnTo>
                  <a:lnTo>
                    <a:pt x="1164" y="16188"/>
                  </a:lnTo>
                  <a:lnTo>
                    <a:pt x="1067" y="16042"/>
                  </a:lnTo>
                  <a:lnTo>
                    <a:pt x="1018" y="15848"/>
                  </a:lnTo>
                  <a:lnTo>
                    <a:pt x="1067" y="15655"/>
                  </a:lnTo>
                  <a:lnTo>
                    <a:pt x="1164" y="15461"/>
                  </a:lnTo>
                  <a:lnTo>
                    <a:pt x="3102" y="13522"/>
                  </a:lnTo>
                  <a:close/>
                  <a:moveTo>
                    <a:pt x="10372" y="0"/>
                  </a:moveTo>
                  <a:lnTo>
                    <a:pt x="9694" y="49"/>
                  </a:lnTo>
                  <a:lnTo>
                    <a:pt x="9015" y="146"/>
                  </a:lnTo>
                  <a:lnTo>
                    <a:pt x="8385" y="291"/>
                  </a:lnTo>
                  <a:lnTo>
                    <a:pt x="7755" y="534"/>
                  </a:lnTo>
                  <a:lnTo>
                    <a:pt x="7125" y="824"/>
                  </a:lnTo>
                  <a:lnTo>
                    <a:pt x="6543" y="1164"/>
                  </a:lnTo>
                  <a:lnTo>
                    <a:pt x="6010" y="1600"/>
                  </a:lnTo>
                  <a:lnTo>
                    <a:pt x="5526" y="2036"/>
                  </a:lnTo>
                  <a:lnTo>
                    <a:pt x="5041" y="2569"/>
                  </a:lnTo>
                  <a:lnTo>
                    <a:pt x="4653" y="3102"/>
                  </a:lnTo>
                  <a:lnTo>
                    <a:pt x="4314" y="3684"/>
                  </a:lnTo>
                  <a:lnTo>
                    <a:pt x="4023" y="4314"/>
                  </a:lnTo>
                  <a:lnTo>
                    <a:pt x="3781" y="4944"/>
                  </a:lnTo>
                  <a:lnTo>
                    <a:pt x="3636" y="5574"/>
                  </a:lnTo>
                  <a:lnTo>
                    <a:pt x="3539" y="6252"/>
                  </a:lnTo>
                  <a:lnTo>
                    <a:pt x="3490" y="6931"/>
                  </a:lnTo>
                  <a:lnTo>
                    <a:pt x="3539" y="7706"/>
                  </a:lnTo>
                  <a:lnTo>
                    <a:pt x="3684" y="8482"/>
                  </a:lnTo>
                  <a:lnTo>
                    <a:pt x="3393" y="8773"/>
                  </a:lnTo>
                  <a:lnTo>
                    <a:pt x="3102" y="9063"/>
                  </a:lnTo>
                  <a:lnTo>
                    <a:pt x="2909" y="9403"/>
                  </a:lnTo>
                  <a:lnTo>
                    <a:pt x="2715" y="9742"/>
                  </a:lnTo>
                  <a:lnTo>
                    <a:pt x="2569" y="10130"/>
                  </a:lnTo>
                  <a:lnTo>
                    <a:pt x="2472" y="10517"/>
                  </a:lnTo>
                  <a:lnTo>
                    <a:pt x="2375" y="10905"/>
                  </a:lnTo>
                  <a:lnTo>
                    <a:pt x="2375" y="11293"/>
                  </a:lnTo>
                  <a:lnTo>
                    <a:pt x="2375" y="11632"/>
                  </a:lnTo>
                  <a:lnTo>
                    <a:pt x="2424" y="11971"/>
                  </a:lnTo>
                  <a:lnTo>
                    <a:pt x="2521" y="12262"/>
                  </a:lnTo>
                  <a:lnTo>
                    <a:pt x="2618" y="12601"/>
                  </a:lnTo>
                  <a:lnTo>
                    <a:pt x="437" y="14734"/>
                  </a:lnTo>
                  <a:lnTo>
                    <a:pt x="243" y="14976"/>
                  </a:lnTo>
                  <a:lnTo>
                    <a:pt x="98" y="15267"/>
                  </a:lnTo>
                  <a:lnTo>
                    <a:pt x="49" y="15558"/>
                  </a:lnTo>
                  <a:lnTo>
                    <a:pt x="1" y="15848"/>
                  </a:lnTo>
                  <a:lnTo>
                    <a:pt x="49" y="16139"/>
                  </a:lnTo>
                  <a:lnTo>
                    <a:pt x="98" y="16382"/>
                  </a:lnTo>
                  <a:lnTo>
                    <a:pt x="243" y="16672"/>
                  </a:lnTo>
                  <a:lnTo>
                    <a:pt x="437" y="16915"/>
                  </a:lnTo>
                  <a:lnTo>
                    <a:pt x="679" y="17109"/>
                  </a:lnTo>
                  <a:lnTo>
                    <a:pt x="970" y="17254"/>
                  </a:lnTo>
                  <a:lnTo>
                    <a:pt x="1212" y="17302"/>
                  </a:lnTo>
                  <a:lnTo>
                    <a:pt x="1503" y="17351"/>
                  </a:lnTo>
                  <a:lnTo>
                    <a:pt x="1794" y="17302"/>
                  </a:lnTo>
                  <a:lnTo>
                    <a:pt x="2085" y="17254"/>
                  </a:lnTo>
                  <a:lnTo>
                    <a:pt x="2375" y="17109"/>
                  </a:lnTo>
                  <a:lnTo>
                    <a:pt x="2618" y="16915"/>
                  </a:lnTo>
                  <a:lnTo>
                    <a:pt x="4750" y="14734"/>
                  </a:lnTo>
                  <a:lnTo>
                    <a:pt x="5089" y="14831"/>
                  </a:lnTo>
                  <a:lnTo>
                    <a:pt x="5380" y="14928"/>
                  </a:lnTo>
                  <a:lnTo>
                    <a:pt x="5720" y="14976"/>
                  </a:lnTo>
                  <a:lnTo>
                    <a:pt x="6447" y="14976"/>
                  </a:lnTo>
                  <a:lnTo>
                    <a:pt x="6834" y="14879"/>
                  </a:lnTo>
                  <a:lnTo>
                    <a:pt x="7222" y="14782"/>
                  </a:lnTo>
                  <a:lnTo>
                    <a:pt x="7610" y="14637"/>
                  </a:lnTo>
                  <a:lnTo>
                    <a:pt x="7949" y="14443"/>
                  </a:lnTo>
                  <a:lnTo>
                    <a:pt x="8288" y="14249"/>
                  </a:lnTo>
                  <a:lnTo>
                    <a:pt x="8579" y="13958"/>
                  </a:lnTo>
                  <a:lnTo>
                    <a:pt x="8870" y="13668"/>
                  </a:lnTo>
                  <a:lnTo>
                    <a:pt x="9645" y="13813"/>
                  </a:lnTo>
                  <a:lnTo>
                    <a:pt x="10421" y="13861"/>
                  </a:lnTo>
                  <a:lnTo>
                    <a:pt x="11099" y="13813"/>
                  </a:lnTo>
                  <a:lnTo>
                    <a:pt x="11778" y="13716"/>
                  </a:lnTo>
                  <a:lnTo>
                    <a:pt x="12408" y="13571"/>
                  </a:lnTo>
                  <a:lnTo>
                    <a:pt x="13038" y="13328"/>
                  </a:lnTo>
                  <a:lnTo>
                    <a:pt x="13668" y="13037"/>
                  </a:lnTo>
                  <a:lnTo>
                    <a:pt x="14249" y="12698"/>
                  </a:lnTo>
                  <a:lnTo>
                    <a:pt x="14782" y="12311"/>
                  </a:lnTo>
                  <a:lnTo>
                    <a:pt x="15316" y="11826"/>
                  </a:lnTo>
                  <a:lnTo>
                    <a:pt x="15752" y="11341"/>
                  </a:lnTo>
                  <a:lnTo>
                    <a:pt x="16188" y="10808"/>
                  </a:lnTo>
                  <a:lnTo>
                    <a:pt x="16527" y="10227"/>
                  </a:lnTo>
                  <a:lnTo>
                    <a:pt x="16818" y="9596"/>
                  </a:lnTo>
                  <a:lnTo>
                    <a:pt x="17060" y="8966"/>
                  </a:lnTo>
                  <a:lnTo>
                    <a:pt x="17206" y="8336"/>
                  </a:lnTo>
                  <a:lnTo>
                    <a:pt x="17303" y="7658"/>
                  </a:lnTo>
                  <a:lnTo>
                    <a:pt x="17351" y="6979"/>
                  </a:lnTo>
                  <a:lnTo>
                    <a:pt x="17303" y="6786"/>
                  </a:lnTo>
                  <a:lnTo>
                    <a:pt x="17206" y="6592"/>
                  </a:lnTo>
                  <a:lnTo>
                    <a:pt x="17012" y="6495"/>
                  </a:lnTo>
                  <a:lnTo>
                    <a:pt x="16818" y="6446"/>
                  </a:lnTo>
                  <a:lnTo>
                    <a:pt x="10905" y="6446"/>
                  </a:lnTo>
                  <a:lnTo>
                    <a:pt x="10905" y="534"/>
                  </a:lnTo>
                  <a:lnTo>
                    <a:pt x="10857" y="340"/>
                  </a:lnTo>
                  <a:lnTo>
                    <a:pt x="10760" y="146"/>
                  </a:lnTo>
                  <a:lnTo>
                    <a:pt x="10614" y="49"/>
                  </a:lnTo>
                  <a:lnTo>
                    <a:pt x="10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3536920" y="1333902"/>
              <a:ext cx="121611" cy="121611"/>
            </a:xfrm>
            <a:custGeom>
              <a:rect b="b" l="l" r="r" t="t"/>
              <a:pathLst>
                <a:path extrusionOk="0" h="5381" w="5381">
                  <a:moveTo>
                    <a:pt x="1018" y="1067"/>
                  </a:moveTo>
                  <a:lnTo>
                    <a:pt x="1648" y="1212"/>
                  </a:lnTo>
                  <a:lnTo>
                    <a:pt x="2230" y="1454"/>
                  </a:lnTo>
                  <a:lnTo>
                    <a:pt x="2763" y="1745"/>
                  </a:lnTo>
                  <a:lnTo>
                    <a:pt x="3199" y="2181"/>
                  </a:lnTo>
                  <a:lnTo>
                    <a:pt x="3635" y="2618"/>
                  </a:lnTo>
                  <a:lnTo>
                    <a:pt x="3926" y="3151"/>
                  </a:lnTo>
                  <a:lnTo>
                    <a:pt x="4169" y="3732"/>
                  </a:lnTo>
                  <a:lnTo>
                    <a:pt x="4314" y="4362"/>
                  </a:lnTo>
                  <a:lnTo>
                    <a:pt x="1018" y="4362"/>
                  </a:lnTo>
                  <a:lnTo>
                    <a:pt x="1018" y="1067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1" y="340"/>
                  </a:lnTo>
                  <a:lnTo>
                    <a:pt x="1" y="534"/>
                  </a:lnTo>
                  <a:lnTo>
                    <a:pt x="1" y="4895"/>
                  </a:lnTo>
                  <a:lnTo>
                    <a:pt x="1" y="5089"/>
                  </a:lnTo>
                  <a:lnTo>
                    <a:pt x="146" y="5235"/>
                  </a:lnTo>
                  <a:lnTo>
                    <a:pt x="291" y="5380"/>
                  </a:lnTo>
                  <a:lnTo>
                    <a:pt x="5041" y="5380"/>
                  </a:lnTo>
                  <a:lnTo>
                    <a:pt x="5235" y="5235"/>
                  </a:lnTo>
                  <a:lnTo>
                    <a:pt x="5332" y="5089"/>
                  </a:lnTo>
                  <a:lnTo>
                    <a:pt x="5380" y="4895"/>
                  </a:lnTo>
                  <a:lnTo>
                    <a:pt x="5332" y="4411"/>
                  </a:lnTo>
                  <a:lnTo>
                    <a:pt x="5283" y="3926"/>
                  </a:lnTo>
                  <a:lnTo>
                    <a:pt x="5138" y="3441"/>
                  </a:lnTo>
                  <a:lnTo>
                    <a:pt x="4992" y="3005"/>
                  </a:lnTo>
                  <a:lnTo>
                    <a:pt x="4799" y="2569"/>
                  </a:lnTo>
                  <a:lnTo>
                    <a:pt x="4556" y="2181"/>
                  </a:lnTo>
                  <a:lnTo>
                    <a:pt x="4265" y="1794"/>
                  </a:lnTo>
                  <a:lnTo>
                    <a:pt x="3926" y="1454"/>
                  </a:lnTo>
                  <a:lnTo>
                    <a:pt x="3587" y="1115"/>
                  </a:lnTo>
                  <a:lnTo>
                    <a:pt x="3199" y="824"/>
                  </a:lnTo>
                  <a:lnTo>
                    <a:pt x="2811" y="582"/>
                  </a:lnTo>
                  <a:lnTo>
                    <a:pt x="2375" y="388"/>
                  </a:lnTo>
                  <a:lnTo>
                    <a:pt x="1939" y="243"/>
                  </a:lnTo>
                  <a:lnTo>
                    <a:pt x="1454" y="97"/>
                  </a:lnTo>
                  <a:lnTo>
                    <a:pt x="970" y="49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4"/>
          <p:cNvSpPr txBox="1"/>
          <p:nvPr/>
        </p:nvSpPr>
        <p:spPr>
          <a:xfrm>
            <a:off x="4743100" y="33925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RECALL + F1 Score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4"/>
          <p:cNvSpPr txBox="1"/>
          <p:nvPr>
            <p:ph idx="4294967295" type="subTitle"/>
          </p:nvPr>
        </p:nvSpPr>
        <p:spPr>
          <a:xfrm>
            <a:off x="4821100" y="3077425"/>
            <a:ext cx="284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Métrica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197" name="Google Shape;197;p25"/>
          <p:cNvSpPr txBox="1"/>
          <p:nvPr>
            <p:ph idx="4294967295" type="subTitle"/>
          </p:nvPr>
        </p:nvSpPr>
        <p:spPr>
          <a:xfrm>
            <a:off x="720000" y="24070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Primer acercamiento</a:t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subTitle"/>
          </p:nvPr>
        </p:nvSpPr>
        <p:spPr>
          <a:xfrm>
            <a:off x="3419271" y="24070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Comprensión preliminar</a:t>
            </a:r>
            <a:endParaRPr/>
          </a:p>
        </p:txBody>
      </p:sp>
      <p:sp>
        <p:nvSpPr>
          <p:cNvPr id="199" name="Google Shape;199;p25"/>
          <p:cNvSpPr txBox="1"/>
          <p:nvPr>
            <p:ph idx="4294967295" type="subTitle"/>
          </p:nvPr>
        </p:nvSpPr>
        <p:spPr>
          <a:xfrm>
            <a:off x="2069608" y="41102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Evaluación</a:t>
            </a:r>
            <a:endParaRPr/>
          </a:p>
        </p:txBody>
      </p:sp>
      <p:sp>
        <p:nvSpPr>
          <p:cNvPr id="200" name="Google Shape;200;p25"/>
          <p:cNvSpPr txBox="1"/>
          <p:nvPr>
            <p:ph idx="4294967295" type="subTitle"/>
          </p:nvPr>
        </p:nvSpPr>
        <p:spPr>
          <a:xfrm>
            <a:off x="6118549" y="240709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Basándonos en el EDA</a:t>
            </a:r>
            <a:endParaRPr/>
          </a:p>
        </p:txBody>
      </p:sp>
      <p:sp>
        <p:nvSpPr>
          <p:cNvPr id="201" name="Google Shape;201;p25"/>
          <p:cNvSpPr txBox="1"/>
          <p:nvPr>
            <p:ph idx="4294967295" type="subTitle"/>
          </p:nvPr>
        </p:nvSpPr>
        <p:spPr>
          <a:xfrm>
            <a:off x="4768886" y="4110200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02" name="Google Shape;202;p25"/>
          <p:cNvSpPr txBox="1"/>
          <p:nvPr>
            <p:ph idx="4294967295" type="title"/>
          </p:nvPr>
        </p:nvSpPr>
        <p:spPr>
          <a:xfrm>
            <a:off x="1505400" y="1435526"/>
            <a:ext cx="7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203" name="Google Shape;203;p25"/>
          <p:cNvSpPr txBox="1"/>
          <p:nvPr>
            <p:ph idx="4294967295" type="title"/>
          </p:nvPr>
        </p:nvSpPr>
        <p:spPr>
          <a:xfrm>
            <a:off x="4204671" y="1435526"/>
            <a:ext cx="7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204" name="Google Shape;204;p25"/>
          <p:cNvSpPr txBox="1"/>
          <p:nvPr>
            <p:ph idx="4294967295" type="title"/>
          </p:nvPr>
        </p:nvSpPr>
        <p:spPr>
          <a:xfrm>
            <a:off x="2855009" y="3138052"/>
            <a:ext cx="7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205" name="Google Shape;205;p25"/>
          <p:cNvSpPr txBox="1"/>
          <p:nvPr>
            <p:ph idx="4294967295" type="title"/>
          </p:nvPr>
        </p:nvSpPr>
        <p:spPr>
          <a:xfrm>
            <a:off x="6903950" y="1435526"/>
            <a:ext cx="7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206" name="Google Shape;206;p25"/>
          <p:cNvSpPr txBox="1"/>
          <p:nvPr>
            <p:ph idx="4294967295" type="title"/>
          </p:nvPr>
        </p:nvSpPr>
        <p:spPr>
          <a:xfrm>
            <a:off x="5554287" y="3138052"/>
            <a:ext cx="7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207" name="Google Shape;207;p25"/>
          <p:cNvSpPr txBox="1"/>
          <p:nvPr>
            <p:ph idx="4294967295" type="subTitle"/>
          </p:nvPr>
        </p:nvSpPr>
        <p:spPr>
          <a:xfrm>
            <a:off x="720000" y="2029712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Auto-EDA</a:t>
            </a:r>
            <a:endParaRPr b="1"/>
          </a:p>
        </p:txBody>
      </p:sp>
      <p:sp>
        <p:nvSpPr>
          <p:cNvPr id="208" name="Google Shape;208;p25"/>
          <p:cNvSpPr txBox="1"/>
          <p:nvPr>
            <p:ph idx="4294967295" type="subTitle"/>
          </p:nvPr>
        </p:nvSpPr>
        <p:spPr>
          <a:xfrm>
            <a:off x="6118549" y="2029712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Data Cleaning</a:t>
            </a:r>
            <a:endParaRPr b="1"/>
          </a:p>
        </p:txBody>
      </p:sp>
      <p:sp>
        <p:nvSpPr>
          <p:cNvPr id="209" name="Google Shape;209;p25"/>
          <p:cNvSpPr txBox="1"/>
          <p:nvPr>
            <p:ph idx="4294967295" type="subTitle"/>
          </p:nvPr>
        </p:nvSpPr>
        <p:spPr>
          <a:xfrm>
            <a:off x="2069608" y="37323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Model</a:t>
            </a:r>
            <a:endParaRPr b="1"/>
          </a:p>
        </p:txBody>
      </p:sp>
      <p:sp>
        <p:nvSpPr>
          <p:cNvPr id="210" name="Google Shape;210;p25"/>
          <p:cNvSpPr txBox="1"/>
          <p:nvPr>
            <p:ph idx="4294967295" type="subTitle"/>
          </p:nvPr>
        </p:nvSpPr>
        <p:spPr>
          <a:xfrm>
            <a:off x="4768886" y="37323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Conclusiones</a:t>
            </a:r>
            <a:endParaRPr b="1"/>
          </a:p>
        </p:txBody>
      </p:sp>
      <p:sp>
        <p:nvSpPr>
          <p:cNvPr id="211" name="Google Shape;211;p25"/>
          <p:cNvSpPr txBox="1"/>
          <p:nvPr/>
        </p:nvSpPr>
        <p:spPr>
          <a:xfrm>
            <a:off x="3198050" y="20412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Auto-EDA</a:t>
            </a:r>
            <a:endParaRPr/>
          </a:p>
        </p:txBody>
      </p:sp>
      <p:sp>
        <p:nvSpPr>
          <p:cNvPr id="217" name="Google Shape;217;p26"/>
          <p:cNvSpPr txBox="1"/>
          <p:nvPr>
            <p:ph idx="4294967295" type="subTitle"/>
          </p:nvPr>
        </p:nvSpPr>
        <p:spPr>
          <a:xfrm>
            <a:off x="773400" y="1268150"/>
            <a:ext cx="54429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el uso de </a:t>
            </a:r>
            <a:r>
              <a:rPr b="1" lang="es"/>
              <a:t>AutoViz y Profiling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Comprensión estructura general de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Obtención estadísticas descriptivas clave, para entender el comportamiento de cada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Detección valores faltantes y posibles inconsistencias.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Visualización de la distribución de variables numéricas.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Identificación</a:t>
            </a:r>
            <a:r>
              <a:rPr lang="es"/>
              <a:t> de valores atípicos.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Exploración relaciones entre variables a través de mapas de correlación.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EDA </a:t>
            </a:r>
            <a:r>
              <a:rPr lang="es" sz="3000"/>
              <a:t>&amp;</a:t>
            </a:r>
            <a:r>
              <a:rPr lang="es"/>
              <a:t> Data Cleaning</a:t>
            </a:r>
            <a:endParaRPr/>
          </a:p>
        </p:txBody>
      </p:sp>
      <p:sp>
        <p:nvSpPr>
          <p:cNvPr id="223" name="Google Shape;223;p27"/>
          <p:cNvSpPr txBox="1"/>
          <p:nvPr>
            <p:ph idx="4294967295" type="subTitle"/>
          </p:nvPr>
        </p:nvSpPr>
        <p:spPr>
          <a:xfrm>
            <a:off x="968525" y="2194959"/>
            <a:ext cx="2266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Pre Selección de Datos</a:t>
            </a:r>
            <a:r>
              <a:rPr lang="es"/>
              <a:t> </a:t>
            </a:r>
            <a:endParaRPr/>
          </a:p>
        </p:txBody>
      </p:sp>
      <p:sp>
        <p:nvSpPr>
          <p:cNvPr id="224" name="Google Shape;224;p27"/>
          <p:cNvSpPr txBox="1"/>
          <p:nvPr>
            <p:ph idx="4294967295" type="subTitle"/>
          </p:nvPr>
        </p:nvSpPr>
        <p:spPr>
          <a:xfrm>
            <a:off x="2356763" y="3871425"/>
            <a:ext cx="2265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Datos faltantes</a:t>
            </a:r>
            <a:endParaRPr b="1"/>
          </a:p>
        </p:txBody>
      </p:sp>
      <p:sp>
        <p:nvSpPr>
          <p:cNvPr id="225" name="Google Shape;225;p27"/>
          <p:cNvSpPr txBox="1"/>
          <p:nvPr>
            <p:ph idx="4294967295" type="subTitle"/>
          </p:nvPr>
        </p:nvSpPr>
        <p:spPr>
          <a:xfrm>
            <a:off x="4854837" y="3871175"/>
            <a:ext cx="22659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Valores </a:t>
            </a:r>
            <a:r>
              <a:rPr b="1" lang="es"/>
              <a:t>atípicos</a:t>
            </a:r>
            <a:endParaRPr b="1"/>
          </a:p>
        </p:txBody>
      </p:sp>
      <p:grpSp>
        <p:nvGrpSpPr>
          <p:cNvPr id="226" name="Google Shape;226;p27"/>
          <p:cNvGrpSpPr/>
          <p:nvPr/>
        </p:nvGrpSpPr>
        <p:grpSpPr>
          <a:xfrm>
            <a:off x="5627099" y="3355456"/>
            <a:ext cx="392133" cy="392155"/>
            <a:chOff x="6727565" y="2635120"/>
            <a:chExt cx="392133" cy="392155"/>
          </a:xfrm>
        </p:grpSpPr>
        <p:sp>
          <p:nvSpPr>
            <p:cNvPr id="227" name="Google Shape;227;p27"/>
            <p:cNvSpPr/>
            <p:nvPr/>
          </p:nvSpPr>
          <p:spPr>
            <a:xfrm>
              <a:off x="6727565" y="2635120"/>
              <a:ext cx="306705" cy="307812"/>
            </a:xfrm>
            <a:custGeom>
              <a:rect b="b" l="l" r="r" t="t"/>
              <a:pathLst>
                <a:path extrusionOk="0" h="13620" w="13571">
                  <a:moveTo>
                    <a:pt x="10614" y="1018"/>
                  </a:moveTo>
                  <a:lnTo>
                    <a:pt x="10808" y="1067"/>
                  </a:lnTo>
                  <a:lnTo>
                    <a:pt x="10953" y="1164"/>
                  </a:lnTo>
                  <a:lnTo>
                    <a:pt x="12407" y="2618"/>
                  </a:lnTo>
                  <a:lnTo>
                    <a:pt x="12553" y="2812"/>
                  </a:lnTo>
                  <a:lnTo>
                    <a:pt x="12553" y="2957"/>
                  </a:lnTo>
                  <a:lnTo>
                    <a:pt x="12553" y="3151"/>
                  </a:lnTo>
                  <a:lnTo>
                    <a:pt x="12407" y="3345"/>
                  </a:lnTo>
                  <a:lnTo>
                    <a:pt x="11826" y="3926"/>
                  </a:lnTo>
                  <a:lnTo>
                    <a:pt x="9645" y="1794"/>
                  </a:lnTo>
                  <a:lnTo>
                    <a:pt x="10275" y="1164"/>
                  </a:lnTo>
                  <a:lnTo>
                    <a:pt x="10420" y="1067"/>
                  </a:lnTo>
                  <a:lnTo>
                    <a:pt x="10614" y="1018"/>
                  </a:lnTo>
                  <a:close/>
                  <a:moveTo>
                    <a:pt x="8918" y="2521"/>
                  </a:moveTo>
                  <a:lnTo>
                    <a:pt x="9693" y="3248"/>
                  </a:lnTo>
                  <a:lnTo>
                    <a:pt x="3150" y="9742"/>
                  </a:lnTo>
                  <a:lnTo>
                    <a:pt x="2424" y="9015"/>
                  </a:lnTo>
                  <a:lnTo>
                    <a:pt x="8918" y="2521"/>
                  </a:lnTo>
                  <a:close/>
                  <a:moveTo>
                    <a:pt x="10372" y="3975"/>
                  </a:moveTo>
                  <a:lnTo>
                    <a:pt x="11099" y="4653"/>
                  </a:lnTo>
                  <a:lnTo>
                    <a:pt x="4556" y="11148"/>
                  </a:lnTo>
                  <a:lnTo>
                    <a:pt x="3877" y="10469"/>
                  </a:lnTo>
                  <a:lnTo>
                    <a:pt x="10372" y="3975"/>
                  </a:lnTo>
                  <a:close/>
                  <a:moveTo>
                    <a:pt x="1939" y="9984"/>
                  </a:moveTo>
                  <a:lnTo>
                    <a:pt x="3635" y="11632"/>
                  </a:lnTo>
                  <a:lnTo>
                    <a:pt x="1260" y="12359"/>
                  </a:lnTo>
                  <a:lnTo>
                    <a:pt x="1260" y="12359"/>
                  </a:lnTo>
                  <a:lnTo>
                    <a:pt x="1939" y="9984"/>
                  </a:lnTo>
                  <a:close/>
                  <a:moveTo>
                    <a:pt x="10614" y="1"/>
                  </a:moveTo>
                  <a:lnTo>
                    <a:pt x="10323" y="49"/>
                  </a:lnTo>
                  <a:lnTo>
                    <a:pt x="10033" y="98"/>
                  </a:lnTo>
                  <a:lnTo>
                    <a:pt x="9790" y="243"/>
                  </a:lnTo>
                  <a:lnTo>
                    <a:pt x="9548" y="437"/>
                  </a:lnTo>
                  <a:lnTo>
                    <a:pt x="8579" y="1406"/>
                  </a:lnTo>
                  <a:lnTo>
                    <a:pt x="1357" y="8676"/>
                  </a:lnTo>
                  <a:lnTo>
                    <a:pt x="1260" y="8773"/>
                  </a:lnTo>
                  <a:lnTo>
                    <a:pt x="1212" y="8870"/>
                  </a:lnTo>
                  <a:lnTo>
                    <a:pt x="49" y="12989"/>
                  </a:lnTo>
                  <a:lnTo>
                    <a:pt x="0" y="13086"/>
                  </a:lnTo>
                  <a:lnTo>
                    <a:pt x="49" y="13232"/>
                  </a:lnTo>
                  <a:lnTo>
                    <a:pt x="97" y="13377"/>
                  </a:lnTo>
                  <a:lnTo>
                    <a:pt x="194" y="13474"/>
                  </a:lnTo>
                  <a:lnTo>
                    <a:pt x="291" y="13571"/>
                  </a:lnTo>
                  <a:lnTo>
                    <a:pt x="388" y="13619"/>
                  </a:lnTo>
                  <a:lnTo>
                    <a:pt x="533" y="13619"/>
                  </a:lnTo>
                  <a:lnTo>
                    <a:pt x="679" y="13571"/>
                  </a:lnTo>
                  <a:lnTo>
                    <a:pt x="4701" y="12359"/>
                  </a:lnTo>
                  <a:lnTo>
                    <a:pt x="4798" y="12359"/>
                  </a:lnTo>
                  <a:lnTo>
                    <a:pt x="4944" y="12262"/>
                  </a:lnTo>
                  <a:lnTo>
                    <a:pt x="13134" y="4023"/>
                  </a:lnTo>
                  <a:lnTo>
                    <a:pt x="13328" y="3781"/>
                  </a:lnTo>
                  <a:lnTo>
                    <a:pt x="13474" y="3539"/>
                  </a:lnTo>
                  <a:lnTo>
                    <a:pt x="13570" y="3248"/>
                  </a:lnTo>
                  <a:lnTo>
                    <a:pt x="13570" y="2957"/>
                  </a:lnTo>
                  <a:lnTo>
                    <a:pt x="13570" y="2715"/>
                  </a:lnTo>
                  <a:lnTo>
                    <a:pt x="13474" y="2424"/>
                  </a:lnTo>
                  <a:lnTo>
                    <a:pt x="13328" y="2133"/>
                  </a:lnTo>
                  <a:lnTo>
                    <a:pt x="13134" y="1939"/>
                  </a:lnTo>
                  <a:lnTo>
                    <a:pt x="11680" y="437"/>
                  </a:lnTo>
                  <a:lnTo>
                    <a:pt x="11438" y="243"/>
                  </a:lnTo>
                  <a:lnTo>
                    <a:pt x="11196" y="98"/>
                  </a:lnTo>
                  <a:lnTo>
                    <a:pt x="10905" y="49"/>
                  </a:lnTo>
                  <a:lnTo>
                    <a:pt x="10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911575" y="2816937"/>
              <a:ext cx="208123" cy="210338"/>
            </a:xfrm>
            <a:custGeom>
              <a:rect b="b" l="l" r="r" t="t"/>
              <a:pathLst>
                <a:path extrusionOk="0" h="9307" w="9209">
                  <a:moveTo>
                    <a:pt x="5138" y="1019"/>
                  </a:moveTo>
                  <a:lnTo>
                    <a:pt x="5138" y="1649"/>
                  </a:lnTo>
                  <a:lnTo>
                    <a:pt x="5138" y="1794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49" y="2666"/>
                  </a:lnTo>
                  <a:lnTo>
                    <a:pt x="6495" y="2763"/>
                  </a:lnTo>
                  <a:lnTo>
                    <a:pt x="6834" y="2763"/>
                  </a:lnTo>
                  <a:lnTo>
                    <a:pt x="6979" y="2715"/>
                  </a:lnTo>
                  <a:lnTo>
                    <a:pt x="7512" y="2376"/>
                  </a:lnTo>
                  <a:lnTo>
                    <a:pt x="7997" y="3296"/>
                  </a:lnTo>
                  <a:lnTo>
                    <a:pt x="7464" y="3587"/>
                  </a:lnTo>
                  <a:lnTo>
                    <a:pt x="7367" y="3684"/>
                  </a:lnTo>
                  <a:lnTo>
                    <a:pt x="7270" y="3830"/>
                  </a:lnTo>
                  <a:lnTo>
                    <a:pt x="7222" y="3975"/>
                  </a:lnTo>
                  <a:lnTo>
                    <a:pt x="7222" y="4120"/>
                  </a:lnTo>
                  <a:lnTo>
                    <a:pt x="7270" y="4653"/>
                  </a:lnTo>
                  <a:lnTo>
                    <a:pt x="7222" y="5187"/>
                  </a:lnTo>
                  <a:lnTo>
                    <a:pt x="7222" y="5332"/>
                  </a:lnTo>
                  <a:lnTo>
                    <a:pt x="7270" y="5477"/>
                  </a:lnTo>
                  <a:lnTo>
                    <a:pt x="7367" y="5623"/>
                  </a:lnTo>
                  <a:lnTo>
                    <a:pt x="7464" y="5720"/>
                  </a:lnTo>
                  <a:lnTo>
                    <a:pt x="7997" y="6010"/>
                  </a:lnTo>
                  <a:lnTo>
                    <a:pt x="7512" y="6931"/>
                  </a:lnTo>
                  <a:lnTo>
                    <a:pt x="6979" y="6592"/>
                  </a:lnTo>
                  <a:lnTo>
                    <a:pt x="6834" y="6544"/>
                  </a:lnTo>
                  <a:lnTo>
                    <a:pt x="6495" y="6544"/>
                  </a:lnTo>
                  <a:lnTo>
                    <a:pt x="6349" y="6640"/>
                  </a:lnTo>
                  <a:lnTo>
                    <a:pt x="5962" y="6980"/>
                  </a:lnTo>
                  <a:lnTo>
                    <a:pt x="5477" y="7174"/>
                  </a:lnTo>
                  <a:lnTo>
                    <a:pt x="5332" y="7271"/>
                  </a:lnTo>
                  <a:lnTo>
                    <a:pt x="5235" y="7367"/>
                  </a:lnTo>
                  <a:lnTo>
                    <a:pt x="5138" y="7513"/>
                  </a:lnTo>
                  <a:lnTo>
                    <a:pt x="5138" y="7658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58"/>
                  </a:lnTo>
                  <a:lnTo>
                    <a:pt x="4071" y="7513"/>
                  </a:lnTo>
                  <a:lnTo>
                    <a:pt x="4023" y="7367"/>
                  </a:lnTo>
                  <a:lnTo>
                    <a:pt x="3926" y="7271"/>
                  </a:lnTo>
                  <a:lnTo>
                    <a:pt x="3781" y="7174"/>
                  </a:lnTo>
                  <a:lnTo>
                    <a:pt x="3296" y="6980"/>
                  </a:lnTo>
                  <a:lnTo>
                    <a:pt x="2860" y="6640"/>
                  </a:lnTo>
                  <a:lnTo>
                    <a:pt x="2714" y="6544"/>
                  </a:lnTo>
                  <a:lnTo>
                    <a:pt x="2424" y="6544"/>
                  </a:lnTo>
                  <a:lnTo>
                    <a:pt x="2278" y="6592"/>
                  </a:lnTo>
                  <a:lnTo>
                    <a:pt x="1745" y="6931"/>
                  </a:lnTo>
                  <a:lnTo>
                    <a:pt x="1212" y="6010"/>
                  </a:lnTo>
                  <a:lnTo>
                    <a:pt x="1745" y="5720"/>
                  </a:lnTo>
                  <a:lnTo>
                    <a:pt x="1891" y="5623"/>
                  </a:lnTo>
                  <a:lnTo>
                    <a:pt x="1987" y="5477"/>
                  </a:lnTo>
                  <a:lnTo>
                    <a:pt x="2036" y="5332"/>
                  </a:lnTo>
                  <a:lnTo>
                    <a:pt x="1987" y="5187"/>
                  </a:lnTo>
                  <a:lnTo>
                    <a:pt x="1939" y="4653"/>
                  </a:lnTo>
                  <a:lnTo>
                    <a:pt x="1987" y="4120"/>
                  </a:lnTo>
                  <a:lnTo>
                    <a:pt x="2036" y="3975"/>
                  </a:lnTo>
                  <a:lnTo>
                    <a:pt x="1987" y="3830"/>
                  </a:lnTo>
                  <a:lnTo>
                    <a:pt x="1891" y="3684"/>
                  </a:lnTo>
                  <a:lnTo>
                    <a:pt x="1745" y="3587"/>
                  </a:lnTo>
                  <a:lnTo>
                    <a:pt x="1212" y="3296"/>
                  </a:lnTo>
                  <a:lnTo>
                    <a:pt x="1745" y="2376"/>
                  </a:lnTo>
                  <a:lnTo>
                    <a:pt x="2278" y="2715"/>
                  </a:lnTo>
                  <a:lnTo>
                    <a:pt x="2424" y="2763"/>
                  </a:lnTo>
                  <a:lnTo>
                    <a:pt x="2714" y="2763"/>
                  </a:lnTo>
                  <a:lnTo>
                    <a:pt x="2860" y="2666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6" y="2036"/>
                  </a:lnTo>
                  <a:lnTo>
                    <a:pt x="4023" y="1939"/>
                  </a:lnTo>
                  <a:lnTo>
                    <a:pt x="4071" y="1794"/>
                  </a:lnTo>
                  <a:lnTo>
                    <a:pt x="4120" y="1649"/>
                  </a:lnTo>
                  <a:lnTo>
                    <a:pt x="4120" y="1019"/>
                  </a:lnTo>
                  <a:close/>
                  <a:moveTo>
                    <a:pt x="3587" y="1"/>
                  </a:moveTo>
                  <a:lnTo>
                    <a:pt x="3393" y="49"/>
                  </a:lnTo>
                  <a:lnTo>
                    <a:pt x="3248" y="146"/>
                  </a:lnTo>
                  <a:lnTo>
                    <a:pt x="3151" y="292"/>
                  </a:lnTo>
                  <a:lnTo>
                    <a:pt x="3102" y="534"/>
                  </a:lnTo>
                  <a:lnTo>
                    <a:pt x="3102" y="1309"/>
                  </a:lnTo>
                  <a:lnTo>
                    <a:pt x="2763" y="1455"/>
                  </a:lnTo>
                  <a:lnTo>
                    <a:pt x="2472" y="1649"/>
                  </a:lnTo>
                  <a:lnTo>
                    <a:pt x="1794" y="1261"/>
                  </a:lnTo>
                  <a:lnTo>
                    <a:pt x="1600" y="1212"/>
                  </a:lnTo>
                  <a:lnTo>
                    <a:pt x="1406" y="1212"/>
                  </a:lnTo>
                  <a:lnTo>
                    <a:pt x="1212" y="1309"/>
                  </a:lnTo>
                  <a:lnTo>
                    <a:pt x="1115" y="1455"/>
                  </a:lnTo>
                  <a:lnTo>
                    <a:pt x="97" y="3199"/>
                  </a:lnTo>
                  <a:lnTo>
                    <a:pt x="0" y="3393"/>
                  </a:lnTo>
                  <a:lnTo>
                    <a:pt x="49" y="3587"/>
                  </a:lnTo>
                  <a:lnTo>
                    <a:pt x="97" y="3781"/>
                  </a:lnTo>
                  <a:lnTo>
                    <a:pt x="243" y="3926"/>
                  </a:lnTo>
                  <a:lnTo>
                    <a:pt x="970" y="4314"/>
                  </a:lnTo>
                  <a:lnTo>
                    <a:pt x="921" y="4653"/>
                  </a:lnTo>
                  <a:lnTo>
                    <a:pt x="970" y="4993"/>
                  </a:lnTo>
                  <a:lnTo>
                    <a:pt x="243" y="5429"/>
                  </a:lnTo>
                  <a:lnTo>
                    <a:pt x="97" y="5526"/>
                  </a:lnTo>
                  <a:lnTo>
                    <a:pt x="49" y="5720"/>
                  </a:lnTo>
                  <a:lnTo>
                    <a:pt x="0" y="5914"/>
                  </a:lnTo>
                  <a:lnTo>
                    <a:pt x="97" y="6107"/>
                  </a:lnTo>
                  <a:lnTo>
                    <a:pt x="1115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8046"/>
                  </a:lnTo>
                  <a:lnTo>
                    <a:pt x="2472" y="7658"/>
                  </a:lnTo>
                  <a:lnTo>
                    <a:pt x="2763" y="7852"/>
                  </a:lnTo>
                  <a:lnTo>
                    <a:pt x="3102" y="7997"/>
                  </a:lnTo>
                  <a:lnTo>
                    <a:pt x="3102" y="8773"/>
                  </a:lnTo>
                  <a:lnTo>
                    <a:pt x="3151" y="9015"/>
                  </a:lnTo>
                  <a:lnTo>
                    <a:pt x="3248" y="9161"/>
                  </a:lnTo>
                  <a:lnTo>
                    <a:pt x="3393" y="9258"/>
                  </a:lnTo>
                  <a:lnTo>
                    <a:pt x="3587" y="9306"/>
                  </a:lnTo>
                  <a:lnTo>
                    <a:pt x="5622" y="9306"/>
                  </a:lnTo>
                  <a:lnTo>
                    <a:pt x="5816" y="9258"/>
                  </a:lnTo>
                  <a:lnTo>
                    <a:pt x="6010" y="9161"/>
                  </a:lnTo>
                  <a:lnTo>
                    <a:pt x="6107" y="9015"/>
                  </a:lnTo>
                  <a:lnTo>
                    <a:pt x="6155" y="8773"/>
                  </a:lnTo>
                  <a:lnTo>
                    <a:pt x="6155" y="7997"/>
                  </a:lnTo>
                  <a:lnTo>
                    <a:pt x="6446" y="7852"/>
                  </a:lnTo>
                  <a:lnTo>
                    <a:pt x="6737" y="7658"/>
                  </a:lnTo>
                  <a:lnTo>
                    <a:pt x="7464" y="8046"/>
                  </a:lnTo>
                  <a:lnTo>
                    <a:pt x="7609" y="8094"/>
                  </a:lnTo>
                  <a:lnTo>
                    <a:pt x="7803" y="8094"/>
                  </a:lnTo>
                  <a:lnTo>
                    <a:pt x="7997" y="7997"/>
                  </a:lnTo>
                  <a:lnTo>
                    <a:pt x="8143" y="7852"/>
                  </a:lnTo>
                  <a:lnTo>
                    <a:pt x="9160" y="6107"/>
                  </a:lnTo>
                  <a:lnTo>
                    <a:pt x="9209" y="5914"/>
                  </a:lnTo>
                  <a:lnTo>
                    <a:pt x="9209" y="5720"/>
                  </a:lnTo>
                  <a:lnTo>
                    <a:pt x="9112" y="5526"/>
                  </a:lnTo>
                  <a:lnTo>
                    <a:pt x="8966" y="5429"/>
                  </a:lnTo>
                  <a:lnTo>
                    <a:pt x="8288" y="4993"/>
                  </a:lnTo>
                  <a:lnTo>
                    <a:pt x="8288" y="4653"/>
                  </a:lnTo>
                  <a:lnTo>
                    <a:pt x="8288" y="4314"/>
                  </a:lnTo>
                  <a:lnTo>
                    <a:pt x="8966" y="3926"/>
                  </a:lnTo>
                  <a:lnTo>
                    <a:pt x="9112" y="3781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0" y="3199"/>
                  </a:lnTo>
                  <a:lnTo>
                    <a:pt x="8143" y="1455"/>
                  </a:lnTo>
                  <a:lnTo>
                    <a:pt x="7997" y="1309"/>
                  </a:lnTo>
                  <a:lnTo>
                    <a:pt x="7803" y="1212"/>
                  </a:lnTo>
                  <a:lnTo>
                    <a:pt x="7609" y="1212"/>
                  </a:lnTo>
                  <a:lnTo>
                    <a:pt x="7464" y="1261"/>
                  </a:lnTo>
                  <a:lnTo>
                    <a:pt x="6737" y="1649"/>
                  </a:lnTo>
                  <a:lnTo>
                    <a:pt x="6446" y="1455"/>
                  </a:lnTo>
                  <a:lnTo>
                    <a:pt x="6155" y="1309"/>
                  </a:lnTo>
                  <a:lnTo>
                    <a:pt x="6155" y="534"/>
                  </a:lnTo>
                  <a:lnTo>
                    <a:pt x="6107" y="292"/>
                  </a:lnTo>
                  <a:lnTo>
                    <a:pt x="6010" y="146"/>
                  </a:lnTo>
                  <a:lnTo>
                    <a:pt x="5816" y="49"/>
                  </a:lnTo>
                  <a:lnTo>
                    <a:pt x="5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6981680" y="2888149"/>
              <a:ext cx="69020" cy="67913"/>
            </a:xfrm>
            <a:custGeom>
              <a:rect b="b" l="l" r="r" t="t"/>
              <a:pathLst>
                <a:path extrusionOk="0" h="3005" w="3054">
                  <a:moveTo>
                    <a:pt x="1696" y="1018"/>
                  </a:moveTo>
                  <a:lnTo>
                    <a:pt x="1890" y="1163"/>
                  </a:lnTo>
                  <a:lnTo>
                    <a:pt x="1987" y="1309"/>
                  </a:lnTo>
                  <a:lnTo>
                    <a:pt x="2036" y="1502"/>
                  </a:lnTo>
                  <a:lnTo>
                    <a:pt x="1987" y="1696"/>
                  </a:lnTo>
                  <a:lnTo>
                    <a:pt x="1890" y="1842"/>
                  </a:lnTo>
                  <a:lnTo>
                    <a:pt x="1696" y="1987"/>
                  </a:lnTo>
                  <a:lnTo>
                    <a:pt x="1309" y="1987"/>
                  </a:lnTo>
                  <a:lnTo>
                    <a:pt x="1163" y="1842"/>
                  </a:lnTo>
                  <a:lnTo>
                    <a:pt x="1066" y="1696"/>
                  </a:lnTo>
                  <a:lnTo>
                    <a:pt x="1018" y="1502"/>
                  </a:lnTo>
                  <a:lnTo>
                    <a:pt x="1066" y="1309"/>
                  </a:lnTo>
                  <a:lnTo>
                    <a:pt x="1163" y="1163"/>
                  </a:lnTo>
                  <a:lnTo>
                    <a:pt x="1309" y="1018"/>
                  </a:lnTo>
                  <a:close/>
                  <a:moveTo>
                    <a:pt x="1212" y="0"/>
                  </a:moveTo>
                  <a:lnTo>
                    <a:pt x="921" y="97"/>
                  </a:lnTo>
                  <a:lnTo>
                    <a:pt x="679" y="242"/>
                  </a:lnTo>
                  <a:lnTo>
                    <a:pt x="436" y="436"/>
                  </a:lnTo>
                  <a:lnTo>
                    <a:pt x="242" y="630"/>
                  </a:lnTo>
                  <a:lnTo>
                    <a:pt x="97" y="921"/>
                  </a:lnTo>
                  <a:lnTo>
                    <a:pt x="0" y="1212"/>
                  </a:lnTo>
                  <a:lnTo>
                    <a:pt x="0" y="1502"/>
                  </a:lnTo>
                  <a:lnTo>
                    <a:pt x="0" y="1793"/>
                  </a:lnTo>
                  <a:lnTo>
                    <a:pt x="97" y="2084"/>
                  </a:lnTo>
                  <a:lnTo>
                    <a:pt x="242" y="2375"/>
                  </a:lnTo>
                  <a:lnTo>
                    <a:pt x="436" y="2569"/>
                  </a:lnTo>
                  <a:lnTo>
                    <a:pt x="679" y="2763"/>
                  </a:lnTo>
                  <a:lnTo>
                    <a:pt x="921" y="2908"/>
                  </a:lnTo>
                  <a:lnTo>
                    <a:pt x="1212" y="3005"/>
                  </a:lnTo>
                  <a:lnTo>
                    <a:pt x="1842" y="3005"/>
                  </a:lnTo>
                  <a:lnTo>
                    <a:pt x="2084" y="2908"/>
                  </a:lnTo>
                  <a:lnTo>
                    <a:pt x="2375" y="2763"/>
                  </a:lnTo>
                  <a:lnTo>
                    <a:pt x="2569" y="2569"/>
                  </a:lnTo>
                  <a:lnTo>
                    <a:pt x="2763" y="2375"/>
                  </a:lnTo>
                  <a:lnTo>
                    <a:pt x="2908" y="2084"/>
                  </a:lnTo>
                  <a:lnTo>
                    <a:pt x="3005" y="1793"/>
                  </a:lnTo>
                  <a:lnTo>
                    <a:pt x="3053" y="1502"/>
                  </a:lnTo>
                  <a:lnTo>
                    <a:pt x="3005" y="1212"/>
                  </a:lnTo>
                  <a:lnTo>
                    <a:pt x="2908" y="921"/>
                  </a:lnTo>
                  <a:lnTo>
                    <a:pt x="2763" y="630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4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2042713" y="1563203"/>
            <a:ext cx="391048" cy="391048"/>
            <a:chOff x="3288275" y="2636227"/>
            <a:chExt cx="391048" cy="391048"/>
          </a:xfrm>
        </p:grpSpPr>
        <p:sp>
          <p:nvSpPr>
            <p:cNvPr id="231" name="Google Shape;231;p27"/>
            <p:cNvSpPr/>
            <p:nvPr/>
          </p:nvSpPr>
          <p:spPr>
            <a:xfrm>
              <a:off x="3334288" y="2681133"/>
              <a:ext cx="152279" cy="69020"/>
            </a:xfrm>
            <a:custGeom>
              <a:rect b="b" l="l" r="r" t="t"/>
              <a:pathLst>
                <a:path extrusionOk="0" h="3054" w="6738">
                  <a:moveTo>
                    <a:pt x="5719" y="1018"/>
                  </a:moveTo>
                  <a:lnTo>
                    <a:pt x="5719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0" y="2763"/>
                  </a:lnTo>
                  <a:lnTo>
                    <a:pt x="146" y="2908"/>
                  </a:lnTo>
                  <a:lnTo>
                    <a:pt x="291" y="3053"/>
                  </a:lnTo>
                  <a:lnTo>
                    <a:pt x="6446" y="3053"/>
                  </a:lnTo>
                  <a:lnTo>
                    <a:pt x="6592" y="2908"/>
                  </a:lnTo>
                  <a:lnTo>
                    <a:pt x="6689" y="2763"/>
                  </a:lnTo>
                  <a:lnTo>
                    <a:pt x="6737" y="2569"/>
                  </a:lnTo>
                  <a:lnTo>
                    <a:pt x="6737" y="533"/>
                  </a:lnTo>
                  <a:lnTo>
                    <a:pt x="6689" y="339"/>
                  </a:lnTo>
                  <a:lnTo>
                    <a:pt x="6592" y="194"/>
                  </a:lnTo>
                  <a:lnTo>
                    <a:pt x="6446" y="49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3334288" y="2773138"/>
              <a:ext cx="102988" cy="23007"/>
            </a:xfrm>
            <a:custGeom>
              <a:rect b="b" l="l" r="r" t="t"/>
              <a:pathLst>
                <a:path extrusionOk="0" h="1018" w="4557"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39"/>
                  </a:lnTo>
                  <a:lnTo>
                    <a:pt x="0" y="533"/>
                  </a:lnTo>
                  <a:lnTo>
                    <a:pt x="0" y="727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4023" y="1018"/>
                  </a:lnTo>
                  <a:lnTo>
                    <a:pt x="4217" y="970"/>
                  </a:lnTo>
                  <a:lnTo>
                    <a:pt x="4411" y="873"/>
                  </a:lnTo>
                  <a:lnTo>
                    <a:pt x="4508" y="727"/>
                  </a:lnTo>
                  <a:lnTo>
                    <a:pt x="4556" y="533"/>
                  </a:lnTo>
                  <a:lnTo>
                    <a:pt x="4508" y="339"/>
                  </a:lnTo>
                  <a:lnTo>
                    <a:pt x="4411" y="146"/>
                  </a:lnTo>
                  <a:lnTo>
                    <a:pt x="4217" y="49"/>
                  </a:lnTo>
                  <a:lnTo>
                    <a:pt x="40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3334288" y="2819129"/>
              <a:ext cx="75597" cy="23029"/>
            </a:xfrm>
            <a:custGeom>
              <a:rect b="b" l="l" r="r" t="t"/>
              <a:pathLst>
                <a:path extrusionOk="0" h="1019" w="3345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0" y="340"/>
                  </a:lnTo>
                  <a:lnTo>
                    <a:pt x="0" y="534"/>
                  </a:lnTo>
                  <a:lnTo>
                    <a:pt x="0" y="728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2860" y="1018"/>
                  </a:lnTo>
                  <a:lnTo>
                    <a:pt x="3054" y="970"/>
                  </a:lnTo>
                  <a:lnTo>
                    <a:pt x="3199" y="873"/>
                  </a:lnTo>
                  <a:lnTo>
                    <a:pt x="3345" y="728"/>
                  </a:lnTo>
                  <a:lnTo>
                    <a:pt x="3345" y="534"/>
                  </a:lnTo>
                  <a:lnTo>
                    <a:pt x="3345" y="340"/>
                  </a:lnTo>
                  <a:lnTo>
                    <a:pt x="3199" y="146"/>
                  </a:lnTo>
                  <a:lnTo>
                    <a:pt x="3054" y="49"/>
                  </a:lnTo>
                  <a:lnTo>
                    <a:pt x="2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288275" y="2636227"/>
              <a:ext cx="391048" cy="391048"/>
            </a:xfrm>
            <a:custGeom>
              <a:rect b="b" l="l" r="r" t="t"/>
              <a:pathLst>
                <a:path extrusionOk="0" h="17303" w="17303">
                  <a:moveTo>
                    <a:pt x="13862" y="969"/>
                  </a:moveTo>
                  <a:lnTo>
                    <a:pt x="13862" y="7706"/>
                  </a:lnTo>
                  <a:lnTo>
                    <a:pt x="13571" y="7415"/>
                  </a:lnTo>
                  <a:lnTo>
                    <a:pt x="13280" y="7076"/>
                  </a:lnTo>
                  <a:lnTo>
                    <a:pt x="12893" y="6834"/>
                  </a:lnTo>
                  <a:lnTo>
                    <a:pt x="12553" y="6591"/>
                  </a:lnTo>
                  <a:lnTo>
                    <a:pt x="12166" y="6446"/>
                  </a:lnTo>
                  <a:lnTo>
                    <a:pt x="11729" y="6301"/>
                  </a:lnTo>
                  <a:lnTo>
                    <a:pt x="11342" y="6204"/>
                  </a:lnTo>
                  <a:lnTo>
                    <a:pt x="10906" y="6155"/>
                  </a:lnTo>
                  <a:lnTo>
                    <a:pt x="10518" y="6107"/>
                  </a:lnTo>
                  <a:lnTo>
                    <a:pt x="10082" y="6155"/>
                  </a:lnTo>
                  <a:lnTo>
                    <a:pt x="9645" y="6204"/>
                  </a:lnTo>
                  <a:lnTo>
                    <a:pt x="9258" y="6301"/>
                  </a:lnTo>
                  <a:lnTo>
                    <a:pt x="8822" y="6446"/>
                  </a:lnTo>
                  <a:lnTo>
                    <a:pt x="8434" y="6591"/>
                  </a:lnTo>
                  <a:lnTo>
                    <a:pt x="8095" y="6834"/>
                  </a:lnTo>
                  <a:lnTo>
                    <a:pt x="7707" y="7076"/>
                  </a:lnTo>
                  <a:lnTo>
                    <a:pt x="7416" y="7415"/>
                  </a:lnTo>
                  <a:lnTo>
                    <a:pt x="7125" y="7706"/>
                  </a:lnTo>
                  <a:lnTo>
                    <a:pt x="6883" y="7997"/>
                  </a:lnTo>
                  <a:lnTo>
                    <a:pt x="6689" y="8336"/>
                  </a:lnTo>
                  <a:lnTo>
                    <a:pt x="6495" y="8675"/>
                  </a:lnTo>
                  <a:lnTo>
                    <a:pt x="6350" y="9063"/>
                  </a:lnTo>
                  <a:lnTo>
                    <a:pt x="6253" y="9402"/>
                  </a:lnTo>
                  <a:lnTo>
                    <a:pt x="6156" y="9790"/>
                  </a:lnTo>
                  <a:lnTo>
                    <a:pt x="6108" y="10178"/>
                  </a:lnTo>
                  <a:lnTo>
                    <a:pt x="1019" y="10178"/>
                  </a:lnTo>
                  <a:lnTo>
                    <a:pt x="1019" y="969"/>
                  </a:lnTo>
                  <a:close/>
                  <a:moveTo>
                    <a:pt x="10809" y="7124"/>
                  </a:moveTo>
                  <a:lnTo>
                    <a:pt x="11148" y="7173"/>
                  </a:lnTo>
                  <a:lnTo>
                    <a:pt x="11439" y="7270"/>
                  </a:lnTo>
                  <a:lnTo>
                    <a:pt x="11778" y="7367"/>
                  </a:lnTo>
                  <a:lnTo>
                    <a:pt x="12069" y="7512"/>
                  </a:lnTo>
                  <a:lnTo>
                    <a:pt x="12360" y="7658"/>
                  </a:lnTo>
                  <a:lnTo>
                    <a:pt x="12602" y="7900"/>
                  </a:lnTo>
                  <a:lnTo>
                    <a:pt x="12893" y="8094"/>
                  </a:lnTo>
                  <a:lnTo>
                    <a:pt x="13087" y="8385"/>
                  </a:lnTo>
                  <a:lnTo>
                    <a:pt x="13280" y="8627"/>
                  </a:lnTo>
                  <a:lnTo>
                    <a:pt x="13474" y="8918"/>
                  </a:lnTo>
                  <a:lnTo>
                    <a:pt x="13620" y="9208"/>
                  </a:lnTo>
                  <a:lnTo>
                    <a:pt x="13717" y="9548"/>
                  </a:lnTo>
                  <a:lnTo>
                    <a:pt x="13813" y="9838"/>
                  </a:lnTo>
                  <a:lnTo>
                    <a:pt x="13862" y="10178"/>
                  </a:lnTo>
                  <a:lnTo>
                    <a:pt x="13862" y="10469"/>
                  </a:lnTo>
                  <a:lnTo>
                    <a:pt x="13862" y="10808"/>
                  </a:lnTo>
                  <a:lnTo>
                    <a:pt x="13813" y="11147"/>
                  </a:lnTo>
                  <a:lnTo>
                    <a:pt x="13717" y="11438"/>
                  </a:lnTo>
                  <a:lnTo>
                    <a:pt x="13620" y="11777"/>
                  </a:lnTo>
                  <a:lnTo>
                    <a:pt x="13474" y="12068"/>
                  </a:lnTo>
                  <a:lnTo>
                    <a:pt x="13280" y="12359"/>
                  </a:lnTo>
                  <a:lnTo>
                    <a:pt x="13087" y="12601"/>
                  </a:lnTo>
                  <a:lnTo>
                    <a:pt x="12893" y="12843"/>
                  </a:lnTo>
                  <a:lnTo>
                    <a:pt x="12602" y="13086"/>
                  </a:lnTo>
                  <a:lnTo>
                    <a:pt x="12360" y="13279"/>
                  </a:lnTo>
                  <a:lnTo>
                    <a:pt x="12069" y="13473"/>
                  </a:lnTo>
                  <a:lnTo>
                    <a:pt x="11778" y="13619"/>
                  </a:lnTo>
                  <a:lnTo>
                    <a:pt x="11439" y="13716"/>
                  </a:lnTo>
                  <a:lnTo>
                    <a:pt x="11148" y="13813"/>
                  </a:lnTo>
                  <a:lnTo>
                    <a:pt x="10809" y="13813"/>
                  </a:lnTo>
                  <a:lnTo>
                    <a:pt x="10518" y="13861"/>
                  </a:lnTo>
                  <a:lnTo>
                    <a:pt x="10179" y="13813"/>
                  </a:lnTo>
                  <a:lnTo>
                    <a:pt x="9839" y="13813"/>
                  </a:lnTo>
                  <a:lnTo>
                    <a:pt x="9549" y="13716"/>
                  </a:lnTo>
                  <a:lnTo>
                    <a:pt x="9209" y="13619"/>
                  </a:lnTo>
                  <a:lnTo>
                    <a:pt x="8919" y="13473"/>
                  </a:lnTo>
                  <a:lnTo>
                    <a:pt x="8628" y="13279"/>
                  </a:lnTo>
                  <a:lnTo>
                    <a:pt x="8385" y="13086"/>
                  </a:lnTo>
                  <a:lnTo>
                    <a:pt x="8095" y="12843"/>
                  </a:lnTo>
                  <a:lnTo>
                    <a:pt x="7901" y="12601"/>
                  </a:lnTo>
                  <a:lnTo>
                    <a:pt x="7707" y="12359"/>
                  </a:lnTo>
                  <a:lnTo>
                    <a:pt x="7513" y="12068"/>
                  </a:lnTo>
                  <a:lnTo>
                    <a:pt x="7368" y="11777"/>
                  </a:lnTo>
                  <a:lnTo>
                    <a:pt x="7271" y="11438"/>
                  </a:lnTo>
                  <a:lnTo>
                    <a:pt x="7174" y="11147"/>
                  </a:lnTo>
                  <a:lnTo>
                    <a:pt x="7125" y="10808"/>
                  </a:lnTo>
                  <a:lnTo>
                    <a:pt x="7125" y="10469"/>
                  </a:lnTo>
                  <a:lnTo>
                    <a:pt x="7125" y="10178"/>
                  </a:lnTo>
                  <a:lnTo>
                    <a:pt x="7174" y="9838"/>
                  </a:lnTo>
                  <a:lnTo>
                    <a:pt x="7271" y="9548"/>
                  </a:lnTo>
                  <a:lnTo>
                    <a:pt x="7368" y="9208"/>
                  </a:lnTo>
                  <a:lnTo>
                    <a:pt x="7513" y="8918"/>
                  </a:lnTo>
                  <a:lnTo>
                    <a:pt x="7707" y="8627"/>
                  </a:lnTo>
                  <a:lnTo>
                    <a:pt x="7901" y="8385"/>
                  </a:lnTo>
                  <a:lnTo>
                    <a:pt x="8095" y="8094"/>
                  </a:lnTo>
                  <a:lnTo>
                    <a:pt x="8385" y="7900"/>
                  </a:lnTo>
                  <a:lnTo>
                    <a:pt x="8628" y="7658"/>
                  </a:lnTo>
                  <a:lnTo>
                    <a:pt x="8919" y="7512"/>
                  </a:lnTo>
                  <a:lnTo>
                    <a:pt x="9209" y="7367"/>
                  </a:lnTo>
                  <a:lnTo>
                    <a:pt x="9549" y="7270"/>
                  </a:lnTo>
                  <a:lnTo>
                    <a:pt x="9839" y="7173"/>
                  </a:lnTo>
                  <a:lnTo>
                    <a:pt x="10179" y="7124"/>
                  </a:lnTo>
                  <a:close/>
                  <a:moveTo>
                    <a:pt x="13910" y="13183"/>
                  </a:moveTo>
                  <a:lnTo>
                    <a:pt x="16140" y="15412"/>
                  </a:lnTo>
                  <a:lnTo>
                    <a:pt x="16285" y="15606"/>
                  </a:lnTo>
                  <a:lnTo>
                    <a:pt x="16285" y="15800"/>
                  </a:lnTo>
                  <a:lnTo>
                    <a:pt x="16285" y="15993"/>
                  </a:lnTo>
                  <a:lnTo>
                    <a:pt x="16140" y="16139"/>
                  </a:lnTo>
                  <a:lnTo>
                    <a:pt x="15994" y="16284"/>
                  </a:lnTo>
                  <a:lnTo>
                    <a:pt x="15607" y="16284"/>
                  </a:lnTo>
                  <a:lnTo>
                    <a:pt x="15461" y="16139"/>
                  </a:lnTo>
                  <a:lnTo>
                    <a:pt x="13232" y="13910"/>
                  </a:lnTo>
                  <a:lnTo>
                    <a:pt x="13571" y="13570"/>
                  </a:lnTo>
                  <a:lnTo>
                    <a:pt x="13910" y="13183"/>
                  </a:lnTo>
                  <a:close/>
                  <a:moveTo>
                    <a:pt x="292" y="0"/>
                  </a:moveTo>
                  <a:lnTo>
                    <a:pt x="146" y="146"/>
                  </a:lnTo>
                  <a:lnTo>
                    <a:pt x="1" y="291"/>
                  </a:lnTo>
                  <a:lnTo>
                    <a:pt x="1" y="485"/>
                  </a:lnTo>
                  <a:lnTo>
                    <a:pt x="1" y="10662"/>
                  </a:lnTo>
                  <a:lnTo>
                    <a:pt x="1" y="10856"/>
                  </a:lnTo>
                  <a:lnTo>
                    <a:pt x="146" y="11050"/>
                  </a:lnTo>
                  <a:lnTo>
                    <a:pt x="292" y="11147"/>
                  </a:lnTo>
                  <a:lnTo>
                    <a:pt x="486" y="11195"/>
                  </a:lnTo>
                  <a:lnTo>
                    <a:pt x="6156" y="11195"/>
                  </a:lnTo>
                  <a:lnTo>
                    <a:pt x="6350" y="11826"/>
                  </a:lnTo>
                  <a:lnTo>
                    <a:pt x="6592" y="12456"/>
                  </a:lnTo>
                  <a:lnTo>
                    <a:pt x="6931" y="13037"/>
                  </a:lnTo>
                  <a:lnTo>
                    <a:pt x="7416" y="13570"/>
                  </a:lnTo>
                  <a:lnTo>
                    <a:pt x="7707" y="13910"/>
                  </a:lnTo>
                  <a:lnTo>
                    <a:pt x="8095" y="14152"/>
                  </a:lnTo>
                  <a:lnTo>
                    <a:pt x="8434" y="14346"/>
                  </a:lnTo>
                  <a:lnTo>
                    <a:pt x="8822" y="14540"/>
                  </a:lnTo>
                  <a:lnTo>
                    <a:pt x="9258" y="14685"/>
                  </a:lnTo>
                  <a:lnTo>
                    <a:pt x="9645" y="14782"/>
                  </a:lnTo>
                  <a:lnTo>
                    <a:pt x="10082" y="14830"/>
                  </a:lnTo>
                  <a:lnTo>
                    <a:pt x="10518" y="14879"/>
                  </a:lnTo>
                  <a:lnTo>
                    <a:pt x="10954" y="14830"/>
                  </a:lnTo>
                  <a:lnTo>
                    <a:pt x="11439" y="14782"/>
                  </a:lnTo>
                  <a:lnTo>
                    <a:pt x="11875" y="14636"/>
                  </a:lnTo>
                  <a:lnTo>
                    <a:pt x="12311" y="14491"/>
                  </a:lnTo>
                  <a:lnTo>
                    <a:pt x="14734" y="16866"/>
                  </a:lnTo>
                  <a:lnTo>
                    <a:pt x="14977" y="17060"/>
                  </a:lnTo>
                  <a:lnTo>
                    <a:pt x="15219" y="17205"/>
                  </a:lnTo>
                  <a:lnTo>
                    <a:pt x="15510" y="17302"/>
                  </a:lnTo>
                  <a:lnTo>
                    <a:pt x="16091" y="17302"/>
                  </a:lnTo>
                  <a:lnTo>
                    <a:pt x="16382" y="17205"/>
                  </a:lnTo>
                  <a:lnTo>
                    <a:pt x="16624" y="17060"/>
                  </a:lnTo>
                  <a:lnTo>
                    <a:pt x="16867" y="16866"/>
                  </a:lnTo>
                  <a:lnTo>
                    <a:pt x="17061" y="16624"/>
                  </a:lnTo>
                  <a:lnTo>
                    <a:pt x="17206" y="16381"/>
                  </a:lnTo>
                  <a:lnTo>
                    <a:pt x="17303" y="16090"/>
                  </a:lnTo>
                  <a:lnTo>
                    <a:pt x="17303" y="15800"/>
                  </a:lnTo>
                  <a:lnTo>
                    <a:pt x="17303" y="15509"/>
                  </a:lnTo>
                  <a:lnTo>
                    <a:pt x="17206" y="15218"/>
                  </a:lnTo>
                  <a:lnTo>
                    <a:pt x="17061" y="14976"/>
                  </a:lnTo>
                  <a:lnTo>
                    <a:pt x="16867" y="14733"/>
                  </a:lnTo>
                  <a:lnTo>
                    <a:pt x="14492" y="12310"/>
                  </a:lnTo>
                  <a:lnTo>
                    <a:pt x="14637" y="11874"/>
                  </a:lnTo>
                  <a:lnTo>
                    <a:pt x="14783" y="11389"/>
                  </a:lnTo>
                  <a:lnTo>
                    <a:pt x="14831" y="10953"/>
                  </a:lnTo>
                  <a:lnTo>
                    <a:pt x="14880" y="10469"/>
                  </a:lnTo>
                  <a:lnTo>
                    <a:pt x="14880" y="485"/>
                  </a:lnTo>
                  <a:lnTo>
                    <a:pt x="14831" y="291"/>
                  </a:lnTo>
                  <a:lnTo>
                    <a:pt x="14734" y="146"/>
                  </a:lnTo>
                  <a:lnTo>
                    <a:pt x="14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470114" y="2861843"/>
              <a:ext cx="23007" cy="23029"/>
            </a:xfrm>
            <a:custGeom>
              <a:rect b="b" l="l" r="r" t="t"/>
              <a:pathLst>
                <a:path extrusionOk="0" h="1019" w="1018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6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513913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485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9"/>
                  </a:lnTo>
                  <a:lnTo>
                    <a:pt x="679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9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679" y="49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557735" y="2861843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533" y="1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340" y="970"/>
                  </a:lnTo>
                  <a:lnTo>
                    <a:pt x="533" y="1019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6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7" y="4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509529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1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8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9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8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3555542" y="2681133"/>
              <a:ext cx="23029" cy="23007"/>
            </a:xfrm>
            <a:custGeom>
              <a:rect b="b" l="l" r="r" t="t"/>
              <a:pathLst>
                <a:path extrusionOk="0" h="1018" w="1019">
                  <a:moveTo>
                    <a:pt x="534" y="0"/>
                  </a:moveTo>
                  <a:lnTo>
                    <a:pt x="340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49" y="727"/>
                  </a:lnTo>
                  <a:lnTo>
                    <a:pt x="146" y="873"/>
                  </a:lnTo>
                  <a:lnTo>
                    <a:pt x="340" y="1018"/>
                  </a:lnTo>
                  <a:lnTo>
                    <a:pt x="727" y="1018"/>
                  </a:lnTo>
                  <a:lnTo>
                    <a:pt x="873" y="873"/>
                  </a:lnTo>
                  <a:lnTo>
                    <a:pt x="970" y="727"/>
                  </a:lnTo>
                  <a:lnTo>
                    <a:pt x="1018" y="533"/>
                  </a:lnTo>
                  <a:lnTo>
                    <a:pt x="970" y="339"/>
                  </a:lnTo>
                  <a:lnTo>
                    <a:pt x="873" y="194"/>
                  </a:lnTo>
                  <a:lnTo>
                    <a:pt x="727" y="49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7"/>
          <p:cNvGrpSpPr/>
          <p:nvPr/>
        </p:nvGrpSpPr>
        <p:grpSpPr>
          <a:xfrm>
            <a:off x="4375930" y="1562659"/>
            <a:ext cx="392133" cy="392155"/>
            <a:chOff x="7408842" y="2635120"/>
            <a:chExt cx="392133" cy="392155"/>
          </a:xfrm>
        </p:grpSpPr>
        <p:sp>
          <p:nvSpPr>
            <p:cNvPr id="241" name="Google Shape;241;p27"/>
            <p:cNvSpPr/>
            <p:nvPr/>
          </p:nvSpPr>
          <p:spPr>
            <a:xfrm>
              <a:off x="7408842" y="2773138"/>
              <a:ext cx="392133" cy="254137"/>
            </a:xfrm>
            <a:custGeom>
              <a:rect b="b" l="l" r="r" t="t"/>
              <a:pathLst>
                <a:path extrusionOk="0" h="11245" w="17351">
                  <a:moveTo>
                    <a:pt x="14298" y="9160"/>
                  </a:moveTo>
                  <a:lnTo>
                    <a:pt x="14298" y="10226"/>
                  </a:lnTo>
                  <a:lnTo>
                    <a:pt x="3054" y="10226"/>
                  </a:lnTo>
                  <a:lnTo>
                    <a:pt x="3054" y="9160"/>
                  </a:lnTo>
                  <a:close/>
                  <a:moveTo>
                    <a:pt x="15655" y="1018"/>
                  </a:moveTo>
                  <a:lnTo>
                    <a:pt x="15897" y="1066"/>
                  </a:lnTo>
                  <a:lnTo>
                    <a:pt x="16139" y="1212"/>
                  </a:lnTo>
                  <a:lnTo>
                    <a:pt x="16285" y="1406"/>
                  </a:lnTo>
                  <a:lnTo>
                    <a:pt x="16333" y="1696"/>
                  </a:lnTo>
                  <a:lnTo>
                    <a:pt x="16333" y="10226"/>
                  </a:lnTo>
                  <a:lnTo>
                    <a:pt x="15315" y="10226"/>
                  </a:lnTo>
                  <a:lnTo>
                    <a:pt x="15315" y="8675"/>
                  </a:lnTo>
                  <a:lnTo>
                    <a:pt x="15267" y="8482"/>
                  </a:lnTo>
                  <a:lnTo>
                    <a:pt x="15170" y="8288"/>
                  </a:lnTo>
                  <a:lnTo>
                    <a:pt x="15025" y="8191"/>
                  </a:lnTo>
                  <a:lnTo>
                    <a:pt x="14831" y="8142"/>
                  </a:lnTo>
                  <a:lnTo>
                    <a:pt x="2569" y="8142"/>
                  </a:lnTo>
                  <a:lnTo>
                    <a:pt x="2327" y="8191"/>
                  </a:lnTo>
                  <a:lnTo>
                    <a:pt x="2181" y="8288"/>
                  </a:lnTo>
                  <a:lnTo>
                    <a:pt x="2085" y="8482"/>
                  </a:lnTo>
                  <a:lnTo>
                    <a:pt x="2036" y="8675"/>
                  </a:lnTo>
                  <a:lnTo>
                    <a:pt x="2036" y="10226"/>
                  </a:lnTo>
                  <a:lnTo>
                    <a:pt x="1018" y="10226"/>
                  </a:lnTo>
                  <a:lnTo>
                    <a:pt x="1018" y="1696"/>
                  </a:lnTo>
                  <a:lnTo>
                    <a:pt x="1067" y="1406"/>
                  </a:lnTo>
                  <a:lnTo>
                    <a:pt x="1212" y="1212"/>
                  </a:lnTo>
                  <a:lnTo>
                    <a:pt x="1454" y="1066"/>
                  </a:lnTo>
                  <a:lnTo>
                    <a:pt x="1697" y="1018"/>
                  </a:lnTo>
                  <a:close/>
                  <a:moveTo>
                    <a:pt x="1697" y="0"/>
                  </a:moveTo>
                  <a:lnTo>
                    <a:pt x="1358" y="49"/>
                  </a:lnTo>
                  <a:lnTo>
                    <a:pt x="1018" y="146"/>
                  </a:lnTo>
                  <a:lnTo>
                    <a:pt x="776" y="291"/>
                  </a:lnTo>
                  <a:lnTo>
                    <a:pt x="485" y="485"/>
                  </a:lnTo>
                  <a:lnTo>
                    <a:pt x="291" y="727"/>
                  </a:lnTo>
                  <a:lnTo>
                    <a:pt x="146" y="1018"/>
                  </a:lnTo>
                  <a:lnTo>
                    <a:pt x="49" y="1357"/>
                  </a:lnTo>
                  <a:lnTo>
                    <a:pt x="1" y="1696"/>
                  </a:lnTo>
                  <a:lnTo>
                    <a:pt x="1" y="10711"/>
                  </a:lnTo>
                  <a:lnTo>
                    <a:pt x="49" y="10905"/>
                  </a:lnTo>
                  <a:lnTo>
                    <a:pt x="146" y="11099"/>
                  </a:lnTo>
                  <a:lnTo>
                    <a:pt x="340" y="11196"/>
                  </a:lnTo>
                  <a:lnTo>
                    <a:pt x="534" y="11244"/>
                  </a:lnTo>
                  <a:lnTo>
                    <a:pt x="16818" y="11244"/>
                  </a:lnTo>
                  <a:lnTo>
                    <a:pt x="17012" y="11196"/>
                  </a:lnTo>
                  <a:lnTo>
                    <a:pt x="17206" y="11099"/>
                  </a:lnTo>
                  <a:lnTo>
                    <a:pt x="17303" y="10905"/>
                  </a:lnTo>
                  <a:lnTo>
                    <a:pt x="17351" y="10711"/>
                  </a:lnTo>
                  <a:lnTo>
                    <a:pt x="17351" y="1696"/>
                  </a:lnTo>
                  <a:lnTo>
                    <a:pt x="17303" y="1357"/>
                  </a:lnTo>
                  <a:lnTo>
                    <a:pt x="17206" y="1018"/>
                  </a:lnTo>
                  <a:lnTo>
                    <a:pt x="17060" y="727"/>
                  </a:lnTo>
                  <a:lnTo>
                    <a:pt x="16866" y="485"/>
                  </a:lnTo>
                  <a:lnTo>
                    <a:pt x="16576" y="291"/>
                  </a:lnTo>
                  <a:lnTo>
                    <a:pt x="16333" y="146"/>
                  </a:lnTo>
                  <a:lnTo>
                    <a:pt x="15994" y="49"/>
                  </a:lnTo>
                  <a:lnTo>
                    <a:pt x="15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7685964" y="2819129"/>
              <a:ext cx="23007" cy="23029"/>
            </a:xfrm>
            <a:custGeom>
              <a:rect b="b" l="l" r="r" t="t"/>
              <a:pathLst>
                <a:path extrusionOk="0" h="1019" w="1018">
                  <a:moveTo>
                    <a:pt x="291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727" y="970"/>
                  </a:lnTo>
                  <a:lnTo>
                    <a:pt x="873" y="873"/>
                  </a:lnTo>
                  <a:lnTo>
                    <a:pt x="969" y="679"/>
                  </a:lnTo>
                  <a:lnTo>
                    <a:pt x="1018" y="485"/>
                  </a:lnTo>
                  <a:lnTo>
                    <a:pt x="969" y="292"/>
                  </a:lnTo>
                  <a:lnTo>
                    <a:pt x="873" y="14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7454856" y="2819129"/>
              <a:ext cx="104073" cy="23029"/>
            </a:xfrm>
            <a:custGeom>
              <a:rect b="b" l="l" r="r" t="t"/>
              <a:pathLst>
                <a:path extrusionOk="0" h="1019" w="4605">
                  <a:moveTo>
                    <a:pt x="533" y="1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292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5" y="873"/>
                  </a:lnTo>
                  <a:lnTo>
                    <a:pt x="291" y="970"/>
                  </a:lnTo>
                  <a:lnTo>
                    <a:pt x="533" y="1018"/>
                  </a:lnTo>
                  <a:lnTo>
                    <a:pt x="4071" y="1018"/>
                  </a:lnTo>
                  <a:lnTo>
                    <a:pt x="4265" y="970"/>
                  </a:lnTo>
                  <a:lnTo>
                    <a:pt x="4459" y="873"/>
                  </a:lnTo>
                  <a:lnTo>
                    <a:pt x="4556" y="679"/>
                  </a:lnTo>
                  <a:lnTo>
                    <a:pt x="4604" y="485"/>
                  </a:lnTo>
                  <a:lnTo>
                    <a:pt x="4556" y="292"/>
                  </a:lnTo>
                  <a:lnTo>
                    <a:pt x="4459" y="146"/>
                  </a:lnTo>
                  <a:lnTo>
                    <a:pt x="4265" y="4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7454856" y="2865142"/>
              <a:ext cx="208123" cy="69020"/>
            </a:xfrm>
            <a:custGeom>
              <a:rect b="b" l="l" r="r" t="t"/>
              <a:pathLst>
                <a:path extrusionOk="0" h="3054" w="9209">
                  <a:moveTo>
                    <a:pt x="8191" y="1018"/>
                  </a:moveTo>
                  <a:lnTo>
                    <a:pt x="8191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291" y="49"/>
                  </a:lnTo>
                  <a:lnTo>
                    <a:pt x="145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5" y="2908"/>
                  </a:lnTo>
                  <a:lnTo>
                    <a:pt x="291" y="3005"/>
                  </a:lnTo>
                  <a:lnTo>
                    <a:pt x="533" y="3054"/>
                  </a:lnTo>
                  <a:lnTo>
                    <a:pt x="8724" y="3054"/>
                  </a:lnTo>
                  <a:lnTo>
                    <a:pt x="8918" y="3005"/>
                  </a:lnTo>
                  <a:lnTo>
                    <a:pt x="9063" y="2908"/>
                  </a:lnTo>
                  <a:lnTo>
                    <a:pt x="9160" y="2763"/>
                  </a:lnTo>
                  <a:lnTo>
                    <a:pt x="9208" y="2569"/>
                  </a:lnTo>
                  <a:lnTo>
                    <a:pt x="9208" y="533"/>
                  </a:lnTo>
                  <a:lnTo>
                    <a:pt x="9160" y="340"/>
                  </a:lnTo>
                  <a:lnTo>
                    <a:pt x="9063" y="146"/>
                  </a:lnTo>
                  <a:lnTo>
                    <a:pt x="8918" y="49"/>
                  </a:lnTo>
                  <a:lnTo>
                    <a:pt x="87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7685964" y="2865142"/>
              <a:ext cx="69020" cy="69020"/>
            </a:xfrm>
            <a:custGeom>
              <a:rect b="b" l="l" r="r" t="t"/>
              <a:pathLst>
                <a:path extrusionOk="0" h="3054" w="3054">
                  <a:moveTo>
                    <a:pt x="2036" y="1018"/>
                  </a:moveTo>
                  <a:lnTo>
                    <a:pt x="2036" y="2036"/>
                  </a:lnTo>
                  <a:lnTo>
                    <a:pt x="1018" y="2036"/>
                  </a:lnTo>
                  <a:lnTo>
                    <a:pt x="1018" y="1018"/>
                  </a:lnTo>
                  <a:close/>
                  <a:moveTo>
                    <a:pt x="533" y="0"/>
                  </a:moveTo>
                  <a:lnTo>
                    <a:pt x="339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2569"/>
                  </a:lnTo>
                  <a:lnTo>
                    <a:pt x="49" y="2763"/>
                  </a:lnTo>
                  <a:lnTo>
                    <a:pt x="146" y="2908"/>
                  </a:lnTo>
                  <a:lnTo>
                    <a:pt x="339" y="3005"/>
                  </a:lnTo>
                  <a:lnTo>
                    <a:pt x="533" y="3054"/>
                  </a:lnTo>
                  <a:lnTo>
                    <a:pt x="2569" y="3054"/>
                  </a:lnTo>
                  <a:lnTo>
                    <a:pt x="2763" y="3005"/>
                  </a:lnTo>
                  <a:lnTo>
                    <a:pt x="2908" y="2908"/>
                  </a:lnTo>
                  <a:lnTo>
                    <a:pt x="3005" y="2763"/>
                  </a:lnTo>
                  <a:lnTo>
                    <a:pt x="3053" y="2569"/>
                  </a:lnTo>
                  <a:lnTo>
                    <a:pt x="3053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63" y="49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7408842" y="2635120"/>
              <a:ext cx="392133" cy="115034"/>
            </a:xfrm>
            <a:custGeom>
              <a:rect b="b" l="l" r="r" t="t"/>
              <a:pathLst>
                <a:path extrusionOk="0" h="5090" w="17351">
                  <a:moveTo>
                    <a:pt x="12601" y="1018"/>
                  </a:moveTo>
                  <a:lnTo>
                    <a:pt x="12601" y="1988"/>
                  </a:lnTo>
                  <a:lnTo>
                    <a:pt x="3393" y="1988"/>
                  </a:lnTo>
                  <a:lnTo>
                    <a:pt x="3393" y="1018"/>
                  </a:lnTo>
                  <a:close/>
                  <a:moveTo>
                    <a:pt x="13619" y="1358"/>
                  </a:moveTo>
                  <a:lnTo>
                    <a:pt x="15800" y="2521"/>
                  </a:lnTo>
                  <a:lnTo>
                    <a:pt x="13619" y="3684"/>
                  </a:lnTo>
                  <a:lnTo>
                    <a:pt x="13619" y="1358"/>
                  </a:lnTo>
                  <a:close/>
                  <a:moveTo>
                    <a:pt x="2375" y="1018"/>
                  </a:moveTo>
                  <a:lnTo>
                    <a:pt x="2375" y="4072"/>
                  </a:lnTo>
                  <a:lnTo>
                    <a:pt x="1503" y="4072"/>
                  </a:lnTo>
                  <a:lnTo>
                    <a:pt x="1309" y="4023"/>
                  </a:lnTo>
                  <a:lnTo>
                    <a:pt x="1164" y="3926"/>
                  </a:lnTo>
                  <a:lnTo>
                    <a:pt x="1067" y="3781"/>
                  </a:lnTo>
                  <a:lnTo>
                    <a:pt x="1018" y="3587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4"/>
                  </a:lnTo>
                  <a:lnTo>
                    <a:pt x="1309" y="1067"/>
                  </a:lnTo>
                  <a:lnTo>
                    <a:pt x="1503" y="1018"/>
                  </a:lnTo>
                  <a:close/>
                  <a:moveTo>
                    <a:pt x="12601" y="3005"/>
                  </a:moveTo>
                  <a:lnTo>
                    <a:pt x="12601" y="4072"/>
                  </a:lnTo>
                  <a:lnTo>
                    <a:pt x="3393" y="4072"/>
                  </a:lnTo>
                  <a:lnTo>
                    <a:pt x="3393" y="3005"/>
                  </a:lnTo>
                  <a:close/>
                  <a:moveTo>
                    <a:pt x="1503" y="1"/>
                  </a:moveTo>
                  <a:lnTo>
                    <a:pt x="1212" y="49"/>
                  </a:lnTo>
                  <a:lnTo>
                    <a:pt x="921" y="98"/>
                  </a:lnTo>
                  <a:lnTo>
                    <a:pt x="679" y="243"/>
                  </a:lnTo>
                  <a:lnTo>
                    <a:pt x="437" y="437"/>
                  </a:lnTo>
                  <a:lnTo>
                    <a:pt x="243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1" y="3587"/>
                  </a:lnTo>
                  <a:lnTo>
                    <a:pt x="49" y="3878"/>
                  </a:lnTo>
                  <a:lnTo>
                    <a:pt x="146" y="4169"/>
                  </a:lnTo>
                  <a:lnTo>
                    <a:pt x="243" y="4411"/>
                  </a:lnTo>
                  <a:lnTo>
                    <a:pt x="437" y="4653"/>
                  </a:lnTo>
                  <a:lnTo>
                    <a:pt x="679" y="4799"/>
                  </a:lnTo>
                  <a:lnTo>
                    <a:pt x="921" y="4944"/>
                  </a:lnTo>
                  <a:lnTo>
                    <a:pt x="1212" y="5041"/>
                  </a:lnTo>
                  <a:lnTo>
                    <a:pt x="1503" y="5089"/>
                  </a:lnTo>
                  <a:lnTo>
                    <a:pt x="13135" y="5089"/>
                  </a:lnTo>
                  <a:lnTo>
                    <a:pt x="13231" y="5041"/>
                  </a:lnTo>
                  <a:lnTo>
                    <a:pt x="13377" y="4993"/>
                  </a:lnTo>
                  <a:lnTo>
                    <a:pt x="17060" y="2957"/>
                  </a:lnTo>
                  <a:lnTo>
                    <a:pt x="17206" y="2860"/>
                  </a:lnTo>
                  <a:lnTo>
                    <a:pt x="17254" y="2763"/>
                  </a:lnTo>
                  <a:lnTo>
                    <a:pt x="17351" y="2618"/>
                  </a:lnTo>
                  <a:lnTo>
                    <a:pt x="17351" y="2521"/>
                  </a:lnTo>
                  <a:lnTo>
                    <a:pt x="17303" y="2375"/>
                  </a:lnTo>
                  <a:lnTo>
                    <a:pt x="17254" y="2230"/>
                  </a:lnTo>
                  <a:lnTo>
                    <a:pt x="17206" y="2133"/>
                  </a:lnTo>
                  <a:lnTo>
                    <a:pt x="17060" y="2036"/>
                  </a:lnTo>
                  <a:lnTo>
                    <a:pt x="13377" y="49"/>
                  </a:lnTo>
                  <a:lnTo>
                    <a:pt x="132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7731955" y="2819129"/>
              <a:ext cx="23029" cy="23029"/>
            </a:xfrm>
            <a:custGeom>
              <a:rect b="b" l="l" r="r" t="t"/>
              <a:pathLst>
                <a:path extrusionOk="0" h="1019" w="1019">
                  <a:moveTo>
                    <a:pt x="292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1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5" y="1018"/>
                  </a:lnTo>
                  <a:lnTo>
                    <a:pt x="728" y="970"/>
                  </a:lnTo>
                  <a:lnTo>
                    <a:pt x="873" y="873"/>
                  </a:lnTo>
                  <a:lnTo>
                    <a:pt x="970" y="679"/>
                  </a:lnTo>
                  <a:lnTo>
                    <a:pt x="1018" y="485"/>
                  </a:lnTo>
                  <a:lnTo>
                    <a:pt x="970" y="292"/>
                  </a:lnTo>
                  <a:lnTo>
                    <a:pt x="873" y="146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7"/>
          <p:cNvSpPr txBox="1"/>
          <p:nvPr>
            <p:ph idx="4294967295" type="subTitle"/>
          </p:nvPr>
        </p:nvSpPr>
        <p:spPr>
          <a:xfrm>
            <a:off x="5807088" y="2195213"/>
            <a:ext cx="24705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Correlaciones entre variables</a:t>
            </a:r>
            <a:endParaRPr b="1"/>
          </a:p>
        </p:txBody>
      </p:sp>
      <p:grpSp>
        <p:nvGrpSpPr>
          <p:cNvPr id="249" name="Google Shape;249;p27"/>
          <p:cNvGrpSpPr/>
          <p:nvPr/>
        </p:nvGrpSpPr>
        <p:grpSpPr>
          <a:xfrm>
            <a:off x="6872000" y="1562666"/>
            <a:ext cx="340672" cy="392133"/>
            <a:chOff x="1363817" y="3990012"/>
            <a:chExt cx="340672" cy="392133"/>
          </a:xfrm>
        </p:grpSpPr>
        <p:sp>
          <p:nvSpPr>
            <p:cNvPr id="250" name="Google Shape;250;p27"/>
            <p:cNvSpPr/>
            <p:nvPr/>
          </p:nvSpPr>
          <p:spPr>
            <a:xfrm>
              <a:off x="1363817" y="3990012"/>
              <a:ext cx="177478" cy="392133"/>
            </a:xfrm>
            <a:custGeom>
              <a:rect b="b" l="l" r="r" t="t"/>
              <a:pathLst>
                <a:path extrusionOk="0" h="17351" w="7853">
                  <a:moveTo>
                    <a:pt x="3927" y="1018"/>
                  </a:moveTo>
                  <a:lnTo>
                    <a:pt x="4411" y="1067"/>
                  </a:lnTo>
                  <a:lnTo>
                    <a:pt x="4896" y="1212"/>
                  </a:lnTo>
                  <a:lnTo>
                    <a:pt x="5332" y="1455"/>
                  </a:lnTo>
                  <a:lnTo>
                    <a:pt x="5720" y="1745"/>
                  </a:lnTo>
                  <a:lnTo>
                    <a:pt x="6011" y="2133"/>
                  </a:lnTo>
                  <a:lnTo>
                    <a:pt x="6253" y="2569"/>
                  </a:lnTo>
                  <a:lnTo>
                    <a:pt x="6398" y="3054"/>
                  </a:lnTo>
                  <a:lnTo>
                    <a:pt x="6447" y="3539"/>
                  </a:lnTo>
                  <a:lnTo>
                    <a:pt x="6398" y="4072"/>
                  </a:lnTo>
                  <a:lnTo>
                    <a:pt x="6253" y="4556"/>
                  </a:lnTo>
                  <a:lnTo>
                    <a:pt x="6011" y="4992"/>
                  </a:lnTo>
                  <a:lnTo>
                    <a:pt x="5720" y="5332"/>
                  </a:lnTo>
                  <a:lnTo>
                    <a:pt x="5332" y="5671"/>
                  </a:lnTo>
                  <a:lnTo>
                    <a:pt x="4896" y="5913"/>
                  </a:lnTo>
                  <a:lnTo>
                    <a:pt x="4411" y="6059"/>
                  </a:lnTo>
                  <a:lnTo>
                    <a:pt x="3927" y="6107"/>
                  </a:lnTo>
                  <a:lnTo>
                    <a:pt x="3393" y="6059"/>
                  </a:lnTo>
                  <a:lnTo>
                    <a:pt x="2909" y="5913"/>
                  </a:lnTo>
                  <a:lnTo>
                    <a:pt x="2521" y="5671"/>
                  </a:lnTo>
                  <a:lnTo>
                    <a:pt x="2133" y="5332"/>
                  </a:lnTo>
                  <a:lnTo>
                    <a:pt x="1794" y="4992"/>
                  </a:lnTo>
                  <a:lnTo>
                    <a:pt x="1600" y="4556"/>
                  </a:lnTo>
                  <a:lnTo>
                    <a:pt x="1406" y="4072"/>
                  </a:lnTo>
                  <a:lnTo>
                    <a:pt x="1358" y="3539"/>
                  </a:lnTo>
                  <a:lnTo>
                    <a:pt x="1406" y="3054"/>
                  </a:lnTo>
                  <a:lnTo>
                    <a:pt x="1600" y="2569"/>
                  </a:lnTo>
                  <a:lnTo>
                    <a:pt x="1794" y="2133"/>
                  </a:lnTo>
                  <a:lnTo>
                    <a:pt x="2133" y="1745"/>
                  </a:lnTo>
                  <a:lnTo>
                    <a:pt x="2521" y="1455"/>
                  </a:lnTo>
                  <a:lnTo>
                    <a:pt x="2909" y="1212"/>
                  </a:lnTo>
                  <a:lnTo>
                    <a:pt x="3393" y="1067"/>
                  </a:lnTo>
                  <a:lnTo>
                    <a:pt x="3927" y="1018"/>
                  </a:lnTo>
                  <a:close/>
                  <a:moveTo>
                    <a:pt x="2327" y="8870"/>
                  </a:moveTo>
                  <a:lnTo>
                    <a:pt x="2521" y="8918"/>
                  </a:lnTo>
                  <a:lnTo>
                    <a:pt x="2715" y="8967"/>
                  </a:lnTo>
                  <a:lnTo>
                    <a:pt x="2909" y="9064"/>
                  </a:lnTo>
                  <a:lnTo>
                    <a:pt x="3054" y="9160"/>
                  </a:lnTo>
                  <a:lnTo>
                    <a:pt x="3200" y="9306"/>
                  </a:lnTo>
                  <a:lnTo>
                    <a:pt x="3296" y="9500"/>
                  </a:lnTo>
                  <a:lnTo>
                    <a:pt x="3393" y="9694"/>
                  </a:lnTo>
                  <a:lnTo>
                    <a:pt x="3393" y="9887"/>
                  </a:lnTo>
                  <a:lnTo>
                    <a:pt x="1891" y="9887"/>
                  </a:lnTo>
                  <a:lnTo>
                    <a:pt x="1697" y="9790"/>
                  </a:lnTo>
                  <a:lnTo>
                    <a:pt x="1552" y="9742"/>
                  </a:lnTo>
                  <a:lnTo>
                    <a:pt x="1358" y="9597"/>
                  </a:lnTo>
                  <a:lnTo>
                    <a:pt x="1261" y="9451"/>
                  </a:lnTo>
                  <a:lnTo>
                    <a:pt x="1164" y="9257"/>
                  </a:lnTo>
                  <a:lnTo>
                    <a:pt x="1067" y="9064"/>
                  </a:lnTo>
                  <a:lnTo>
                    <a:pt x="1019" y="8870"/>
                  </a:lnTo>
                  <a:close/>
                  <a:moveTo>
                    <a:pt x="6786" y="8870"/>
                  </a:moveTo>
                  <a:lnTo>
                    <a:pt x="6737" y="9064"/>
                  </a:lnTo>
                  <a:lnTo>
                    <a:pt x="6689" y="9257"/>
                  </a:lnTo>
                  <a:lnTo>
                    <a:pt x="6592" y="9451"/>
                  </a:lnTo>
                  <a:lnTo>
                    <a:pt x="6447" y="9597"/>
                  </a:lnTo>
                  <a:lnTo>
                    <a:pt x="6301" y="9742"/>
                  </a:lnTo>
                  <a:lnTo>
                    <a:pt x="6107" y="9790"/>
                  </a:lnTo>
                  <a:lnTo>
                    <a:pt x="5914" y="9887"/>
                  </a:lnTo>
                  <a:lnTo>
                    <a:pt x="4411" y="9887"/>
                  </a:lnTo>
                  <a:lnTo>
                    <a:pt x="4460" y="9694"/>
                  </a:lnTo>
                  <a:lnTo>
                    <a:pt x="4508" y="9500"/>
                  </a:lnTo>
                  <a:lnTo>
                    <a:pt x="4653" y="9306"/>
                  </a:lnTo>
                  <a:lnTo>
                    <a:pt x="4750" y="9160"/>
                  </a:lnTo>
                  <a:lnTo>
                    <a:pt x="4944" y="9064"/>
                  </a:lnTo>
                  <a:lnTo>
                    <a:pt x="5090" y="8967"/>
                  </a:lnTo>
                  <a:lnTo>
                    <a:pt x="5284" y="8918"/>
                  </a:lnTo>
                  <a:lnTo>
                    <a:pt x="5526" y="8870"/>
                  </a:lnTo>
                  <a:close/>
                  <a:moveTo>
                    <a:pt x="6301" y="12941"/>
                  </a:moveTo>
                  <a:lnTo>
                    <a:pt x="5768" y="16333"/>
                  </a:lnTo>
                  <a:lnTo>
                    <a:pt x="2036" y="16333"/>
                  </a:lnTo>
                  <a:lnTo>
                    <a:pt x="1552" y="12941"/>
                  </a:lnTo>
                  <a:close/>
                  <a:moveTo>
                    <a:pt x="3539" y="1"/>
                  </a:moveTo>
                  <a:lnTo>
                    <a:pt x="3200" y="49"/>
                  </a:lnTo>
                  <a:lnTo>
                    <a:pt x="2860" y="146"/>
                  </a:lnTo>
                  <a:lnTo>
                    <a:pt x="2521" y="291"/>
                  </a:lnTo>
                  <a:lnTo>
                    <a:pt x="2230" y="437"/>
                  </a:lnTo>
                  <a:lnTo>
                    <a:pt x="1939" y="631"/>
                  </a:lnTo>
                  <a:lnTo>
                    <a:pt x="1649" y="825"/>
                  </a:lnTo>
                  <a:lnTo>
                    <a:pt x="1406" y="1067"/>
                  </a:lnTo>
                  <a:lnTo>
                    <a:pt x="1164" y="1309"/>
                  </a:lnTo>
                  <a:lnTo>
                    <a:pt x="970" y="1551"/>
                  </a:lnTo>
                  <a:lnTo>
                    <a:pt x="776" y="1842"/>
                  </a:lnTo>
                  <a:lnTo>
                    <a:pt x="631" y="2182"/>
                  </a:lnTo>
                  <a:lnTo>
                    <a:pt x="534" y="2521"/>
                  </a:lnTo>
                  <a:lnTo>
                    <a:pt x="437" y="2860"/>
                  </a:lnTo>
                  <a:lnTo>
                    <a:pt x="389" y="3199"/>
                  </a:lnTo>
                  <a:lnTo>
                    <a:pt x="340" y="3539"/>
                  </a:lnTo>
                  <a:lnTo>
                    <a:pt x="389" y="3878"/>
                  </a:lnTo>
                  <a:lnTo>
                    <a:pt x="437" y="4217"/>
                  </a:lnTo>
                  <a:lnTo>
                    <a:pt x="485" y="4508"/>
                  </a:lnTo>
                  <a:lnTo>
                    <a:pt x="582" y="4847"/>
                  </a:lnTo>
                  <a:lnTo>
                    <a:pt x="873" y="5380"/>
                  </a:lnTo>
                  <a:lnTo>
                    <a:pt x="1261" y="5913"/>
                  </a:lnTo>
                  <a:lnTo>
                    <a:pt x="1697" y="6349"/>
                  </a:lnTo>
                  <a:lnTo>
                    <a:pt x="2230" y="6689"/>
                  </a:lnTo>
                  <a:lnTo>
                    <a:pt x="2763" y="6931"/>
                  </a:lnTo>
                  <a:lnTo>
                    <a:pt x="3103" y="7028"/>
                  </a:lnTo>
                  <a:lnTo>
                    <a:pt x="3393" y="7076"/>
                  </a:lnTo>
                  <a:lnTo>
                    <a:pt x="3393" y="8143"/>
                  </a:lnTo>
                  <a:lnTo>
                    <a:pt x="3151" y="8046"/>
                  </a:lnTo>
                  <a:lnTo>
                    <a:pt x="2909" y="7949"/>
                  </a:lnTo>
                  <a:lnTo>
                    <a:pt x="2618" y="7900"/>
                  </a:lnTo>
                  <a:lnTo>
                    <a:pt x="2327" y="7852"/>
                  </a:lnTo>
                  <a:lnTo>
                    <a:pt x="534" y="7852"/>
                  </a:lnTo>
                  <a:lnTo>
                    <a:pt x="340" y="7900"/>
                  </a:lnTo>
                  <a:lnTo>
                    <a:pt x="146" y="7997"/>
                  </a:lnTo>
                  <a:lnTo>
                    <a:pt x="49" y="8191"/>
                  </a:lnTo>
                  <a:lnTo>
                    <a:pt x="1" y="8385"/>
                  </a:lnTo>
                  <a:lnTo>
                    <a:pt x="1" y="8821"/>
                  </a:lnTo>
                  <a:lnTo>
                    <a:pt x="49" y="9209"/>
                  </a:lnTo>
                  <a:lnTo>
                    <a:pt x="195" y="9645"/>
                  </a:lnTo>
                  <a:lnTo>
                    <a:pt x="389" y="9984"/>
                  </a:lnTo>
                  <a:lnTo>
                    <a:pt x="631" y="10275"/>
                  </a:lnTo>
                  <a:lnTo>
                    <a:pt x="970" y="10566"/>
                  </a:lnTo>
                  <a:lnTo>
                    <a:pt x="1309" y="10760"/>
                  </a:lnTo>
                  <a:lnTo>
                    <a:pt x="1697" y="10857"/>
                  </a:lnTo>
                  <a:lnTo>
                    <a:pt x="2133" y="10905"/>
                  </a:lnTo>
                  <a:lnTo>
                    <a:pt x="3393" y="10905"/>
                  </a:lnTo>
                  <a:lnTo>
                    <a:pt x="3393" y="11923"/>
                  </a:lnTo>
                  <a:lnTo>
                    <a:pt x="922" y="11923"/>
                  </a:lnTo>
                  <a:lnTo>
                    <a:pt x="728" y="11971"/>
                  </a:lnTo>
                  <a:lnTo>
                    <a:pt x="534" y="12117"/>
                  </a:lnTo>
                  <a:lnTo>
                    <a:pt x="437" y="12311"/>
                  </a:lnTo>
                  <a:lnTo>
                    <a:pt x="437" y="12505"/>
                  </a:lnTo>
                  <a:lnTo>
                    <a:pt x="1019" y="16333"/>
                  </a:lnTo>
                  <a:lnTo>
                    <a:pt x="485" y="16333"/>
                  </a:lnTo>
                  <a:lnTo>
                    <a:pt x="292" y="16382"/>
                  </a:lnTo>
                  <a:lnTo>
                    <a:pt x="146" y="16479"/>
                  </a:lnTo>
                  <a:lnTo>
                    <a:pt x="49" y="16624"/>
                  </a:lnTo>
                  <a:lnTo>
                    <a:pt x="1" y="16818"/>
                  </a:lnTo>
                  <a:lnTo>
                    <a:pt x="49" y="17012"/>
                  </a:lnTo>
                  <a:lnTo>
                    <a:pt x="146" y="17206"/>
                  </a:lnTo>
                  <a:lnTo>
                    <a:pt x="292" y="17303"/>
                  </a:lnTo>
                  <a:lnTo>
                    <a:pt x="485" y="17351"/>
                  </a:lnTo>
                  <a:lnTo>
                    <a:pt x="7319" y="17351"/>
                  </a:lnTo>
                  <a:lnTo>
                    <a:pt x="7513" y="17303"/>
                  </a:lnTo>
                  <a:lnTo>
                    <a:pt x="7707" y="17206"/>
                  </a:lnTo>
                  <a:lnTo>
                    <a:pt x="7804" y="17012"/>
                  </a:lnTo>
                  <a:lnTo>
                    <a:pt x="7852" y="16818"/>
                  </a:lnTo>
                  <a:lnTo>
                    <a:pt x="7804" y="16624"/>
                  </a:lnTo>
                  <a:lnTo>
                    <a:pt x="7707" y="16479"/>
                  </a:lnTo>
                  <a:lnTo>
                    <a:pt x="7513" y="16382"/>
                  </a:lnTo>
                  <a:lnTo>
                    <a:pt x="7319" y="16333"/>
                  </a:lnTo>
                  <a:lnTo>
                    <a:pt x="6834" y="16333"/>
                  </a:lnTo>
                  <a:lnTo>
                    <a:pt x="7416" y="12505"/>
                  </a:lnTo>
                  <a:lnTo>
                    <a:pt x="7368" y="12311"/>
                  </a:lnTo>
                  <a:lnTo>
                    <a:pt x="7271" y="12117"/>
                  </a:lnTo>
                  <a:lnTo>
                    <a:pt x="7125" y="11971"/>
                  </a:lnTo>
                  <a:lnTo>
                    <a:pt x="6883" y="11923"/>
                  </a:lnTo>
                  <a:lnTo>
                    <a:pt x="4411" y="11923"/>
                  </a:lnTo>
                  <a:lnTo>
                    <a:pt x="4411" y="10905"/>
                  </a:lnTo>
                  <a:lnTo>
                    <a:pt x="5720" y="10905"/>
                  </a:lnTo>
                  <a:lnTo>
                    <a:pt x="6156" y="10857"/>
                  </a:lnTo>
                  <a:lnTo>
                    <a:pt x="6544" y="10760"/>
                  </a:lnTo>
                  <a:lnTo>
                    <a:pt x="6883" y="10566"/>
                  </a:lnTo>
                  <a:lnTo>
                    <a:pt x="7174" y="10275"/>
                  </a:lnTo>
                  <a:lnTo>
                    <a:pt x="7464" y="9984"/>
                  </a:lnTo>
                  <a:lnTo>
                    <a:pt x="7658" y="9645"/>
                  </a:lnTo>
                  <a:lnTo>
                    <a:pt x="7755" y="9209"/>
                  </a:lnTo>
                  <a:lnTo>
                    <a:pt x="7804" y="8821"/>
                  </a:lnTo>
                  <a:lnTo>
                    <a:pt x="7804" y="8385"/>
                  </a:lnTo>
                  <a:lnTo>
                    <a:pt x="7755" y="8191"/>
                  </a:lnTo>
                  <a:lnTo>
                    <a:pt x="7658" y="7997"/>
                  </a:lnTo>
                  <a:lnTo>
                    <a:pt x="7513" y="7900"/>
                  </a:lnTo>
                  <a:lnTo>
                    <a:pt x="7319" y="7852"/>
                  </a:lnTo>
                  <a:lnTo>
                    <a:pt x="5526" y="7852"/>
                  </a:lnTo>
                  <a:lnTo>
                    <a:pt x="5235" y="7900"/>
                  </a:lnTo>
                  <a:lnTo>
                    <a:pt x="4944" y="7949"/>
                  </a:lnTo>
                  <a:lnTo>
                    <a:pt x="4653" y="8046"/>
                  </a:lnTo>
                  <a:lnTo>
                    <a:pt x="4411" y="8143"/>
                  </a:lnTo>
                  <a:lnTo>
                    <a:pt x="4411" y="7076"/>
                  </a:lnTo>
                  <a:lnTo>
                    <a:pt x="4750" y="7028"/>
                  </a:lnTo>
                  <a:lnTo>
                    <a:pt x="5041" y="6931"/>
                  </a:lnTo>
                  <a:lnTo>
                    <a:pt x="5623" y="6689"/>
                  </a:lnTo>
                  <a:lnTo>
                    <a:pt x="6156" y="6349"/>
                  </a:lnTo>
                  <a:lnTo>
                    <a:pt x="6592" y="5913"/>
                  </a:lnTo>
                  <a:lnTo>
                    <a:pt x="6980" y="5380"/>
                  </a:lnTo>
                  <a:lnTo>
                    <a:pt x="7222" y="4847"/>
                  </a:lnTo>
                  <a:lnTo>
                    <a:pt x="7319" y="4508"/>
                  </a:lnTo>
                  <a:lnTo>
                    <a:pt x="7416" y="4217"/>
                  </a:lnTo>
                  <a:lnTo>
                    <a:pt x="7464" y="3878"/>
                  </a:lnTo>
                  <a:lnTo>
                    <a:pt x="7464" y="3539"/>
                  </a:lnTo>
                  <a:lnTo>
                    <a:pt x="7464" y="3199"/>
                  </a:lnTo>
                  <a:lnTo>
                    <a:pt x="7416" y="2860"/>
                  </a:lnTo>
                  <a:lnTo>
                    <a:pt x="7319" y="2521"/>
                  </a:lnTo>
                  <a:lnTo>
                    <a:pt x="7174" y="2182"/>
                  </a:lnTo>
                  <a:lnTo>
                    <a:pt x="7028" y="1842"/>
                  </a:lnTo>
                  <a:lnTo>
                    <a:pt x="6883" y="1551"/>
                  </a:lnTo>
                  <a:lnTo>
                    <a:pt x="6641" y="1309"/>
                  </a:lnTo>
                  <a:lnTo>
                    <a:pt x="6447" y="1067"/>
                  </a:lnTo>
                  <a:lnTo>
                    <a:pt x="6156" y="825"/>
                  </a:lnTo>
                  <a:lnTo>
                    <a:pt x="5914" y="631"/>
                  </a:lnTo>
                  <a:lnTo>
                    <a:pt x="5623" y="437"/>
                  </a:lnTo>
                  <a:lnTo>
                    <a:pt x="5284" y="291"/>
                  </a:lnTo>
                  <a:lnTo>
                    <a:pt x="4993" y="146"/>
                  </a:lnTo>
                  <a:lnTo>
                    <a:pt x="4653" y="49"/>
                  </a:lnTo>
                  <a:lnTo>
                    <a:pt x="42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1417492" y="4036026"/>
              <a:ext cx="69020" cy="69020"/>
            </a:xfrm>
            <a:custGeom>
              <a:rect b="b" l="l" r="r" t="t"/>
              <a:pathLst>
                <a:path extrusionOk="0" h="3054" w="3054">
                  <a:moveTo>
                    <a:pt x="1552" y="1018"/>
                  </a:moveTo>
                  <a:lnTo>
                    <a:pt x="1745" y="1066"/>
                  </a:lnTo>
                  <a:lnTo>
                    <a:pt x="1891" y="1163"/>
                  </a:lnTo>
                  <a:lnTo>
                    <a:pt x="1988" y="1309"/>
                  </a:lnTo>
                  <a:lnTo>
                    <a:pt x="2036" y="1503"/>
                  </a:lnTo>
                  <a:lnTo>
                    <a:pt x="1988" y="1696"/>
                  </a:lnTo>
                  <a:lnTo>
                    <a:pt x="1891" y="1890"/>
                  </a:lnTo>
                  <a:lnTo>
                    <a:pt x="1745" y="1987"/>
                  </a:lnTo>
                  <a:lnTo>
                    <a:pt x="1552" y="2036"/>
                  </a:lnTo>
                  <a:lnTo>
                    <a:pt x="1358" y="1987"/>
                  </a:lnTo>
                  <a:lnTo>
                    <a:pt x="1164" y="1890"/>
                  </a:lnTo>
                  <a:lnTo>
                    <a:pt x="1067" y="1696"/>
                  </a:lnTo>
                  <a:lnTo>
                    <a:pt x="1018" y="1503"/>
                  </a:lnTo>
                  <a:lnTo>
                    <a:pt x="1067" y="1309"/>
                  </a:lnTo>
                  <a:lnTo>
                    <a:pt x="1164" y="1163"/>
                  </a:lnTo>
                  <a:lnTo>
                    <a:pt x="1358" y="1066"/>
                  </a:lnTo>
                  <a:lnTo>
                    <a:pt x="1552" y="1018"/>
                  </a:lnTo>
                  <a:close/>
                  <a:moveTo>
                    <a:pt x="1552" y="0"/>
                  </a:moveTo>
                  <a:lnTo>
                    <a:pt x="1212" y="49"/>
                  </a:lnTo>
                  <a:lnTo>
                    <a:pt x="970" y="97"/>
                  </a:lnTo>
                  <a:lnTo>
                    <a:pt x="679" y="242"/>
                  </a:lnTo>
                  <a:lnTo>
                    <a:pt x="485" y="436"/>
                  </a:lnTo>
                  <a:lnTo>
                    <a:pt x="291" y="679"/>
                  </a:lnTo>
                  <a:lnTo>
                    <a:pt x="146" y="921"/>
                  </a:lnTo>
                  <a:lnTo>
                    <a:pt x="49" y="1212"/>
                  </a:lnTo>
                  <a:lnTo>
                    <a:pt x="1" y="1503"/>
                  </a:lnTo>
                  <a:lnTo>
                    <a:pt x="49" y="1842"/>
                  </a:lnTo>
                  <a:lnTo>
                    <a:pt x="146" y="2133"/>
                  </a:lnTo>
                  <a:lnTo>
                    <a:pt x="291" y="2375"/>
                  </a:lnTo>
                  <a:lnTo>
                    <a:pt x="485" y="2617"/>
                  </a:lnTo>
                  <a:lnTo>
                    <a:pt x="679" y="2763"/>
                  </a:lnTo>
                  <a:lnTo>
                    <a:pt x="970" y="2908"/>
                  </a:lnTo>
                  <a:lnTo>
                    <a:pt x="1212" y="3005"/>
                  </a:lnTo>
                  <a:lnTo>
                    <a:pt x="1552" y="3053"/>
                  </a:lnTo>
                  <a:lnTo>
                    <a:pt x="1842" y="3005"/>
                  </a:lnTo>
                  <a:lnTo>
                    <a:pt x="2133" y="2908"/>
                  </a:lnTo>
                  <a:lnTo>
                    <a:pt x="2375" y="2763"/>
                  </a:lnTo>
                  <a:lnTo>
                    <a:pt x="2618" y="2617"/>
                  </a:lnTo>
                  <a:lnTo>
                    <a:pt x="2812" y="2375"/>
                  </a:lnTo>
                  <a:lnTo>
                    <a:pt x="2957" y="2133"/>
                  </a:lnTo>
                  <a:lnTo>
                    <a:pt x="3054" y="1842"/>
                  </a:lnTo>
                  <a:lnTo>
                    <a:pt x="3054" y="1503"/>
                  </a:lnTo>
                  <a:lnTo>
                    <a:pt x="3054" y="1212"/>
                  </a:lnTo>
                  <a:lnTo>
                    <a:pt x="2957" y="921"/>
                  </a:lnTo>
                  <a:lnTo>
                    <a:pt x="2812" y="679"/>
                  </a:lnTo>
                  <a:lnTo>
                    <a:pt x="2618" y="436"/>
                  </a:lnTo>
                  <a:lnTo>
                    <a:pt x="2375" y="242"/>
                  </a:lnTo>
                  <a:lnTo>
                    <a:pt x="2133" y="97"/>
                  </a:lnTo>
                  <a:lnTo>
                    <a:pt x="1842" y="49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1556595" y="3990012"/>
              <a:ext cx="147894" cy="171986"/>
            </a:xfrm>
            <a:custGeom>
              <a:rect b="b" l="l" r="r" t="t"/>
              <a:pathLst>
                <a:path extrusionOk="0" h="7610" w="6544">
                  <a:moveTo>
                    <a:pt x="3248" y="1212"/>
                  </a:moveTo>
                  <a:lnTo>
                    <a:pt x="4799" y="2763"/>
                  </a:lnTo>
                  <a:lnTo>
                    <a:pt x="4266" y="2763"/>
                  </a:lnTo>
                  <a:lnTo>
                    <a:pt x="4072" y="2812"/>
                  </a:lnTo>
                  <a:lnTo>
                    <a:pt x="3926" y="2908"/>
                  </a:lnTo>
                  <a:lnTo>
                    <a:pt x="3829" y="3054"/>
                  </a:lnTo>
                  <a:lnTo>
                    <a:pt x="3781" y="3248"/>
                  </a:lnTo>
                  <a:lnTo>
                    <a:pt x="3781" y="6592"/>
                  </a:lnTo>
                  <a:lnTo>
                    <a:pt x="2763" y="6592"/>
                  </a:lnTo>
                  <a:lnTo>
                    <a:pt x="2763" y="3248"/>
                  </a:lnTo>
                  <a:lnTo>
                    <a:pt x="2715" y="3054"/>
                  </a:lnTo>
                  <a:lnTo>
                    <a:pt x="2618" y="2908"/>
                  </a:lnTo>
                  <a:lnTo>
                    <a:pt x="2472" y="2812"/>
                  </a:lnTo>
                  <a:lnTo>
                    <a:pt x="2230" y="2763"/>
                  </a:lnTo>
                  <a:lnTo>
                    <a:pt x="1745" y="2763"/>
                  </a:lnTo>
                  <a:lnTo>
                    <a:pt x="3248" y="1212"/>
                  </a:lnTo>
                  <a:close/>
                  <a:moveTo>
                    <a:pt x="3248" y="1"/>
                  </a:moveTo>
                  <a:lnTo>
                    <a:pt x="3054" y="49"/>
                  </a:lnTo>
                  <a:lnTo>
                    <a:pt x="2909" y="146"/>
                  </a:lnTo>
                  <a:lnTo>
                    <a:pt x="146" y="2908"/>
                  </a:lnTo>
                  <a:lnTo>
                    <a:pt x="49" y="3005"/>
                  </a:lnTo>
                  <a:lnTo>
                    <a:pt x="1" y="3151"/>
                  </a:lnTo>
                  <a:lnTo>
                    <a:pt x="1" y="3296"/>
                  </a:lnTo>
                  <a:lnTo>
                    <a:pt x="49" y="3442"/>
                  </a:lnTo>
                  <a:lnTo>
                    <a:pt x="98" y="3587"/>
                  </a:lnTo>
                  <a:lnTo>
                    <a:pt x="243" y="3684"/>
                  </a:lnTo>
                  <a:lnTo>
                    <a:pt x="340" y="3732"/>
                  </a:lnTo>
                  <a:lnTo>
                    <a:pt x="534" y="3781"/>
                  </a:lnTo>
                  <a:lnTo>
                    <a:pt x="1745" y="3781"/>
                  </a:lnTo>
                  <a:lnTo>
                    <a:pt x="1745" y="7125"/>
                  </a:lnTo>
                  <a:lnTo>
                    <a:pt x="1794" y="7319"/>
                  </a:lnTo>
                  <a:lnTo>
                    <a:pt x="1891" y="7464"/>
                  </a:lnTo>
                  <a:lnTo>
                    <a:pt x="2036" y="7561"/>
                  </a:lnTo>
                  <a:lnTo>
                    <a:pt x="2230" y="7610"/>
                  </a:lnTo>
                  <a:lnTo>
                    <a:pt x="4266" y="7610"/>
                  </a:lnTo>
                  <a:lnTo>
                    <a:pt x="4459" y="7561"/>
                  </a:lnTo>
                  <a:lnTo>
                    <a:pt x="4653" y="7464"/>
                  </a:lnTo>
                  <a:lnTo>
                    <a:pt x="4750" y="7319"/>
                  </a:lnTo>
                  <a:lnTo>
                    <a:pt x="4799" y="7125"/>
                  </a:lnTo>
                  <a:lnTo>
                    <a:pt x="4799" y="3781"/>
                  </a:lnTo>
                  <a:lnTo>
                    <a:pt x="6010" y="3781"/>
                  </a:lnTo>
                  <a:lnTo>
                    <a:pt x="6156" y="3732"/>
                  </a:lnTo>
                  <a:lnTo>
                    <a:pt x="6301" y="3684"/>
                  </a:lnTo>
                  <a:lnTo>
                    <a:pt x="6398" y="3587"/>
                  </a:lnTo>
                  <a:lnTo>
                    <a:pt x="6495" y="3442"/>
                  </a:lnTo>
                  <a:lnTo>
                    <a:pt x="6543" y="3296"/>
                  </a:lnTo>
                  <a:lnTo>
                    <a:pt x="6543" y="3151"/>
                  </a:lnTo>
                  <a:lnTo>
                    <a:pt x="6447" y="3005"/>
                  </a:lnTo>
                  <a:lnTo>
                    <a:pt x="6398" y="2908"/>
                  </a:lnTo>
                  <a:lnTo>
                    <a:pt x="3636" y="146"/>
                  </a:lnTo>
                  <a:lnTo>
                    <a:pt x="3442" y="49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1596032" y="4184982"/>
              <a:ext cx="69020" cy="95304"/>
            </a:xfrm>
            <a:custGeom>
              <a:rect b="b" l="l" r="r" t="t"/>
              <a:pathLst>
                <a:path extrusionOk="0" h="4217" w="3054">
                  <a:moveTo>
                    <a:pt x="2036" y="1018"/>
                  </a:moveTo>
                  <a:lnTo>
                    <a:pt x="2036" y="3199"/>
                  </a:lnTo>
                  <a:lnTo>
                    <a:pt x="1018" y="3199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340"/>
                  </a:lnTo>
                  <a:lnTo>
                    <a:pt x="0" y="533"/>
                  </a:lnTo>
                  <a:lnTo>
                    <a:pt x="0" y="3684"/>
                  </a:lnTo>
                  <a:lnTo>
                    <a:pt x="49" y="3878"/>
                  </a:lnTo>
                  <a:lnTo>
                    <a:pt x="146" y="4023"/>
                  </a:lnTo>
                  <a:lnTo>
                    <a:pt x="291" y="4168"/>
                  </a:lnTo>
                  <a:lnTo>
                    <a:pt x="485" y="4217"/>
                  </a:lnTo>
                  <a:lnTo>
                    <a:pt x="2521" y="4217"/>
                  </a:lnTo>
                  <a:lnTo>
                    <a:pt x="2714" y="4168"/>
                  </a:lnTo>
                  <a:lnTo>
                    <a:pt x="2908" y="4023"/>
                  </a:lnTo>
                  <a:lnTo>
                    <a:pt x="3005" y="3878"/>
                  </a:lnTo>
                  <a:lnTo>
                    <a:pt x="3054" y="3684"/>
                  </a:lnTo>
                  <a:lnTo>
                    <a:pt x="3054" y="533"/>
                  </a:lnTo>
                  <a:lnTo>
                    <a:pt x="3005" y="340"/>
                  </a:lnTo>
                  <a:lnTo>
                    <a:pt x="2908" y="146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1596032" y="4302186"/>
              <a:ext cx="69020" cy="79959"/>
            </a:xfrm>
            <a:custGeom>
              <a:rect b="b" l="l" r="r" t="t"/>
              <a:pathLst>
                <a:path extrusionOk="0" h="3538" w="3054">
                  <a:moveTo>
                    <a:pt x="2036" y="1018"/>
                  </a:moveTo>
                  <a:lnTo>
                    <a:pt x="2036" y="2520"/>
                  </a:lnTo>
                  <a:lnTo>
                    <a:pt x="1018" y="2520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6" y="194"/>
                  </a:lnTo>
                  <a:lnTo>
                    <a:pt x="49" y="339"/>
                  </a:lnTo>
                  <a:lnTo>
                    <a:pt x="0" y="533"/>
                  </a:lnTo>
                  <a:lnTo>
                    <a:pt x="0" y="3005"/>
                  </a:lnTo>
                  <a:lnTo>
                    <a:pt x="49" y="3199"/>
                  </a:lnTo>
                  <a:lnTo>
                    <a:pt x="146" y="3393"/>
                  </a:lnTo>
                  <a:lnTo>
                    <a:pt x="291" y="3490"/>
                  </a:lnTo>
                  <a:lnTo>
                    <a:pt x="485" y="3538"/>
                  </a:lnTo>
                  <a:lnTo>
                    <a:pt x="2521" y="3538"/>
                  </a:lnTo>
                  <a:lnTo>
                    <a:pt x="2714" y="3490"/>
                  </a:lnTo>
                  <a:lnTo>
                    <a:pt x="2908" y="3393"/>
                  </a:lnTo>
                  <a:lnTo>
                    <a:pt x="3005" y="3199"/>
                  </a:lnTo>
                  <a:lnTo>
                    <a:pt x="3054" y="3005"/>
                  </a:lnTo>
                  <a:lnTo>
                    <a:pt x="3054" y="533"/>
                  </a:lnTo>
                  <a:lnTo>
                    <a:pt x="3005" y="339"/>
                  </a:lnTo>
                  <a:lnTo>
                    <a:pt x="2908" y="194"/>
                  </a:lnTo>
                  <a:lnTo>
                    <a:pt x="2714" y="49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27"/>
          <p:cNvGrpSpPr/>
          <p:nvPr/>
        </p:nvGrpSpPr>
        <p:grpSpPr>
          <a:xfrm>
            <a:off x="3140774" y="3356128"/>
            <a:ext cx="392155" cy="391048"/>
            <a:chOff x="2619044" y="2636227"/>
            <a:chExt cx="392155" cy="391048"/>
          </a:xfrm>
        </p:grpSpPr>
        <p:sp>
          <p:nvSpPr>
            <p:cNvPr id="256" name="Google Shape;256;p27"/>
            <p:cNvSpPr/>
            <p:nvPr/>
          </p:nvSpPr>
          <p:spPr>
            <a:xfrm>
              <a:off x="2711048" y="2818044"/>
              <a:ext cx="208146" cy="209231"/>
            </a:xfrm>
            <a:custGeom>
              <a:rect b="b" l="l" r="r" t="t"/>
              <a:pathLst>
                <a:path extrusionOk="0" h="9258" w="9210">
                  <a:moveTo>
                    <a:pt x="5138" y="1018"/>
                  </a:moveTo>
                  <a:lnTo>
                    <a:pt x="5138" y="1648"/>
                  </a:lnTo>
                  <a:lnTo>
                    <a:pt x="5138" y="1793"/>
                  </a:lnTo>
                  <a:lnTo>
                    <a:pt x="5235" y="1939"/>
                  </a:lnTo>
                  <a:lnTo>
                    <a:pt x="5332" y="2036"/>
                  </a:lnTo>
                  <a:lnTo>
                    <a:pt x="5477" y="2133"/>
                  </a:lnTo>
                  <a:lnTo>
                    <a:pt x="5962" y="2327"/>
                  </a:lnTo>
                  <a:lnTo>
                    <a:pt x="6350" y="2617"/>
                  </a:lnTo>
                  <a:lnTo>
                    <a:pt x="6495" y="2714"/>
                  </a:lnTo>
                  <a:lnTo>
                    <a:pt x="6641" y="2763"/>
                  </a:lnTo>
                  <a:lnTo>
                    <a:pt x="6834" y="2763"/>
                  </a:lnTo>
                  <a:lnTo>
                    <a:pt x="6980" y="2666"/>
                  </a:lnTo>
                  <a:lnTo>
                    <a:pt x="7513" y="2375"/>
                  </a:lnTo>
                  <a:lnTo>
                    <a:pt x="7998" y="3247"/>
                  </a:lnTo>
                  <a:lnTo>
                    <a:pt x="7464" y="3587"/>
                  </a:lnTo>
                  <a:lnTo>
                    <a:pt x="7368" y="3684"/>
                  </a:lnTo>
                  <a:lnTo>
                    <a:pt x="7271" y="3781"/>
                  </a:lnTo>
                  <a:lnTo>
                    <a:pt x="7222" y="3926"/>
                  </a:lnTo>
                  <a:lnTo>
                    <a:pt x="7222" y="4120"/>
                  </a:lnTo>
                  <a:lnTo>
                    <a:pt x="7271" y="4653"/>
                  </a:lnTo>
                  <a:lnTo>
                    <a:pt x="7222" y="5138"/>
                  </a:lnTo>
                  <a:lnTo>
                    <a:pt x="7222" y="5331"/>
                  </a:lnTo>
                  <a:lnTo>
                    <a:pt x="7271" y="5477"/>
                  </a:lnTo>
                  <a:lnTo>
                    <a:pt x="7368" y="5574"/>
                  </a:lnTo>
                  <a:lnTo>
                    <a:pt x="7464" y="5671"/>
                  </a:lnTo>
                  <a:lnTo>
                    <a:pt x="7998" y="6010"/>
                  </a:lnTo>
                  <a:lnTo>
                    <a:pt x="7513" y="6882"/>
                  </a:lnTo>
                  <a:lnTo>
                    <a:pt x="6980" y="6591"/>
                  </a:lnTo>
                  <a:lnTo>
                    <a:pt x="6834" y="6495"/>
                  </a:lnTo>
                  <a:lnTo>
                    <a:pt x="6641" y="6495"/>
                  </a:lnTo>
                  <a:lnTo>
                    <a:pt x="6495" y="6543"/>
                  </a:lnTo>
                  <a:lnTo>
                    <a:pt x="6350" y="6640"/>
                  </a:lnTo>
                  <a:lnTo>
                    <a:pt x="5962" y="6931"/>
                  </a:lnTo>
                  <a:lnTo>
                    <a:pt x="5477" y="7173"/>
                  </a:lnTo>
                  <a:lnTo>
                    <a:pt x="5332" y="7222"/>
                  </a:lnTo>
                  <a:lnTo>
                    <a:pt x="5235" y="7318"/>
                  </a:lnTo>
                  <a:lnTo>
                    <a:pt x="5138" y="7464"/>
                  </a:lnTo>
                  <a:lnTo>
                    <a:pt x="5138" y="7609"/>
                  </a:lnTo>
                  <a:lnTo>
                    <a:pt x="5138" y="8288"/>
                  </a:lnTo>
                  <a:lnTo>
                    <a:pt x="4120" y="8288"/>
                  </a:lnTo>
                  <a:lnTo>
                    <a:pt x="4120" y="7609"/>
                  </a:lnTo>
                  <a:lnTo>
                    <a:pt x="4072" y="7464"/>
                  </a:lnTo>
                  <a:lnTo>
                    <a:pt x="4023" y="7318"/>
                  </a:lnTo>
                  <a:lnTo>
                    <a:pt x="3927" y="7222"/>
                  </a:lnTo>
                  <a:lnTo>
                    <a:pt x="3781" y="7173"/>
                  </a:lnTo>
                  <a:lnTo>
                    <a:pt x="3296" y="6931"/>
                  </a:lnTo>
                  <a:lnTo>
                    <a:pt x="2860" y="6640"/>
                  </a:lnTo>
                  <a:lnTo>
                    <a:pt x="2715" y="6543"/>
                  </a:lnTo>
                  <a:lnTo>
                    <a:pt x="2570" y="6495"/>
                  </a:lnTo>
                  <a:lnTo>
                    <a:pt x="2424" y="6495"/>
                  </a:lnTo>
                  <a:lnTo>
                    <a:pt x="2279" y="6591"/>
                  </a:lnTo>
                  <a:lnTo>
                    <a:pt x="1746" y="6882"/>
                  </a:lnTo>
                  <a:lnTo>
                    <a:pt x="1212" y="6010"/>
                  </a:lnTo>
                  <a:lnTo>
                    <a:pt x="1746" y="5671"/>
                  </a:lnTo>
                  <a:lnTo>
                    <a:pt x="1891" y="5574"/>
                  </a:lnTo>
                  <a:lnTo>
                    <a:pt x="1988" y="5477"/>
                  </a:lnTo>
                  <a:lnTo>
                    <a:pt x="2036" y="5331"/>
                  </a:lnTo>
                  <a:lnTo>
                    <a:pt x="1988" y="5138"/>
                  </a:lnTo>
                  <a:lnTo>
                    <a:pt x="1939" y="4653"/>
                  </a:lnTo>
                  <a:lnTo>
                    <a:pt x="1988" y="4120"/>
                  </a:lnTo>
                  <a:lnTo>
                    <a:pt x="2036" y="3926"/>
                  </a:lnTo>
                  <a:lnTo>
                    <a:pt x="1988" y="3781"/>
                  </a:lnTo>
                  <a:lnTo>
                    <a:pt x="1891" y="3684"/>
                  </a:lnTo>
                  <a:lnTo>
                    <a:pt x="1746" y="3587"/>
                  </a:lnTo>
                  <a:lnTo>
                    <a:pt x="1212" y="3247"/>
                  </a:lnTo>
                  <a:lnTo>
                    <a:pt x="1746" y="2375"/>
                  </a:lnTo>
                  <a:lnTo>
                    <a:pt x="2279" y="2666"/>
                  </a:lnTo>
                  <a:lnTo>
                    <a:pt x="2424" y="2763"/>
                  </a:lnTo>
                  <a:lnTo>
                    <a:pt x="2570" y="2763"/>
                  </a:lnTo>
                  <a:lnTo>
                    <a:pt x="2715" y="2714"/>
                  </a:lnTo>
                  <a:lnTo>
                    <a:pt x="2860" y="2617"/>
                  </a:lnTo>
                  <a:lnTo>
                    <a:pt x="3296" y="2327"/>
                  </a:lnTo>
                  <a:lnTo>
                    <a:pt x="3781" y="2133"/>
                  </a:lnTo>
                  <a:lnTo>
                    <a:pt x="3927" y="2036"/>
                  </a:lnTo>
                  <a:lnTo>
                    <a:pt x="4023" y="1939"/>
                  </a:lnTo>
                  <a:lnTo>
                    <a:pt x="4072" y="1793"/>
                  </a:lnTo>
                  <a:lnTo>
                    <a:pt x="4120" y="1648"/>
                  </a:lnTo>
                  <a:lnTo>
                    <a:pt x="4120" y="1018"/>
                  </a:lnTo>
                  <a:close/>
                  <a:moveTo>
                    <a:pt x="3393" y="0"/>
                  </a:moveTo>
                  <a:lnTo>
                    <a:pt x="3248" y="146"/>
                  </a:lnTo>
                  <a:lnTo>
                    <a:pt x="3151" y="291"/>
                  </a:lnTo>
                  <a:lnTo>
                    <a:pt x="3103" y="485"/>
                  </a:lnTo>
                  <a:lnTo>
                    <a:pt x="3103" y="1260"/>
                  </a:lnTo>
                  <a:lnTo>
                    <a:pt x="2763" y="1454"/>
                  </a:lnTo>
                  <a:lnTo>
                    <a:pt x="2473" y="1648"/>
                  </a:lnTo>
                  <a:lnTo>
                    <a:pt x="1794" y="1260"/>
                  </a:lnTo>
                  <a:lnTo>
                    <a:pt x="1600" y="1163"/>
                  </a:lnTo>
                  <a:lnTo>
                    <a:pt x="1406" y="1212"/>
                  </a:lnTo>
                  <a:lnTo>
                    <a:pt x="1212" y="1260"/>
                  </a:lnTo>
                  <a:lnTo>
                    <a:pt x="1116" y="1406"/>
                  </a:lnTo>
                  <a:lnTo>
                    <a:pt x="98" y="3199"/>
                  </a:lnTo>
                  <a:lnTo>
                    <a:pt x="1" y="3393"/>
                  </a:lnTo>
                  <a:lnTo>
                    <a:pt x="49" y="3587"/>
                  </a:lnTo>
                  <a:lnTo>
                    <a:pt x="98" y="3732"/>
                  </a:lnTo>
                  <a:lnTo>
                    <a:pt x="243" y="3877"/>
                  </a:lnTo>
                  <a:lnTo>
                    <a:pt x="970" y="4265"/>
                  </a:lnTo>
                  <a:lnTo>
                    <a:pt x="922" y="4653"/>
                  </a:lnTo>
                  <a:lnTo>
                    <a:pt x="970" y="4992"/>
                  </a:lnTo>
                  <a:lnTo>
                    <a:pt x="243" y="5380"/>
                  </a:lnTo>
                  <a:lnTo>
                    <a:pt x="98" y="5525"/>
                  </a:lnTo>
                  <a:lnTo>
                    <a:pt x="49" y="5671"/>
                  </a:lnTo>
                  <a:lnTo>
                    <a:pt x="1" y="5865"/>
                  </a:lnTo>
                  <a:lnTo>
                    <a:pt x="98" y="6058"/>
                  </a:lnTo>
                  <a:lnTo>
                    <a:pt x="1116" y="7852"/>
                  </a:lnTo>
                  <a:lnTo>
                    <a:pt x="1212" y="7997"/>
                  </a:lnTo>
                  <a:lnTo>
                    <a:pt x="1406" y="8094"/>
                  </a:lnTo>
                  <a:lnTo>
                    <a:pt x="1600" y="8094"/>
                  </a:lnTo>
                  <a:lnTo>
                    <a:pt x="1794" y="7997"/>
                  </a:lnTo>
                  <a:lnTo>
                    <a:pt x="2473" y="7609"/>
                  </a:lnTo>
                  <a:lnTo>
                    <a:pt x="2763" y="7803"/>
                  </a:lnTo>
                  <a:lnTo>
                    <a:pt x="3103" y="7997"/>
                  </a:lnTo>
                  <a:lnTo>
                    <a:pt x="3103" y="8772"/>
                  </a:lnTo>
                  <a:lnTo>
                    <a:pt x="3151" y="8966"/>
                  </a:lnTo>
                  <a:lnTo>
                    <a:pt x="3248" y="9112"/>
                  </a:lnTo>
                  <a:lnTo>
                    <a:pt x="3393" y="9257"/>
                  </a:lnTo>
                  <a:lnTo>
                    <a:pt x="5817" y="9257"/>
                  </a:lnTo>
                  <a:lnTo>
                    <a:pt x="6011" y="9112"/>
                  </a:lnTo>
                  <a:lnTo>
                    <a:pt x="6107" y="8966"/>
                  </a:lnTo>
                  <a:lnTo>
                    <a:pt x="6156" y="8772"/>
                  </a:lnTo>
                  <a:lnTo>
                    <a:pt x="6156" y="7997"/>
                  </a:lnTo>
                  <a:lnTo>
                    <a:pt x="6447" y="7803"/>
                  </a:lnTo>
                  <a:lnTo>
                    <a:pt x="6738" y="7609"/>
                  </a:lnTo>
                  <a:lnTo>
                    <a:pt x="7464" y="7997"/>
                  </a:lnTo>
                  <a:lnTo>
                    <a:pt x="7610" y="8094"/>
                  </a:lnTo>
                  <a:lnTo>
                    <a:pt x="7804" y="8094"/>
                  </a:lnTo>
                  <a:lnTo>
                    <a:pt x="7998" y="7997"/>
                  </a:lnTo>
                  <a:lnTo>
                    <a:pt x="8143" y="7852"/>
                  </a:lnTo>
                  <a:lnTo>
                    <a:pt x="9161" y="6058"/>
                  </a:lnTo>
                  <a:lnTo>
                    <a:pt x="9209" y="5865"/>
                  </a:lnTo>
                  <a:lnTo>
                    <a:pt x="9209" y="5671"/>
                  </a:lnTo>
                  <a:lnTo>
                    <a:pt x="9112" y="5525"/>
                  </a:lnTo>
                  <a:lnTo>
                    <a:pt x="8967" y="5380"/>
                  </a:lnTo>
                  <a:lnTo>
                    <a:pt x="8288" y="4992"/>
                  </a:lnTo>
                  <a:lnTo>
                    <a:pt x="8288" y="4653"/>
                  </a:lnTo>
                  <a:lnTo>
                    <a:pt x="8288" y="4265"/>
                  </a:lnTo>
                  <a:lnTo>
                    <a:pt x="8967" y="3877"/>
                  </a:lnTo>
                  <a:lnTo>
                    <a:pt x="9112" y="3732"/>
                  </a:lnTo>
                  <a:lnTo>
                    <a:pt x="9209" y="3587"/>
                  </a:lnTo>
                  <a:lnTo>
                    <a:pt x="9209" y="3393"/>
                  </a:lnTo>
                  <a:lnTo>
                    <a:pt x="9161" y="3199"/>
                  </a:lnTo>
                  <a:lnTo>
                    <a:pt x="8143" y="1406"/>
                  </a:lnTo>
                  <a:lnTo>
                    <a:pt x="7998" y="1260"/>
                  </a:lnTo>
                  <a:lnTo>
                    <a:pt x="7804" y="1212"/>
                  </a:lnTo>
                  <a:lnTo>
                    <a:pt x="7610" y="1163"/>
                  </a:lnTo>
                  <a:lnTo>
                    <a:pt x="7464" y="1260"/>
                  </a:lnTo>
                  <a:lnTo>
                    <a:pt x="6738" y="1648"/>
                  </a:lnTo>
                  <a:lnTo>
                    <a:pt x="6447" y="1454"/>
                  </a:lnTo>
                  <a:lnTo>
                    <a:pt x="6156" y="1260"/>
                  </a:lnTo>
                  <a:lnTo>
                    <a:pt x="6156" y="485"/>
                  </a:lnTo>
                  <a:lnTo>
                    <a:pt x="6107" y="291"/>
                  </a:lnTo>
                  <a:lnTo>
                    <a:pt x="6011" y="146"/>
                  </a:lnTo>
                  <a:lnTo>
                    <a:pt x="58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781153" y="2888149"/>
              <a:ext cx="69020" cy="69020"/>
            </a:xfrm>
            <a:custGeom>
              <a:rect b="b" l="l" r="r" t="t"/>
              <a:pathLst>
                <a:path extrusionOk="0" h="3054" w="3054">
                  <a:moveTo>
                    <a:pt x="1503" y="1018"/>
                  </a:moveTo>
                  <a:lnTo>
                    <a:pt x="1697" y="1066"/>
                  </a:lnTo>
                  <a:lnTo>
                    <a:pt x="1891" y="1163"/>
                  </a:lnTo>
                  <a:lnTo>
                    <a:pt x="1988" y="1309"/>
                  </a:lnTo>
                  <a:lnTo>
                    <a:pt x="2036" y="1551"/>
                  </a:lnTo>
                  <a:lnTo>
                    <a:pt x="1988" y="1745"/>
                  </a:lnTo>
                  <a:lnTo>
                    <a:pt x="1891" y="1890"/>
                  </a:lnTo>
                  <a:lnTo>
                    <a:pt x="1697" y="1987"/>
                  </a:lnTo>
                  <a:lnTo>
                    <a:pt x="1503" y="2036"/>
                  </a:lnTo>
                  <a:lnTo>
                    <a:pt x="1309" y="1987"/>
                  </a:lnTo>
                  <a:lnTo>
                    <a:pt x="1164" y="1890"/>
                  </a:lnTo>
                  <a:lnTo>
                    <a:pt x="1067" y="1745"/>
                  </a:lnTo>
                  <a:lnTo>
                    <a:pt x="1018" y="1551"/>
                  </a:lnTo>
                  <a:lnTo>
                    <a:pt x="1067" y="1309"/>
                  </a:lnTo>
                  <a:lnTo>
                    <a:pt x="1164" y="1163"/>
                  </a:lnTo>
                  <a:lnTo>
                    <a:pt x="1309" y="1066"/>
                  </a:lnTo>
                  <a:lnTo>
                    <a:pt x="1503" y="1018"/>
                  </a:lnTo>
                  <a:close/>
                  <a:moveTo>
                    <a:pt x="1503" y="0"/>
                  </a:moveTo>
                  <a:lnTo>
                    <a:pt x="1212" y="48"/>
                  </a:lnTo>
                  <a:lnTo>
                    <a:pt x="921" y="145"/>
                  </a:lnTo>
                  <a:lnTo>
                    <a:pt x="679" y="242"/>
                  </a:lnTo>
                  <a:lnTo>
                    <a:pt x="437" y="436"/>
                  </a:lnTo>
                  <a:lnTo>
                    <a:pt x="243" y="679"/>
                  </a:lnTo>
                  <a:lnTo>
                    <a:pt x="98" y="921"/>
                  </a:lnTo>
                  <a:lnTo>
                    <a:pt x="1" y="1212"/>
                  </a:lnTo>
                  <a:lnTo>
                    <a:pt x="1" y="1551"/>
                  </a:lnTo>
                  <a:lnTo>
                    <a:pt x="1" y="1842"/>
                  </a:lnTo>
                  <a:lnTo>
                    <a:pt x="98" y="2132"/>
                  </a:lnTo>
                  <a:lnTo>
                    <a:pt x="243" y="2375"/>
                  </a:lnTo>
                  <a:lnTo>
                    <a:pt x="437" y="2617"/>
                  </a:lnTo>
                  <a:lnTo>
                    <a:pt x="679" y="2811"/>
                  </a:lnTo>
                  <a:lnTo>
                    <a:pt x="921" y="2956"/>
                  </a:lnTo>
                  <a:lnTo>
                    <a:pt x="1212" y="3005"/>
                  </a:lnTo>
                  <a:lnTo>
                    <a:pt x="1503" y="3053"/>
                  </a:lnTo>
                  <a:lnTo>
                    <a:pt x="1842" y="3005"/>
                  </a:lnTo>
                  <a:lnTo>
                    <a:pt x="2085" y="2956"/>
                  </a:lnTo>
                  <a:lnTo>
                    <a:pt x="2375" y="2811"/>
                  </a:lnTo>
                  <a:lnTo>
                    <a:pt x="2569" y="2617"/>
                  </a:lnTo>
                  <a:lnTo>
                    <a:pt x="2763" y="2375"/>
                  </a:lnTo>
                  <a:lnTo>
                    <a:pt x="2909" y="2132"/>
                  </a:lnTo>
                  <a:lnTo>
                    <a:pt x="3005" y="1842"/>
                  </a:lnTo>
                  <a:lnTo>
                    <a:pt x="3054" y="1551"/>
                  </a:lnTo>
                  <a:lnTo>
                    <a:pt x="3005" y="1212"/>
                  </a:lnTo>
                  <a:lnTo>
                    <a:pt x="2909" y="921"/>
                  </a:lnTo>
                  <a:lnTo>
                    <a:pt x="2763" y="679"/>
                  </a:lnTo>
                  <a:lnTo>
                    <a:pt x="2569" y="436"/>
                  </a:lnTo>
                  <a:lnTo>
                    <a:pt x="2375" y="242"/>
                  </a:lnTo>
                  <a:lnTo>
                    <a:pt x="2085" y="145"/>
                  </a:lnTo>
                  <a:lnTo>
                    <a:pt x="1842" y="48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2619044" y="2636227"/>
              <a:ext cx="168709" cy="155556"/>
            </a:xfrm>
            <a:custGeom>
              <a:rect b="b" l="l" r="r" t="t"/>
              <a:pathLst>
                <a:path extrusionOk="0" h="6883" w="7465">
                  <a:moveTo>
                    <a:pt x="6447" y="1018"/>
                  </a:moveTo>
                  <a:lnTo>
                    <a:pt x="6447" y="4071"/>
                  </a:lnTo>
                  <a:lnTo>
                    <a:pt x="2521" y="4071"/>
                  </a:lnTo>
                  <a:lnTo>
                    <a:pt x="2376" y="4168"/>
                  </a:lnTo>
                  <a:lnTo>
                    <a:pt x="1019" y="5283"/>
                  </a:lnTo>
                  <a:lnTo>
                    <a:pt x="1019" y="1018"/>
                  </a:lnTo>
                  <a:close/>
                  <a:moveTo>
                    <a:pt x="534" y="0"/>
                  </a:moveTo>
                  <a:lnTo>
                    <a:pt x="340" y="49"/>
                  </a:ln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6397"/>
                  </a:lnTo>
                  <a:lnTo>
                    <a:pt x="49" y="6543"/>
                  </a:lnTo>
                  <a:lnTo>
                    <a:pt x="98" y="6688"/>
                  </a:lnTo>
                  <a:lnTo>
                    <a:pt x="195" y="6785"/>
                  </a:lnTo>
                  <a:lnTo>
                    <a:pt x="292" y="6834"/>
                  </a:lnTo>
                  <a:lnTo>
                    <a:pt x="437" y="6882"/>
                  </a:lnTo>
                  <a:lnTo>
                    <a:pt x="728" y="6882"/>
                  </a:lnTo>
                  <a:lnTo>
                    <a:pt x="873" y="6785"/>
                  </a:lnTo>
                  <a:lnTo>
                    <a:pt x="2909" y="5040"/>
                  </a:lnTo>
                  <a:lnTo>
                    <a:pt x="7174" y="5040"/>
                  </a:lnTo>
                  <a:lnTo>
                    <a:pt x="7319" y="4895"/>
                  </a:lnTo>
                  <a:lnTo>
                    <a:pt x="7416" y="4750"/>
                  </a:lnTo>
                  <a:lnTo>
                    <a:pt x="7464" y="4556"/>
                  </a:lnTo>
                  <a:lnTo>
                    <a:pt x="7464" y="485"/>
                  </a:lnTo>
                  <a:lnTo>
                    <a:pt x="7416" y="291"/>
                  </a:lnTo>
                  <a:lnTo>
                    <a:pt x="7319" y="146"/>
                  </a:lnTo>
                  <a:lnTo>
                    <a:pt x="7174" y="49"/>
                  </a:lnTo>
                  <a:lnTo>
                    <a:pt x="6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667249" y="2682218"/>
              <a:ext cx="73405" cy="23029"/>
            </a:xfrm>
            <a:custGeom>
              <a:rect b="b" l="l" r="r" t="t"/>
              <a:pathLst>
                <a:path extrusionOk="0" h="1019" w="3248">
                  <a:moveTo>
                    <a:pt x="291" y="1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0" y="485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8"/>
                  </a:lnTo>
                  <a:lnTo>
                    <a:pt x="2763" y="1018"/>
                  </a:lnTo>
                  <a:lnTo>
                    <a:pt x="2957" y="970"/>
                  </a:lnTo>
                  <a:lnTo>
                    <a:pt x="3102" y="873"/>
                  </a:lnTo>
                  <a:lnTo>
                    <a:pt x="3199" y="679"/>
                  </a:lnTo>
                  <a:lnTo>
                    <a:pt x="3247" y="485"/>
                  </a:lnTo>
                  <a:lnTo>
                    <a:pt x="3199" y="291"/>
                  </a:lnTo>
                  <a:lnTo>
                    <a:pt x="3102" y="146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2842490" y="2674557"/>
              <a:ext cx="168709" cy="155556"/>
            </a:xfrm>
            <a:custGeom>
              <a:rect b="b" l="l" r="r" t="t"/>
              <a:pathLst>
                <a:path extrusionOk="0" h="6883" w="7465">
                  <a:moveTo>
                    <a:pt x="6447" y="1018"/>
                  </a:moveTo>
                  <a:lnTo>
                    <a:pt x="6447" y="5283"/>
                  </a:lnTo>
                  <a:lnTo>
                    <a:pt x="5138" y="4168"/>
                  </a:lnTo>
                  <a:lnTo>
                    <a:pt x="4944" y="4071"/>
                  </a:lnTo>
                  <a:lnTo>
                    <a:pt x="4799" y="4023"/>
                  </a:lnTo>
                  <a:lnTo>
                    <a:pt x="1018" y="4023"/>
                  </a:lnTo>
                  <a:lnTo>
                    <a:pt x="1018" y="1018"/>
                  </a:lnTo>
                  <a:close/>
                  <a:moveTo>
                    <a:pt x="340" y="0"/>
                  </a:moveTo>
                  <a:lnTo>
                    <a:pt x="146" y="146"/>
                  </a:lnTo>
                  <a:lnTo>
                    <a:pt x="49" y="291"/>
                  </a:lnTo>
                  <a:lnTo>
                    <a:pt x="1" y="485"/>
                  </a:lnTo>
                  <a:lnTo>
                    <a:pt x="1" y="4556"/>
                  </a:lnTo>
                  <a:lnTo>
                    <a:pt x="49" y="4750"/>
                  </a:lnTo>
                  <a:lnTo>
                    <a:pt x="146" y="4895"/>
                  </a:lnTo>
                  <a:lnTo>
                    <a:pt x="340" y="5041"/>
                  </a:lnTo>
                  <a:lnTo>
                    <a:pt x="4605" y="5041"/>
                  </a:lnTo>
                  <a:lnTo>
                    <a:pt x="6640" y="6785"/>
                  </a:lnTo>
                  <a:lnTo>
                    <a:pt x="6786" y="6882"/>
                  </a:lnTo>
                  <a:lnTo>
                    <a:pt x="6980" y="6882"/>
                  </a:lnTo>
                  <a:lnTo>
                    <a:pt x="7174" y="6834"/>
                  </a:lnTo>
                  <a:lnTo>
                    <a:pt x="7319" y="6785"/>
                  </a:lnTo>
                  <a:lnTo>
                    <a:pt x="7367" y="6640"/>
                  </a:lnTo>
                  <a:lnTo>
                    <a:pt x="7464" y="6543"/>
                  </a:lnTo>
                  <a:lnTo>
                    <a:pt x="7464" y="6398"/>
                  </a:lnTo>
                  <a:lnTo>
                    <a:pt x="7464" y="485"/>
                  </a:lnTo>
                  <a:lnTo>
                    <a:pt x="7416" y="291"/>
                  </a:lnTo>
                  <a:lnTo>
                    <a:pt x="7319" y="146"/>
                  </a:lnTo>
                  <a:lnTo>
                    <a:pt x="71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889588" y="2720548"/>
              <a:ext cx="74512" cy="23029"/>
            </a:xfrm>
            <a:custGeom>
              <a:rect b="b" l="l" r="r" t="t"/>
              <a:pathLst>
                <a:path extrusionOk="0" h="1019" w="3297">
                  <a:moveTo>
                    <a:pt x="340" y="1"/>
                  </a:move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25"/>
                  </a:lnTo>
                  <a:lnTo>
                    <a:pt x="340" y="970"/>
                  </a:lnTo>
                  <a:lnTo>
                    <a:pt x="534" y="1019"/>
                  </a:lnTo>
                  <a:lnTo>
                    <a:pt x="2763" y="1019"/>
                  </a:lnTo>
                  <a:lnTo>
                    <a:pt x="2957" y="970"/>
                  </a:lnTo>
                  <a:lnTo>
                    <a:pt x="3151" y="825"/>
                  </a:lnTo>
                  <a:lnTo>
                    <a:pt x="3248" y="679"/>
                  </a:lnTo>
                  <a:lnTo>
                    <a:pt x="3296" y="486"/>
                  </a:lnTo>
                  <a:lnTo>
                    <a:pt x="3248" y="292"/>
                  </a:lnTo>
                  <a:lnTo>
                    <a:pt x="3151" y="146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7"/>
          <p:cNvSpPr txBox="1"/>
          <p:nvPr>
            <p:ph idx="4294967295" type="subTitle"/>
          </p:nvPr>
        </p:nvSpPr>
        <p:spPr>
          <a:xfrm>
            <a:off x="3438900" y="2312084"/>
            <a:ext cx="2266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Pre Selección de Datos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 Selección de Datos</a:t>
            </a:r>
            <a:endParaRPr/>
          </a:p>
        </p:txBody>
      </p:sp>
      <p:sp>
        <p:nvSpPr>
          <p:cNvPr id="268" name="Google Shape;268;p28"/>
          <p:cNvSpPr txBox="1"/>
          <p:nvPr>
            <p:ph idx="4294967295" type="subTitle"/>
          </p:nvPr>
        </p:nvSpPr>
        <p:spPr>
          <a:xfrm>
            <a:off x="385350" y="1017800"/>
            <a:ext cx="64794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215"/>
              <a:t>Filtrado inicial:</a:t>
            </a:r>
            <a:endParaRPr sz="5215"/>
          </a:p>
          <a:p>
            <a:pPr indent="-3113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Solo propiedades tipo hoteles (resort hotel y city hotel).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Condiciones: operación de cancelaciones o reservas.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Identificación mediante columnas: hotel(ubicación), operation (tipo de operación), property_currency (moneda).</a:t>
            </a:r>
            <a:endParaRPr sz="5215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5215"/>
              <a:t>Registros duplicados</a:t>
            </a:r>
            <a:endParaRPr sz="5215"/>
          </a:p>
          <a:p>
            <a:pPr indent="-3113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de 61913 registros eliminamos duplicados (sin considerar ID).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15"/>
              <a:t>Columnas Innecesarias</a:t>
            </a:r>
            <a:endParaRPr sz="5215"/>
          </a:p>
          <a:p>
            <a:pPr indent="-3113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De 31 columnas eliminamos 2 quedando 29 (ID, arrival_week_number).</a:t>
            </a:r>
            <a:endParaRPr sz="52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215"/>
              <a:t>Validación de habitaciones</a:t>
            </a:r>
            <a:endParaRPr sz="5215"/>
          </a:p>
          <a:p>
            <a:pPr indent="-31139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Habitaciones ≤ personas.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Mayor a 0 personas.</a:t>
            </a:r>
            <a:endParaRPr sz="5215"/>
          </a:p>
          <a:p>
            <a:pPr indent="-31139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215"/>
              <a:t>Eliminamos registros que no cumplen estos requisitos</a:t>
            </a:r>
            <a:endParaRPr sz="521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Exploración Inicial</a:t>
            </a:r>
            <a:endParaRPr/>
          </a:p>
        </p:txBody>
      </p:sp>
      <p:sp>
        <p:nvSpPr>
          <p:cNvPr id="274" name="Google Shape;274;p29"/>
          <p:cNvSpPr txBox="1"/>
          <p:nvPr>
            <p:ph idx="4294967295" type="subTitle"/>
          </p:nvPr>
        </p:nvSpPr>
        <p:spPr>
          <a:xfrm>
            <a:off x="773400" y="1420550"/>
            <a:ext cx="64794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Revisión de columnas: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Clasificación en continuas y discretas.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Conversión de tipos de datos: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arrival_date</a:t>
            </a:r>
            <a:r>
              <a:rPr lang="es"/>
              <a:t> dividido en año, </a:t>
            </a:r>
            <a:r>
              <a:rPr lang="es"/>
              <a:t>semana</a:t>
            </a:r>
            <a:r>
              <a:rPr lang="es"/>
              <a:t> y dia.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Medidas: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Media, mediana, moda y cuartiles.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Visualizaciones: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Gráficos de distribución y comportamiento.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Correlaciones</a:t>
            </a:r>
            <a:endParaRPr/>
          </a:p>
        </p:txBody>
      </p:sp>
      <p:sp>
        <p:nvSpPr>
          <p:cNvPr id="280" name="Google Shape;280;p30"/>
          <p:cNvSpPr txBox="1"/>
          <p:nvPr>
            <p:ph idx="4294967295" type="subTitle"/>
          </p:nvPr>
        </p:nvSpPr>
        <p:spPr>
          <a:xfrm>
            <a:off x="578700" y="1104125"/>
            <a:ext cx="2867400" cy="3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1F1F1F"/>
                </a:solidFill>
                <a:highlight>
                  <a:srgbClr val="FFFFFF"/>
                </a:highlight>
              </a:rPr>
              <a:t>stays_in_weekend_nights y stays_in_week_nights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1F1F1F"/>
                </a:solidFill>
                <a:highlight>
                  <a:srgbClr val="FFFFFF"/>
                </a:highlight>
              </a:rPr>
              <a:t>previous_bookings_not_canceled y is_repeated_guest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1F1F1F"/>
                </a:solidFill>
                <a:highlight>
                  <a:srgbClr val="FFFFFF"/>
                </a:highlight>
              </a:rPr>
              <a:t>children y adr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1F1F1F"/>
                </a:solidFill>
                <a:highlight>
                  <a:srgbClr val="FFFFFF"/>
                </a:highlight>
              </a:rPr>
              <a:t>lead_time y is_cancelled, 29%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AutoNum type="arabicPeriod"/>
            </a:pPr>
            <a:r>
              <a:rPr lang="es" sz="1400">
                <a:solidFill>
                  <a:srgbClr val="1F1F1F"/>
                </a:solidFill>
                <a:highlight>
                  <a:srgbClr val="FFFFFF"/>
                </a:highlight>
              </a:rPr>
              <a:t>agent y company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1F1F1F"/>
                </a:solidFill>
                <a:highlight>
                  <a:srgbClr val="FFFFFF"/>
                </a:highlight>
              </a:rPr>
              <a:t>Todas tienen correlación positiva.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500" y="1104113"/>
            <a:ext cx="52901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Faltantes</a:t>
            </a:r>
            <a:endParaRPr/>
          </a:p>
        </p:txBody>
      </p:sp>
      <p:sp>
        <p:nvSpPr>
          <p:cNvPr id="287" name="Google Shape;287;p31"/>
          <p:cNvSpPr txBox="1"/>
          <p:nvPr>
            <p:ph idx="4294967295" type="subTitle"/>
          </p:nvPr>
        </p:nvSpPr>
        <p:spPr>
          <a:xfrm>
            <a:off x="773400" y="1268150"/>
            <a:ext cx="6479400" cy="3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Columnas afectadas: children, country, agent y company.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Clasificación de datos faltantes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MCAR: Falta completamente al azar.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MNAR: Falta por naturaleza de la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MAR: Falta relacionada con otras variables.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Decisiones tomadas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Columnas eliminadas por falta de datos o irrelevancia: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company, arrival_date_week_number,ID.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