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E8BC5-B8F9-4039-9453-F7338AA2735F}"/>
              </a:ext>
            </a:extLst>
          </p:cNvPr>
          <p:cNvSpPr>
            <a:spLocks noGrp="1"/>
          </p:cNvSpPr>
          <p:nvPr>
            <p:ph type="ctrTitle"/>
          </p:nvPr>
        </p:nvSpPr>
        <p:spPr/>
        <p:txBody>
          <a:bodyPr/>
          <a:lstStyle/>
          <a:p>
            <a:r>
              <a:rPr lang="es-ES" dirty="0"/>
              <a:t>IDEAS DE Proyecto</a:t>
            </a:r>
            <a:endParaRPr lang="es-CO" dirty="0"/>
          </a:p>
        </p:txBody>
      </p:sp>
      <p:sp>
        <p:nvSpPr>
          <p:cNvPr id="3" name="Subtítulo 2">
            <a:extLst>
              <a:ext uri="{FF2B5EF4-FFF2-40B4-BE49-F238E27FC236}">
                <a16:creationId xmlns:a16="http://schemas.microsoft.com/office/drawing/2014/main" id="{9FD8622E-FD63-4E17-95A3-768DF0D0392C}"/>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934421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F64EF-F2DC-4A6F-AA9F-E60F962993F7}"/>
              </a:ext>
            </a:extLst>
          </p:cNvPr>
          <p:cNvSpPr>
            <a:spLocks noGrp="1"/>
          </p:cNvSpPr>
          <p:nvPr>
            <p:ph type="title"/>
          </p:nvPr>
        </p:nvSpPr>
        <p:spPr/>
        <p:txBody>
          <a:bodyPr/>
          <a:lstStyle/>
          <a:p>
            <a:r>
              <a:rPr lang="es-ES" dirty="0"/>
              <a:t>compromiso</a:t>
            </a:r>
            <a:endParaRPr lang="es-CO" dirty="0"/>
          </a:p>
        </p:txBody>
      </p:sp>
      <p:sp>
        <p:nvSpPr>
          <p:cNvPr id="3" name="Marcador de contenido 2">
            <a:extLst>
              <a:ext uri="{FF2B5EF4-FFF2-40B4-BE49-F238E27FC236}">
                <a16:creationId xmlns:a16="http://schemas.microsoft.com/office/drawing/2014/main" id="{E693E52C-2955-4523-AEF2-96316B08208D}"/>
              </a:ext>
            </a:extLst>
          </p:cNvPr>
          <p:cNvSpPr>
            <a:spLocks noGrp="1"/>
          </p:cNvSpPr>
          <p:nvPr>
            <p:ph idx="1"/>
          </p:nvPr>
        </p:nvSpPr>
        <p:spPr>
          <a:xfrm>
            <a:off x="876608" y="2353110"/>
            <a:ext cx="5007556" cy="2671895"/>
          </a:xfrm>
        </p:spPr>
        <p:txBody>
          <a:bodyPr>
            <a:normAutofit/>
          </a:bodyPr>
          <a:lstStyle/>
          <a:p>
            <a:r>
              <a:rPr lang="es-ES" dirty="0"/>
              <a:t>Nosotros nos comprometemos a dar lo mejor de nosotros para poder cumplir el proyecto escogido, además de estudiar por propia cuenta para poder dar algo diferente a los demás proyectos.</a:t>
            </a:r>
            <a:endParaRPr lang="es-CO" dirty="0"/>
          </a:p>
        </p:txBody>
      </p:sp>
      <p:pic>
        <p:nvPicPr>
          <p:cNvPr id="5" name="Imagen 4">
            <a:extLst>
              <a:ext uri="{FF2B5EF4-FFF2-40B4-BE49-F238E27FC236}">
                <a16:creationId xmlns:a16="http://schemas.microsoft.com/office/drawing/2014/main" id="{6DA93298-9A83-4947-BABD-52D117E08617}"/>
              </a:ext>
            </a:extLst>
          </p:cNvPr>
          <p:cNvPicPr>
            <a:picLocks noChangeAspect="1"/>
          </p:cNvPicPr>
          <p:nvPr/>
        </p:nvPicPr>
        <p:blipFill>
          <a:blip r:embed="rId2"/>
          <a:stretch>
            <a:fillRect/>
          </a:stretch>
        </p:blipFill>
        <p:spPr>
          <a:xfrm>
            <a:off x="6904139" y="2353110"/>
            <a:ext cx="2865336" cy="2671895"/>
          </a:xfrm>
          <a:prstGeom prst="rect">
            <a:avLst/>
          </a:prstGeom>
        </p:spPr>
      </p:pic>
    </p:spTree>
    <p:extLst>
      <p:ext uri="{BB962C8B-B14F-4D97-AF65-F5344CB8AC3E}">
        <p14:creationId xmlns:p14="http://schemas.microsoft.com/office/powerpoint/2010/main" val="4205913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94DD6BC-EE0A-4460-A906-AFC180B98EED}"/>
              </a:ext>
            </a:extLst>
          </p:cNvPr>
          <p:cNvPicPr>
            <a:picLocks noChangeAspect="1"/>
          </p:cNvPicPr>
          <p:nvPr/>
        </p:nvPicPr>
        <p:blipFill>
          <a:blip r:embed="rId2"/>
          <a:stretch>
            <a:fillRect/>
          </a:stretch>
        </p:blipFill>
        <p:spPr>
          <a:xfrm>
            <a:off x="9295002" y="4251818"/>
            <a:ext cx="2326548" cy="2326548"/>
          </a:xfrm>
          <a:prstGeom prst="rect">
            <a:avLst/>
          </a:prstGeom>
        </p:spPr>
      </p:pic>
      <p:sp>
        <p:nvSpPr>
          <p:cNvPr id="8" name="Rectángulo: esquinas redondeadas 7">
            <a:extLst>
              <a:ext uri="{FF2B5EF4-FFF2-40B4-BE49-F238E27FC236}">
                <a16:creationId xmlns:a16="http://schemas.microsoft.com/office/drawing/2014/main" id="{244ACB21-4780-4F9F-8986-F1F68F513605}"/>
              </a:ext>
            </a:extLst>
          </p:cNvPr>
          <p:cNvSpPr/>
          <p:nvPr/>
        </p:nvSpPr>
        <p:spPr>
          <a:xfrm>
            <a:off x="2130802" y="3326234"/>
            <a:ext cx="7726260" cy="1027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sz="5400" b="1" dirty="0">
                <a:ln w="12700">
                  <a:solidFill>
                    <a:schemeClr val="tx1">
                      <a:lumMod val="95000"/>
                      <a:lumOff val="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MUCHAS GRACIAS POR SU ATENCION</a:t>
            </a:r>
            <a:endParaRPr lang="es-CO" sz="5400" b="1" dirty="0">
              <a:ln w="12700">
                <a:solidFill>
                  <a:schemeClr val="tx1">
                    <a:lumMod val="95000"/>
                    <a:lumOff val="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endParaRPr lang="es-CO" sz="5400" dirty="0">
              <a:ln>
                <a:solidFill>
                  <a:schemeClr val="bg1">
                    <a:lumMod val="95000"/>
                  </a:schemeClr>
                </a:solidFill>
              </a:ln>
              <a:solidFill>
                <a:schemeClr val="tx1">
                  <a:lumMod val="75000"/>
                  <a:lumOff val="25000"/>
                </a:schemeClr>
              </a:solidFill>
            </a:endParaRPr>
          </a:p>
        </p:txBody>
      </p:sp>
    </p:spTree>
    <p:extLst>
      <p:ext uri="{BB962C8B-B14F-4D97-AF65-F5344CB8AC3E}">
        <p14:creationId xmlns:p14="http://schemas.microsoft.com/office/powerpoint/2010/main" val="1766705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5A8BD-B21A-45EE-BC92-393FF5E1FBF5}"/>
              </a:ext>
            </a:extLst>
          </p:cNvPr>
          <p:cNvSpPr>
            <a:spLocks noGrp="1"/>
          </p:cNvSpPr>
          <p:nvPr>
            <p:ph type="title"/>
          </p:nvPr>
        </p:nvSpPr>
        <p:spPr/>
        <p:txBody>
          <a:bodyPr/>
          <a:lstStyle/>
          <a:p>
            <a:r>
              <a:rPr lang="es-ES" dirty="0"/>
              <a:t>Lista de las ideas</a:t>
            </a:r>
            <a:endParaRPr lang="es-CO" dirty="0"/>
          </a:p>
        </p:txBody>
      </p:sp>
      <p:sp>
        <p:nvSpPr>
          <p:cNvPr id="3" name="Marcador de contenido 2">
            <a:extLst>
              <a:ext uri="{FF2B5EF4-FFF2-40B4-BE49-F238E27FC236}">
                <a16:creationId xmlns:a16="http://schemas.microsoft.com/office/drawing/2014/main" id="{0533824F-AC2A-4030-AA08-58FBF15E7520}"/>
              </a:ext>
            </a:extLst>
          </p:cNvPr>
          <p:cNvSpPr>
            <a:spLocks noGrp="1"/>
          </p:cNvSpPr>
          <p:nvPr>
            <p:ph idx="1"/>
          </p:nvPr>
        </p:nvSpPr>
        <p:spPr/>
        <p:txBody>
          <a:bodyPr/>
          <a:lstStyle/>
          <a:p>
            <a:pPr marL="457200" indent="-457200">
              <a:buAutoNum type="arabicPeriod"/>
            </a:pPr>
            <a:r>
              <a:rPr lang="es-ES" dirty="0"/>
              <a:t>App de lectura multiplataforma</a:t>
            </a:r>
          </a:p>
          <a:p>
            <a:pPr marL="457200" indent="-457200">
              <a:buAutoNum type="arabicPeriod"/>
            </a:pPr>
            <a:r>
              <a:rPr lang="es-ES" dirty="0"/>
              <a:t>App de gestión para pequeños negocios</a:t>
            </a:r>
            <a:endParaRPr lang="es-CO" dirty="0"/>
          </a:p>
        </p:txBody>
      </p:sp>
      <p:pic>
        <p:nvPicPr>
          <p:cNvPr id="5" name="Imagen 4">
            <a:extLst>
              <a:ext uri="{FF2B5EF4-FFF2-40B4-BE49-F238E27FC236}">
                <a16:creationId xmlns:a16="http://schemas.microsoft.com/office/drawing/2014/main" id="{57DA4AEB-C2AA-4808-99D4-6D10E0E3B493}"/>
              </a:ext>
            </a:extLst>
          </p:cNvPr>
          <p:cNvPicPr>
            <a:picLocks noChangeAspect="1"/>
          </p:cNvPicPr>
          <p:nvPr/>
        </p:nvPicPr>
        <p:blipFill>
          <a:blip r:embed="rId2"/>
          <a:stretch>
            <a:fillRect/>
          </a:stretch>
        </p:blipFill>
        <p:spPr>
          <a:xfrm>
            <a:off x="7592036" y="2084832"/>
            <a:ext cx="3995956" cy="3995956"/>
          </a:xfrm>
          <a:prstGeom prst="rect">
            <a:avLst/>
          </a:prstGeom>
        </p:spPr>
      </p:pic>
    </p:spTree>
    <p:extLst>
      <p:ext uri="{BB962C8B-B14F-4D97-AF65-F5344CB8AC3E}">
        <p14:creationId xmlns:p14="http://schemas.microsoft.com/office/powerpoint/2010/main" val="2889387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554056-FF33-4BEF-BFC7-03772DEFC4F0}"/>
              </a:ext>
            </a:extLst>
          </p:cNvPr>
          <p:cNvSpPr>
            <a:spLocks noGrp="1"/>
          </p:cNvSpPr>
          <p:nvPr>
            <p:ph type="title"/>
          </p:nvPr>
        </p:nvSpPr>
        <p:spPr/>
        <p:txBody>
          <a:bodyPr/>
          <a:lstStyle/>
          <a:p>
            <a:r>
              <a:rPr lang="es-ES" dirty="0"/>
              <a:t>App de lectura multiplataforma</a:t>
            </a:r>
            <a:endParaRPr lang="es-CO" dirty="0"/>
          </a:p>
        </p:txBody>
      </p:sp>
      <p:sp>
        <p:nvSpPr>
          <p:cNvPr id="3" name="Marcador de contenido 2">
            <a:extLst>
              <a:ext uri="{FF2B5EF4-FFF2-40B4-BE49-F238E27FC236}">
                <a16:creationId xmlns:a16="http://schemas.microsoft.com/office/drawing/2014/main" id="{C917E662-E395-41C8-9740-AF46C2CBE47C}"/>
              </a:ext>
            </a:extLst>
          </p:cNvPr>
          <p:cNvSpPr>
            <a:spLocks noGrp="1"/>
          </p:cNvSpPr>
          <p:nvPr>
            <p:ph sz="half" idx="1"/>
          </p:nvPr>
        </p:nvSpPr>
        <p:spPr>
          <a:xfrm>
            <a:off x="1024127" y="2286000"/>
            <a:ext cx="9361444" cy="4023360"/>
          </a:xfrm>
        </p:spPr>
        <p:txBody>
          <a:bodyPr>
            <a:normAutofit lnSpcReduction="10000"/>
          </a:bodyPr>
          <a:lstStyle/>
          <a:p>
            <a:r>
              <a:rPr lang="es-ES" b="1" dirty="0"/>
              <a:t>- El problema:</a:t>
            </a:r>
            <a:endParaRPr lang="es-CO" b="1" dirty="0"/>
          </a:p>
          <a:p>
            <a:pPr marL="128016" lvl="1" indent="0">
              <a:buNone/>
            </a:pPr>
            <a:r>
              <a:rPr lang="es-CO" dirty="0"/>
              <a:t> * El mayor problema que hemos notado ha sido la mala manera de manejarse con el usuario, esto en la mayoría de campos, por ejemplo encontramos en foros mínimo 20 personas que tenían el problema de que usando algunas apps para leer se les cansaba la vista demasiado, además otro problema de precios los cuales no son accesibles.</a:t>
            </a:r>
          </a:p>
          <a:p>
            <a:pPr marL="128016" lvl="1" indent="0">
              <a:buNone/>
            </a:pPr>
            <a:r>
              <a:rPr lang="es-CO" b="1" dirty="0"/>
              <a:t>-¿Por qué solucionarlo?</a:t>
            </a:r>
          </a:p>
          <a:p>
            <a:pPr marL="128016" lvl="1" indent="0">
              <a:buNone/>
            </a:pPr>
            <a:r>
              <a:rPr lang="es-CO" dirty="0"/>
              <a:t> * Nos motiva porque sabemos lo difícil que es leer digitalmente, además de lo difícil que es encontrar lectura muy variada por un precio accesible.</a:t>
            </a:r>
          </a:p>
          <a:p>
            <a:pPr marL="128016" lvl="1" indent="0">
              <a:buNone/>
            </a:pPr>
            <a:r>
              <a:rPr lang="es-CO" dirty="0"/>
              <a:t>   Así que encontrarle solución a ese problema seria algo que ayudaría a muchas personas, además de que se puede innovar mas que nunca con nuevas tecnologías para que varias personas puedan acceder y sentirse cómodas con la app.</a:t>
            </a:r>
          </a:p>
          <a:p>
            <a:pPr marL="128016" lvl="1" indent="0">
              <a:buNone/>
            </a:pPr>
            <a:r>
              <a:rPr lang="es-CO" b="1" dirty="0"/>
              <a:t>-¿Estamos preparados?</a:t>
            </a:r>
          </a:p>
          <a:p>
            <a:pPr marL="128016" lvl="1" indent="0">
              <a:buNone/>
            </a:pPr>
            <a:r>
              <a:rPr lang="es-CO" dirty="0"/>
              <a:t>* No, aun no estamos preparados para desarrollar esta app la cual podría ser para móviles y computadoras,  porque aun nos falta aprender sobre desarrollo de aplicaciones además de saber bien de bases de datos e interfaces limpias para que el usuario se sienta cómodo con la app.</a:t>
            </a:r>
          </a:p>
          <a:p>
            <a:pPr marL="128016" lvl="1" indent="0">
              <a:buNone/>
            </a:pPr>
            <a:endParaRPr lang="es-ES" dirty="0"/>
          </a:p>
        </p:txBody>
      </p:sp>
    </p:spTree>
    <p:extLst>
      <p:ext uri="{BB962C8B-B14F-4D97-AF65-F5344CB8AC3E}">
        <p14:creationId xmlns:p14="http://schemas.microsoft.com/office/powerpoint/2010/main" val="599528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E31E1-5577-4D1F-AE2B-0B7193B1DABE}"/>
              </a:ext>
            </a:extLst>
          </p:cNvPr>
          <p:cNvSpPr>
            <a:spLocks noGrp="1"/>
          </p:cNvSpPr>
          <p:nvPr>
            <p:ph type="title"/>
          </p:nvPr>
        </p:nvSpPr>
        <p:spPr/>
        <p:txBody>
          <a:bodyPr/>
          <a:lstStyle/>
          <a:p>
            <a:r>
              <a:rPr lang="es-ES" dirty="0"/>
              <a:t>App de gestión para pequeños negocios</a:t>
            </a:r>
            <a:endParaRPr lang="es-CO" dirty="0"/>
          </a:p>
        </p:txBody>
      </p:sp>
      <p:sp>
        <p:nvSpPr>
          <p:cNvPr id="3" name="Marcador de contenido 2">
            <a:extLst>
              <a:ext uri="{FF2B5EF4-FFF2-40B4-BE49-F238E27FC236}">
                <a16:creationId xmlns:a16="http://schemas.microsoft.com/office/drawing/2014/main" id="{7DF7FA24-D90B-422A-8D93-766F33486BE0}"/>
              </a:ext>
            </a:extLst>
          </p:cNvPr>
          <p:cNvSpPr>
            <a:spLocks noGrp="1"/>
          </p:cNvSpPr>
          <p:nvPr>
            <p:ph idx="1"/>
          </p:nvPr>
        </p:nvSpPr>
        <p:spPr/>
        <p:txBody>
          <a:bodyPr/>
          <a:lstStyle/>
          <a:p>
            <a:r>
              <a:rPr lang="es-ES" b="1" dirty="0"/>
              <a:t>- El problema:</a:t>
            </a:r>
          </a:p>
          <a:p>
            <a:pPr marL="128016" lvl="1" indent="0">
              <a:buNone/>
            </a:pPr>
            <a:r>
              <a:rPr lang="es-ES" dirty="0"/>
              <a:t> * Muchos negocios pequeños tienen un problema para manejar su inventario de manera optima,  además no conocen los precios a los que deberían vender sus productos.</a:t>
            </a:r>
          </a:p>
          <a:p>
            <a:pPr marL="128016" lvl="1" indent="0">
              <a:buNone/>
            </a:pPr>
            <a:r>
              <a:rPr lang="es-ES" b="1" dirty="0"/>
              <a:t>-¿Por qué solucionarlo?</a:t>
            </a:r>
          </a:p>
          <a:p>
            <a:pPr marL="128016" lvl="1" indent="0">
              <a:buNone/>
            </a:pPr>
            <a:r>
              <a:rPr lang="es-ES" dirty="0"/>
              <a:t> * Porque seria una gran ayuda para los pequeños negocios, los cuales muchos de estos siguen usando libros y cuadernos para mantener su inventario, además de que muchos también siguen también usando los precios que le recomiendan los proveedores en vez de usar precios de su competencia lo cual les genera perdidas.</a:t>
            </a:r>
          </a:p>
          <a:p>
            <a:pPr marL="128016" lvl="1" indent="0">
              <a:buNone/>
            </a:pPr>
            <a:r>
              <a:rPr lang="es-ES" b="1" dirty="0"/>
              <a:t>-¿Estamos preparados?</a:t>
            </a:r>
          </a:p>
          <a:p>
            <a:pPr marL="128016" lvl="1" indent="0">
              <a:buNone/>
            </a:pPr>
            <a:r>
              <a:rPr lang="es-ES" dirty="0"/>
              <a:t> * Aun no tenemos los conocimientos suficientes, pero es posible aprenderlo durante toda la carrera si nos enfocamos en el objetivo, además de los conocimientos que podemos recibir por parte de los instructores y la institución.</a:t>
            </a:r>
          </a:p>
          <a:p>
            <a:pPr marL="128016" lvl="1" indent="0">
              <a:buNone/>
            </a:pPr>
            <a:endParaRPr lang="es-ES" dirty="0"/>
          </a:p>
          <a:p>
            <a:pPr marL="128016" lvl="1" indent="0">
              <a:buNone/>
            </a:pPr>
            <a:endParaRPr lang="es-ES" dirty="0"/>
          </a:p>
          <a:p>
            <a:pPr marL="128016" lvl="1" indent="0">
              <a:buNone/>
            </a:pPr>
            <a:endParaRPr lang="es-CO" dirty="0"/>
          </a:p>
        </p:txBody>
      </p:sp>
    </p:spTree>
    <p:extLst>
      <p:ext uri="{BB962C8B-B14F-4D97-AF65-F5344CB8AC3E}">
        <p14:creationId xmlns:p14="http://schemas.microsoft.com/office/powerpoint/2010/main" val="2298052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F778E-12CB-4FEE-A18D-7FC07D6D3A66}"/>
              </a:ext>
            </a:extLst>
          </p:cNvPr>
          <p:cNvSpPr>
            <a:spLocks noGrp="1"/>
          </p:cNvSpPr>
          <p:nvPr>
            <p:ph type="title"/>
          </p:nvPr>
        </p:nvSpPr>
        <p:spPr>
          <a:xfrm>
            <a:off x="457199" y="4960137"/>
            <a:ext cx="7797567" cy="1463040"/>
          </a:xfrm>
        </p:spPr>
        <p:txBody>
          <a:bodyPr/>
          <a:lstStyle/>
          <a:p>
            <a:r>
              <a:rPr lang="es-ES" dirty="0"/>
              <a:t>Análisis de aprendizaje y crecimiento</a:t>
            </a:r>
            <a:endParaRPr lang="es-CO" dirty="0"/>
          </a:p>
        </p:txBody>
      </p:sp>
    </p:spTree>
    <p:extLst>
      <p:ext uri="{BB962C8B-B14F-4D97-AF65-F5344CB8AC3E}">
        <p14:creationId xmlns:p14="http://schemas.microsoft.com/office/powerpoint/2010/main" val="1168852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4B56B-C507-423B-A22E-760B5359F4E6}"/>
              </a:ext>
            </a:extLst>
          </p:cNvPr>
          <p:cNvSpPr>
            <a:spLocks noGrp="1"/>
          </p:cNvSpPr>
          <p:nvPr>
            <p:ph type="title"/>
          </p:nvPr>
        </p:nvSpPr>
        <p:spPr/>
        <p:txBody>
          <a:bodyPr/>
          <a:lstStyle/>
          <a:p>
            <a:r>
              <a:rPr lang="es-ES" dirty="0"/>
              <a:t>Análisis de aprendizaje y crecimiento</a:t>
            </a:r>
            <a:endParaRPr lang="es-CO" dirty="0"/>
          </a:p>
        </p:txBody>
      </p:sp>
      <p:sp>
        <p:nvSpPr>
          <p:cNvPr id="3" name="Marcador de contenido 2">
            <a:extLst>
              <a:ext uri="{FF2B5EF4-FFF2-40B4-BE49-F238E27FC236}">
                <a16:creationId xmlns:a16="http://schemas.microsoft.com/office/drawing/2014/main" id="{02073B5E-B904-4D5C-9855-EA5FFB66298F}"/>
              </a:ext>
            </a:extLst>
          </p:cNvPr>
          <p:cNvSpPr>
            <a:spLocks noGrp="1"/>
          </p:cNvSpPr>
          <p:nvPr>
            <p:ph idx="1"/>
          </p:nvPr>
        </p:nvSpPr>
        <p:spPr/>
        <p:txBody>
          <a:bodyPr/>
          <a:lstStyle/>
          <a:p>
            <a:r>
              <a:rPr lang="es-ES" b="1" dirty="0"/>
              <a:t>Limitaciones actuales:</a:t>
            </a:r>
            <a:r>
              <a:rPr lang="es-CO" dirty="0"/>
              <a:t> Sabemos que no tenemos los conocimientos en: Bases de datos(MySQL), Interfaces graficas, Codificación de aplicaciones y Manejo de servidores.</a:t>
            </a:r>
          </a:p>
          <a:p>
            <a:r>
              <a:rPr lang="es-CO" b="1" dirty="0"/>
              <a:t>Estrategias de aprendizaje:</a:t>
            </a:r>
            <a:r>
              <a:rPr lang="es-ES" b="1" dirty="0"/>
              <a:t> </a:t>
            </a:r>
            <a:r>
              <a:rPr lang="es-ES" dirty="0"/>
              <a:t>La estrategia de aprendizaje que tenemos es escoger un proyecto del listado anterior y enfocarnos en aprender lo necesario para poder entregar la mejor experiencia al usuario que vaya a usarlo.</a:t>
            </a:r>
          </a:p>
          <a:p>
            <a:r>
              <a:rPr lang="es-ES" dirty="0"/>
              <a:t> Esto proponiéndonos cada dos trimestres poder desarrollar una de las habilidades    necesarias para los proyectos.</a:t>
            </a:r>
          </a:p>
          <a:p>
            <a:r>
              <a:rPr lang="es-CO" b="1" dirty="0"/>
              <a:t>Motivación de compromiso a largo plazo: </a:t>
            </a:r>
            <a:r>
              <a:rPr lang="es-CO" dirty="0"/>
              <a:t>Nuestra motivación es el poder salir del Sena con habilidades cruciales en el mercado laboral, además esperamos poder hacer un proyecto el cual tenga un potencial para poder ser llevado al desarrollo.</a:t>
            </a:r>
          </a:p>
        </p:txBody>
      </p:sp>
    </p:spTree>
    <p:extLst>
      <p:ext uri="{BB962C8B-B14F-4D97-AF65-F5344CB8AC3E}">
        <p14:creationId xmlns:p14="http://schemas.microsoft.com/office/powerpoint/2010/main" val="911605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56581-D523-4182-BF27-7CADF16F3E9D}"/>
              </a:ext>
            </a:extLst>
          </p:cNvPr>
          <p:cNvSpPr>
            <a:spLocks noGrp="1"/>
          </p:cNvSpPr>
          <p:nvPr>
            <p:ph type="title"/>
          </p:nvPr>
        </p:nvSpPr>
        <p:spPr/>
        <p:txBody>
          <a:bodyPr/>
          <a:lstStyle/>
          <a:p>
            <a:r>
              <a:rPr lang="es-ES" dirty="0"/>
              <a:t>Planes de aprendizaje por fases</a:t>
            </a:r>
            <a:endParaRPr lang="es-CO" dirty="0"/>
          </a:p>
        </p:txBody>
      </p:sp>
    </p:spTree>
    <p:extLst>
      <p:ext uri="{BB962C8B-B14F-4D97-AF65-F5344CB8AC3E}">
        <p14:creationId xmlns:p14="http://schemas.microsoft.com/office/powerpoint/2010/main" val="1654878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75AA8-8672-4E64-9898-43E3A93FF57E}"/>
              </a:ext>
            </a:extLst>
          </p:cNvPr>
          <p:cNvSpPr>
            <a:spLocks noGrp="1"/>
          </p:cNvSpPr>
          <p:nvPr>
            <p:ph type="title"/>
          </p:nvPr>
        </p:nvSpPr>
        <p:spPr/>
        <p:txBody>
          <a:bodyPr/>
          <a:lstStyle/>
          <a:p>
            <a:r>
              <a:rPr lang="es-ES" dirty="0"/>
              <a:t>Planes de aprendizaje por fases</a:t>
            </a:r>
            <a:endParaRPr lang="es-CO" dirty="0"/>
          </a:p>
        </p:txBody>
      </p:sp>
      <p:sp>
        <p:nvSpPr>
          <p:cNvPr id="3" name="Marcador de contenido 2">
            <a:extLst>
              <a:ext uri="{FF2B5EF4-FFF2-40B4-BE49-F238E27FC236}">
                <a16:creationId xmlns:a16="http://schemas.microsoft.com/office/drawing/2014/main" id="{D29B5F4B-CC21-4EF1-8889-A55F6CFB84F9}"/>
              </a:ext>
            </a:extLst>
          </p:cNvPr>
          <p:cNvSpPr>
            <a:spLocks noGrp="1"/>
          </p:cNvSpPr>
          <p:nvPr>
            <p:ph idx="1"/>
          </p:nvPr>
        </p:nvSpPr>
        <p:spPr/>
        <p:txBody>
          <a:bodyPr/>
          <a:lstStyle/>
          <a:p>
            <a:r>
              <a:rPr lang="es-ES" b="1" dirty="0"/>
              <a:t>- Fase inicial: </a:t>
            </a:r>
            <a:r>
              <a:rPr lang="es-ES" dirty="0"/>
              <a:t>Tener dominado conceptos básicos de la programación, además de tener mínimo Python dominado.</a:t>
            </a:r>
          </a:p>
          <a:p>
            <a:endParaRPr lang="es-ES" dirty="0"/>
          </a:p>
          <a:p>
            <a:r>
              <a:rPr lang="es-CO" b="1" dirty="0"/>
              <a:t>- Fase intermedia: </a:t>
            </a:r>
            <a:r>
              <a:rPr lang="es-CO" dirty="0"/>
              <a:t>Usar los conceptos aprendidos para crear un prototipo del proyecto que vayamos a realizar.</a:t>
            </a:r>
          </a:p>
          <a:p>
            <a:endParaRPr lang="es-ES" dirty="0"/>
          </a:p>
          <a:p>
            <a:r>
              <a:rPr lang="es-ES" b="1" dirty="0"/>
              <a:t>- Fase final: </a:t>
            </a:r>
            <a:r>
              <a:rPr lang="es-ES" dirty="0"/>
              <a:t>Usar todos los conocimientos aprendidos en diversas áreas para poder hacer un proyecto decente y algo que agradable para el usuario.</a:t>
            </a:r>
            <a:endParaRPr lang="es-CO" b="1" dirty="0"/>
          </a:p>
        </p:txBody>
      </p:sp>
    </p:spTree>
    <p:extLst>
      <p:ext uri="{BB962C8B-B14F-4D97-AF65-F5344CB8AC3E}">
        <p14:creationId xmlns:p14="http://schemas.microsoft.com/office/powerpoint/2010/main" val="1584349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68450-C08B-40AC-9FA1-12DFD3A3266A}"/>
              </a:ext>
            </a:extLst>
          </p:cNvPr>
          <p:cNvSpPr>
            <a:spLocks noGrp="1"/>
          </p:cNvSpPr>
          <p:nvPr>
            <p:ph type="title"/>
          </p:nvPr>
        </p:nvSpPr>
        <p:spPr/>
        <p:txBody>
          <a:bodyPr/>
          <a:lstStyle/>
          <a:p>
            <a:r>
              <a:rPr lang="es-ES" dirty="0"/>
              <a:t>Cierre de compromiso</a:t>
            </a:r>
            <a:endParaRPr lang="es-CO" dirty="0"/>
          </a:p>
        </p:txBody>
      </p:sp>
    </p:spTree>
    <p:extLst>
      <p:ext uri="{BB962C8B-B14F-4D97-AF65-F5344CB8AC3E}">
        <p14:creationId xmlns:p14="http://schemas.microsoft.com/office/powerpoint/2010/main" val="1855532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253</TotalTime>
  <Words>608</Words>
  <Application>Microsoft Office PowerPoint</Application>
  <PresentationFormat>Panorámica</PresentationFormat>
  <Paragraphs>37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Tw Cen MT</vt:lpstr>
      <vt:lpstr>Tw Cen MT Condensed</vt:lpstr>
      <vt:lpstr>Wingdings 3</vt:lpstr>
      <vt:lpstr>Integral</vt:lpstr>
      <vt:lpstr>IDEAS DE Proyecto</vt:lpstr>
      <vt:lpstr>Lista de las ideas</vt:lpstr>
      <vt:lpstr>App de lectura multiplataforma</vt:lpstr>
      <vt:lpstr>App de gestión para pequeños negocios</vt:lpstr>
      <vt:lpstr>Análisis de aprendizaje y crecimiento</vt:lpstr>
      <vt:lpstr>Análisis de aprendizaje y crecimiento</vt:lpstr>
      <vt:lpstr>Planes de aprendizaje por fases</vt:lpstr>
      <vt:lpstr>Planes de aprendizaje por fases</vt:lpstr>
      <vt:lpstr>Cierre de compromiso</vt:lpstr>
      <vt:lpstr>compromiso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DE Proyecto</dc:title>
  <dc:creator>Sebastian P</dc:creator>
  <cp:lastModifiedBy>Sebastian P</cp:lastModifiedBy>
  <cp:revision>24</cp:revision>
  <dcterms:created xsi:type="dcterms:W3CDTF">2025-09-01T17:51:23Z</dcterms:created>
  <dcterms:modified xsi:type="dcterms:W3CDTF">2025-09-02T16:09:55Z</dcterms:modified>
</cp:coreProperties>
</file>