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2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0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3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5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C4383064-8200-45FE-4A34-B0923143A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D07CB-8EE9-DED2-BE06-99019166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 algn="ctr"/>
            <a:r>
              <a:rPr lang="es-CO" sz="4400" b="0" i="0" dirty="0">
                <a:solidFill>
                  <a:srgbClr val="ECECF1"/>
                </a:solidFill>
                <a:effectLst/>
                <a:latin typeface="Söhne"/>
              </a:rPr>
              <a:t>Principios SOLID</a:t>
            </a:r>
            <a:endParaRPr lang="es-CO" sz="4400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CF818-2A46-7780-9D84-BD82403BC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Presentado Por: </a:t>
            </a:r>
            <a:r>
              <a:rPr lang="es-CO" sz="2400" dirty="0"/>
              <a:t>Sebastian Rojas Polania </a:t>
            </a:r>
            <a:endParaRPr lang="es-MX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059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AD03-8B7A-4D63-523E-61803604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20" y="165920"/>
            <a:ext cx="7335835" cy="875089"/>
          </a:xfrm>
        </p:spPr>
        <p:txBody>
          <a:bodyPr/>
          <a:lstStyle/>
          <a:p>
            <a:pPr algn="ctr"/>
            <a:r>
              <a:rPr lang="es-MX" dirty="0"/>
              <a:t>Principios Solid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82573-E77D-20FB-C649-83CBA38C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09"/>
            <a:ext cx="8890782" cy="58169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0" i="0" dirty="0">
                <a:effectLst/>
                <a:latin typeface="Söhne"/>
              </a:rPr>
              <a:t>Los principios SOLID son un conjunto de cinco principios de diseño de software que promueven la creación de código flexible, mantenible y escalable. Estos son:</a:t>
            </a:r>
          </a:p>
          <a:p>
            <a:r>
              <a:rPr lang="es-MX" sz="2000" b="1" dirty="0"/>
              <a:t>Principio de Responsabilidad Única : </a:t>
            </a:r>
            <a:r>
              <a:rPr lang="es-MX" sz="2000" dirty="0"/>
              <a:t>Un objeto debe tener una única razón para cambiar, es decir, debe tener una única responsabilidad en el sistema</a:t>
            </a:r>
            <a:r>
              <a:rPr lang="es-MX" dirty="0"/>
              <a:t>.</a:t>
            </a:r>
          </a:p>
          <a:p>
            <a:r>
              <a:rPr lang="es-MX" b="1" i="0" dirty="0">
                <a:effectLst/>
                <a:latin typeface="Söhne"/>
              </a:rPr>
              <a:t>Principio de Abierto/Cerrado :</a:t>
            </a: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>
                <a:effectLst/>
                <a:latin typeface="Söhne"/>
              </a:rPr>
              <a:t>Las clases deben estar abiertas para la extensión, pero cerradas para la modificación, lo que significa que se pueden agregar nuevas funcionalidades sin cambiar el código existente.</a:t>
            </a:r>
          </a:p>
          <a:p>
            <a:r>
              <a:rPr lang="es-MX" b="1" i="0" dirty="0">
                <a:effectLst/>
                <a:latin typeface="Söhne"/>
              </a:rPr>
              <a:t>Principio de Sustitución de Liskov :</a:t>
            </a:r>
            <a:r>
              <a:rPr lang="es-MX" b="0" i="0" dirty="0">
                <a:effectLst/>
                <a:latin typeface="Söhne"/>
              </a:rPr>
              <a:t> Las instancias de una clase base deben poder ser sustituidas por instancias de sus clases derivadas sin afectar la funcionalidad correcta del programa.</a:t>
            </a:r>
          </a:p>
          <a:p>
            <a:r>
              <a:rPr lang="es-MX" b="1" i="0" dirty="0">
                <a:effectLst/>
                <a:latin typeface="Söhne"/>
              </a:rPr>
              <a:t>Principio de Segregación de la Interfaz :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>
                <a:effectLst/>
                <a:latin typeface="Söhne"/>
              </a:rPr>
              <a:t>No se deben obligar a las clases a implementar interfaces que no utilizan. Es preferible tener interfaces específicas para cada cliente en lugar de una interfaz única grande.</a:t>
            </a:r>
          </a:p>
          <a:p>
            <a:r>
              <a:rPr lang="es-MX" b="1" i="0" dirty="0">
                <a:effectLst/>
                <a:latin typeface="Söhne"/>
              </a:rPr>
              <a:t>Principio de Inversión de Dependencias:</a:t>
            </a:r>
            <a:r>
              <a:rPr lang="es-MX" b="0" i="0" dirty="0">
                <a:effectLst/>
                <a:latin typeface="Söhne"/>
              </a:rPr>
              <a:t> Las clases de alto nivel no deben depender de clases de bajo nivel. Ambos deben depender de abstracciones. Además, las abstracciones no deben depender de detalles, sino al revés.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13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395E4-14A6-449B-7121-1BA363C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00985" cy="618977"/>
          </a:xfrm>
        </p:spPr>
        <p:txBody>
          <a:bodyPr>
            <a:normAutofit/>
          </a:bodyPr>
          <a:lstStyle/>
          <a:p>
            <a:pPr algn="ctr"/>
            <a:r>
              <a:rPr lang="es-MX" sz="2800" b="1" i="0" dirty="0">
                <a:effectLst/>
                <a:latin typeface="Söhne"/>
              </a:rPr>
              <a:t>Principio de Abierto/Cerrado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2717A-6755-0BC4-9304-ADB3F22E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453"/>
            <a:ext cx="7900985" cy="5331655"/>
          </a:xfrm>
        </p:spPr>
        <p:txBody>
          <a:bodyPr/>
          <a:lstStyle/>
          <a:p>
            <a:pPr marL="0" indent="0">
              <a:buNone/>
            </a:pPr>
            <a:r>
              <a:rPr lang="es-MX" b="0" i="0" dirty="0">
                <a:effectLst/>
                <a:latin typeface="Söhne"/>
              </a:rPr>
              <a:t>Estamos desarrollando un sistema de formas geométricas y queremos calcular áreas. Aplicando el principio de abierto/cerrado, diseñaríamos nuestras clases para que sean extensibles sin modificar el código existente.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A58563-EA6A-6E44-D429-4D2B5164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146"/>
            <a:ext cx="4743450" cy="3733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56BE8F-B688-31DD-7FE1-5FF6EE12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8" y="2195146"/>
            <a:ext cx="4892566" cy="3733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A5D60A7-135B-0F2F-B560-99E4092A2C67}"/>
              </a:ext>
            </a:extLst>
          </p:cNvPr>
          <p:cNvSpPr txBox="1"/>
          <p:nvPr/>
        </p:nvSpPr>
        <p:spPr>
          <a:xfrm>
            <a:off x="5423096" y="5934670"/>
            <a:ext cx="6147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ya que podemos agregar nuevas formas geométricas (por ejemplo, un triángulo) sin tener que modificar la función ‘imprimir_área’ o las clases existentes.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09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9DDF1-0097-C67D-EB1D-A6D59EE4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00985" cy="633046"/>
          </a:xfrm>
        </p:spPr>
        <p:txBody>
          <a:bodyPr>
            <a:noAutofit/>
          </a:bodyPr>
          <a:lstStyle/>
          <a:p>
            <a:pPr algn="ctr"/>
            <a:r>
              <a:rPr lang="es-CO" sz="2800" b="1" i="0" dirty="0">
                <a:effectLst/>
                <a:latin typeface="Söhne"/>
              </a:rPr>
              <a:t>Principio de Sustitución de Liskov: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DA6C5-675D-9C6F-2BB9-BB13A959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467"/>
            <a:ext cx="8004517" cy="514877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Tenemos un sistema de empleados, y queremos aplicar el principio de sustitución de Liskov. Creamos una clase ‘Empleado’ y una clase ‘EmpleadoPorHora’ que hereda de la primera. El principio nos dice que deberíamos poder usar un ‘EmpleadoPorHora’ en cualquier lugar donde se espera un ‘Empleado’.</a:t>
            </a: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F74FB5-36F5-1965-70F4-1A5CB8B2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282722" cy="3429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059667-FB25-8BF1-0AF1-6CEC20A2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22" y="3818719"/>
            <a:ext cx="4875011" cy="20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70975-2E81-83A7-7EF7-BB017E61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00985" cy="661182"/>
          </a:xfrm>
        </p:spPr>
        <p:txBody>
          <a:bodyPr>
            <a:normAutofit/>
          </a:bodyPr>
          <a:lstStyle/>
          <a:p>
            <a:pPr algn="ctr"/>
            <a:r>
              <a:rPr lang="es-CO" sz="2800" b="1" i="0" dirty="0">
                <a:effectLst/>
                <a:latin typeface="Söhne"/>
              </a:rPr>
              <a:t>Principio de Responsabilidad Única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7C0D7-03CE-EE1E-3FA1-9E49CD8D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129"/>
            <a:ext cx="7900985" cy="516284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Estamos construyendo un sistema de gestión de archivos y queremos aplicar el principio de responsabilidad única. Creamos una clase ‘ManejadorArchivos’ que se encargará únicamente de la lectura y escritura de archivos.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661404-5668-F250-5EF8-68143673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754"/>
            <a:ext cx="5326743" cy="39682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E9F1D8-FEC5-6696-2DA3-E69AAE02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43" y="2889754"/>
            <a:ext cx="6732962" cy="144548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352D6EC-CAF9-6DE7-7CCB-D690072CBB8B}"/>
              </a:ext>
            </a:extLst>
          </p:cNvPr>
          <p:cNvSpPr txBox="1"/>
          <p:nvPr/>
        </p:nvSpPr>
        <p:spPr>
          <a:xfrm>
            <a:off x="5326743" y="5043426"/>
            <a:ext cx="61475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effectLst/>
                <a:latin typeface="Söhne"/>
              </a:rPr>
              <a:t>tiene una única responsabilidad: gestionar la lectura y escritura de archivos. Esto facilita la modificación y mantenimiento del código relacionado con el manejo de archivos.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72612055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405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Neue Haas Grotesk Text Pro</vt:lpstr>
      <vt:lpstr>Söhne</vt:lpstr>
      <vt:lpstr>PunchcardVTI</vt:lpstr>
      <vt:lpstr>Principios SOLID</vt:lpstr>
      <vt:lpstr>Principios Solid</vt:lpstr>
      <vt:lpstr>Principio de Abierto/Cerrado</vt:lpstr>
      <vt:lpstr>Principio de Sustitución de Liskov:</vt:lpstr>
      <vt:lpstr>Principio de Responsabilidad Única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Sebastian camilo polania</dc:creator>
  <cp:lastModifiedBy>Sebastian camilo polania</cp:lastModifiedBy>
  <cp:revision>1</cp:revision>
  <dcterms:created xsi:type="dcterms:W3CDTF">2024-01-15T18:39:45Z</dcterms:created>
  <dcterms:modified xsi:type="dcterms:W3CDTF">2024-01-15T19:26:32Z</dcterms:modified>
</cp:coreProperties>
</file>