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D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BD42A-E488-4D68-BE7D-AB841A0E2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b="1" dirty="0"/>
              <a:t>DOCKERIZAR UNA APLICACION HECHA CON NODE.JS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F9224B-B1B3-47DE-AE1B-12A55F7B08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Por: Sebastian Escudero </a:t>
            </a:r>
            <a:r>
              <a:rPr lang="es-CO" dirty="0"/>
              <a:t>Patiño</a:t>
            </a:r>
          </a:p>
          <a:p>
            <a:r>
              <a:rPr lang="en-US" dirty="0"/>
              <a:t>ARQUITECTURA DE SOFTWARE</a:t>
            </a:r>
          </a:p>
          <a:p>
            <a:r>
              <a:rPr lang="en-US" dirty="0"/>
              <a:t>FICHA: 2026981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092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49EEA-F358-446E-86BA-436B54106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23" y="471748"/>
            <a:ext cx="2881242" cy="5569381"/>
          </a:xfrm>
        </p:spPr>
        <p:txBody>
          <a:bodyPr>
            <a:noAutofit/>
          </a:bodyPr>
          <a:lstStyle/>
          <a:p>
            <a:r>
              <a:rPr lang="es-CO" sz="2400" dirty="0"/>
              <a:t>8. En la terminal Se genera la imagen con el comando Docker </a:t>
            </a:r>
            <a:r>
              <a:rPr lang="es-CO" sz="2400" dirty="0" err="1"/>
              <a:t>build</a:t>
            </a:r>
            <a:r>
              <a:rPr lang="es-CO" sz="2400" dirty="0"/>
              <a:t>, con –t se especifica el nombre de la imagen que se creará, se pone un espacio y punto para indicar que el contexto será en la carpeta en la que estamos ubicados.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09E9739-A36D-496E-AE4F-116BA2FE9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006895" y="1698546"/>
            <a:ext cx="7315982" cy="311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441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49EEA-F358-446E-86BA-436B54106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23" y="471748"/>
            <a:ext cx="2881242" cy="5569381"/>
          </a:xfrm>
        </p:spPr>
        <p:txBody>
          <a:bodyPr>
            <a:noAutofit/>
          </a:bodyPr>
          <a:lstStyle/>
          <a:p>
            <a:r>
              <a:rPr lang="es-CO" sz="2400" dirty="0"/>
              <a:t>9. Se crea un contenedor con la imagen creada anteriormente. Se indica el puerto del computador local y se enlaza con el puerto que se definió en el archivo Docker. 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09E9739-A36D-496E-AE4F-116BA2FE9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144934" y="1698546"/>
            <a:ext cx="7039904" cy="311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935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49EEA-F358-446E-86BA-436B54106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369" y="3617843"/>
            <a:ext cx="9083260" cy="2135052"/>
          </a:xfrm>
        </p:spPr>
        <p:txBody>
          <a:bodyPr>
            <a:noAutofit/>
          </a:bodyPr>
          <a:lstStyle/>
          <a:p>
            <a:r>
              <a:rPr lang="es-CO" sz="2400" dirty="0"/>
              <a:t>10. Con sudo Docker </a:t>
            </a:r>
            <a:r>
              <a:rPr lang="es-CO" sz="2400" dirty="0" err="1"/>
              <a:t>ps</a:t>
            </a:r>
            <a:r>
              <a:rPr lang="es-CO" sz="2400" dirty="0"/>
              <a:t> se pueden ver que contenedores se están ejecutando. 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09E9739-A36D-496E-AE4F-116BA2FE9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651089" y="1105106"/>
            <a:ext cx="8889821" cy="232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35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49EEA-F358-446E-86BA-436B54106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369" y="3617843"/>
            <a:ext cx="9083260" cy="2135052"/>
          </a:xfrm>
        </p:spPr>
        <p:txBody>
          <a:bodyPr>
            <a:noAutofit/>
          </a:bodyPr>
          <a:lstStyle/>
          <a:p>
            <a:r>
              <a:rPr lang="es-CO" sz="2400" dirty="0"/>
              <a:t>11. Por ultimo, se comprueba que la aplicación si se esté ejecutando.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09E9739-A36D-496E-AE4F-116BA2FE9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736445" y="1105106"/>
            <a:ext cx="8719109" cy="232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59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F546D-948E-43BE-83A7-576633F7B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OBJETIVO: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1B9903-273E-4BFA-9CE6-30734C23E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Dockerizar una aplicación hecha con Node.JS la cuál devolverá el nombre del host, el Sistema operativo, la versión de Node.JS y la fecha y hora del servidor donde esta </a:t>
            </a:r>
            <a:r>
              <a:rPr lang="es-CO" noProof="1"/>
              <a:t>corriendo</a:t>
            </a:r>
            <a:r>
              <a:rPr lang="es-C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8679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96DF7-5BDF-4C3C-ADFC-03AC8B91F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2558390" cy="5547406"/>
          </a:xfrm>
        </p:spPr>
        <p:txBody>
          <a:bodyPr>
            <a:noAutofit/>
          </a:bodyPr>
          <a:lstStyle/>
          <a:p>
            <a:r>
              <a:rPr lang="es-CO" sz="2800" dirty="0"/>
              <a:t>1. Se crea un archivo Docker en el editor de texto preferido donde se indicará una serie de comandos para generar la imagen de la aplicación node.js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B4AA711-65A0-4753-8D23-2E8A5DACE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5733" y="618517"/>
            <a:ext cx="7114854" cy="554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24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3A809-E6E4-4EE6-900D-D5184FA4B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656" y="618517"/>
            <a:ext cx="2841674" cy="5374319"/>
          </a:xfrm>
        </p:spPr>
        <p:txBody>
          <a:bodyPr>
            <a:normAutofit/>
          </a:bodyPr>
          <a:lstStyle/>
          <a:p>
            <a:r>
              <a:rPr lang="es-CO" sz="3200" dirty="0"/>
              <a:t>2. Se especifica la imagen sobre la que se basará el contenedor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DC56B40-D8DD-415D-AC22-FB31C3CA7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3176" y="618517"/>
            <a:ext cx="7175362" cy="537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77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49EEA-F358-446E-86BA-436B54106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23" y="471748"/>
            <a:ext cx="2881242" cy="5569381"/>
          </a:xfrm>
        </p:spPr>
        <p:txBody>
          <a:bodyPr>
            <a:noAutofit/>
          </a:bodyPr>
          <a:lstStyle/>
          <a:p>
            <a:r>
              <a:rPr lang="es-CO" sz="3200" dirty="0"/>
              <a:t>3. Se crea una carpeta (“</a:t>
            </a:r>
            <a:r>
              <a:rPr lang="es-CO" sz="3200" dirty="0" err="1"/>
              <a:t>my_app</a:t>
            </a:r>
            <a:r>
              <a:rPr lang="es-CO" sz="3200" dirty="0"/>
              <a:t>”), luego se copia el archivo app.js en esa carpeta al igual que el </a:t>
            </a:r>
            <a:r>
              <a:rPr lang="es-CO" sz="3200" dirty="0" err="1"/>
              <a:t>package.json</a:t>
            </a:r>
            <a:endParaRPr lang="es-CO" sz="3200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09E9739-A36D-496E-AE4F-116BA2FE9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846589" y="471748"/>
            <a:ext cx="7476288" cy="556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98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49EEA-F358-446E-86BA-436B54106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23" y="471748"/>
            <a:ext cx="2881242" cy="5569381"/>
          </a:xfrm>
        </p:spPr>
        <p:txBody>
          <a:bodyPr>
            <a:noAutofit/>
          </a:bodyPr>
          <a:lstStyle/>
          <a:p>
            <a:r>
              <a:rPr lang="es-CO" sz="3200" dirty="0"/>
              <a:t>4. Se especifica el directorio de trabajo (</a:t>
            </a:r>
            <a:r>
              <a:rPr lang="es-CO" sz="3200" dirty="0" err="1"/>
              <a:t>my_app</a:t>
            </a:r>
            <a:r>
              <a:rPr lang="es-CO" sz="3200" dirty="0"/>
              <a:t>).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09E9739-A36D-496E-AE4F-116BA2FE9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846589" y="511122"/>
            <a:ext cx="7476288" cy="5490633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7F92FB71-8F96-4A12-AB25-4D9781C4F3A6}"/>
              </a:ext>
            </a:extLst>
          </p:cNvPr>
          <p:cNvSpPr/>
          <p:nvPr/>
        </p:nvSpPr>
        <p:spPr>
          <a:xfrm>
            <a:off x="4492487" y="2425148"/>
            <a:ext cx="6109252" cy="768626"/>
          </a:xfrm>
          <a:prstGeom prst="rect">
            <a:avLst/>
          </a:prstGeom>
          <a:solidFill>
            <a:srgbClr val="1E1D1E"/>
          </a:solidFill>
          <a:ln>
            <a:solidFill>
              <a:srgbClr val="1E1D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9018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49EEA-F358-446E-86BA-436B54106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23" y="471748"/>
            <a:ext cx="2881242" cy="5569381"/>
          </a:xfrm>
        </p:spPr>
        <p:txBody>
          <a:bodyPr>
            <a:noAutofit/>
          </a:bodyPr>
          <a:lstStyle/>
          <a:p>
            <a:r>
              <a:rPr lang="es-CO" sz="3200" dirty="0"/>
              <a:t>5. Se corre </a:t>
            </a:r>
            <a:r>
              <a:rPr lang="es-CO" sz="3200" dirty="0" err="1"/>
              <a:t>npm</a:t>
            </a:r>
            <a:r>
              <a:rPr lang="es-CO" sz="3200" dirty="0"/>
              <a:t> </a:t>
            </a:r>
            <a:r>
              <a:rPr lang="es-CO" sz="3200" dirty="0" err="1"/>
              <a:t>install</a:t>
            </a:r>
            <a:r>
              <a:rPr lang="es-CO" sz="3200" dirty="0"/>
              <a:t> para que instale las </a:t>
            </a:r>
            <a:r>
              <a:rPr lang="es-CO" sz="3200" dirty="0" err="1"/>
              <a:t>librerias</a:t>
            </a:r>
            <a:r>
              <a:rPr lang="es-CO" sz="3200" dirty="0"/>
              <a:t> del </a:t>
            </a:r>
            <a:r>
              <a:rPr lang="es-CO" sz="3200" dirty="0" err="1"/>
              <a:t>package.json</a:t>
            </a:r>
            <a:endParaRPr lang="es-CO" sz="3200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09E9739-A36D-496E-AE4F-116BA2FE9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846589" y="490819"/>
            <a:ext cx="7476288" cy="553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70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49EEA-F358-446E-86BA-436B54106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23" y="471748"/>
            <a:ext cx="2881242" cy="5569381"/>
          </a:xfrm>
        </p:spPr>
        <p:txBody>
          <a:bodyPr>
            <a:noAutofit/>
          </a:bodyPr>
          <a:lstStyle/>
          <a:p>
            <a:r>
              <a:rPr lang="es-CO" sz="3200" dirty="0"/>
              <a:t>6. Se expone el puerto especificado en app.js (3001 en este caso).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09E9739-A36D-496E-AE4F-116BA2FE9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926742" y="490819"/>
            <a:ext cx="7315982" cy="553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16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49EEA-F358-446E-86BA-436B54106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23" y="471748"/>
            <a:ext cx="2881242" cy="5569381"/>
          </a:xfrm>
        </p:spPr>
        <p:txBody>
          <a:bodyPr>
            <a:noAutofit/>
          </a:bodyPr>
          <a:lstStyle/>
          <a:p>
            <a:r>
              <a:rPr lang="es-CO" sz="3200" dirty="0"/>
              <a:t>7. Se indica que ejecute siempre el archivo app.js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09E9739-A36D-496E-AE4F-116BA2FE9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926742" y="505569"/>
            <a:ext cx="7315982" cy="550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02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216</TotalTime>
  <Words>300</Words>
  <Application>Microsoft Office PowerPoint</Application>
  <PresentationFormat>Panorámica</PresentationFormat>
  <Paragraphs>17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Circuito</vt:lpstr>
      <vt:lpstr>DOCKERIZAR UNA APLICACION HECHA CON NODE.JS</vt:lpstr>
      <vt:lpstr>OBJETIVO:</vt:lpstr>
      <vt:lpstr>1. Se crea un archivo Docker en el editor de texto preferido donde se indicará una serie de comandos para generar la imagen de la aplicación node.js</vt:lpstr>
      <vt:lpstr>2. Se especifica la imagen sobre la que se basará el contenedor</vt:lpstr>
      <vt:lpstr>3. Se crea una carpeta (“my_app”), luego se copia el archivo app.js en esa carpeta al igual que el package.json</vt:lpstr>
      <vt:lpstr>4. Se especifica el directorio de trabajo (my_app).</vt:lpstr>
      <vt:lpstr>5. Se corre npm install para que instale las librerias del package.json</vt:lpstr>
      <vt:lpstr>6. Se expone el puerto especificado en app.js (3001 en este caso).</vt:lpstr>
      <vt:lpstr>7. Se indica que ejecute siempre el archivo app.js</vt:lpstr>
      <vt:lpstr>8. En la terminal Se genera la imagen con el comando Docker build, con –t se especifica el nombre de la imagen que se creará, se pone un espacio y punto para indicar que el contexto será en la carpeta en la que estamos ubicados.</vt:lpstr>
      <vt:lpstr>9. Se crea un contenedor con la imagen creada anteriormente. Se indica el puerto del computador local y se enlaza con el puerto que se definió en el archivo Docker. </vt:lpstr>
      <vt:lpstr>10. Con sudo Docker ps se pueden ver que contenedores se están ejecutando. </vt:lpstr>
      <vt:lpstr>11. Por ultimo, se comprueba que la aplicación si se esté ejecutando.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DOCKERIZAR UNA APLICACION HECHA CON NODE.JS</dc:title>
  <dc:creator>Sebastian Escudero Patiño</dc:creator>
  <cp:lastModifiedBy>Sebastian Escudero Patiño</cp:lastModifiedBy>
  <cp:revision>16</cp:revision>
  <dcterms:created xsi:type="dcterms:W3CDTF">2020-03-31T14:10:11Z</dcterms:created>
  <dcterms:modified xsi:type="dcterms:W3CDTF">2020-03-31T17:47:26Z</dcterms:modified>
</cp:coreProperties>
</file>