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Bold" panose="00000800000000000000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19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8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9.sv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8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sv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9.sv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9.sv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08642" y="4152591"/>
            <a:ext cx="3057665" cy="6165105"/>
          </a:xfrm>
          <a:custGeom>
            <a:avLst/>
            <a:gdLst/>
            <a:ahLst/>
            <a:cxnLst/>
            <a:rect l="l" t="t" r="r" b="b"/>
            <a:pathLst>
              <a:path w="3057665" h="6165105">
                <a:moveTo>
                  <a:pt x="0" y="0"/>
                </a:moveTo>
                <a:lnTo>
                  <a:pt x="3057666" y="0"/>
                </a:lnTo>
                <a:lnTo>
                  <a:pt x="3057666" y="6165106"/>
                </a:lnTo>
                <a:lnTo>
                  <a:pt x="0" y="6165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434583" y="-78920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21486" y="3543300"/>
            <a:ext cx="16645028" cy="1983271"/>
            <a:chOff x="0" y="0"/>
            <a:chExt cx="22193371" cy="26443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193371" cy="2644362"/>
            </a:xfrm>
            <a:custGeom>
              <a:avLst/>
              <a:gdLst/>
              <a:ahLst/>
              <a:cxnLst/>
              <a:rect l="l" t="t" r="r" b="b"/>
              <a:pathLst>
                <a:path w="22193371" h="2644362">
                  <a:moveTo>
                    <a:pt x="0" y="0"/>
                  </a:moveTo>
                  <a:lnTo>
                    <a:pt x="22193371" y="0"/>
                  </a:lnTo>
                  <a:lnTo>
                    <a:pt x="22193371" y="2644362"/>
                  </a:lnTo>
                  <a:lnTo>
                    <a:pt x="0" y="2644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95300"/>
              <a:ext cx="22193371" cy="214906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749"/>
                </a:lnSpc>
              </a:pPr>
              <a:r>
                <a:rPr lang="en-US" sz="74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de </a:t>
              </a:r>
              <a:r>
                <a:rPr lang="en-US" sz="7499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endParaRPr lang="en-US" sz="7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235522" y="5524500"/>
            <a:ext cx="4814966" cy="3702584"/>
            <a:chOff x="0" y="-133349"/>
            <a:chExt cx="6419955" cy="49367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9955" cy="4803428"/>
            </a:xfrm>
            <a:custGeom>
              <a:avLst/>
              <a:gdLst/>
              <a:ahLst/>
              <a:cxnLst/>
              <a:rect l="l" t="t" r="r" b="b"/>
              <a:pathLst>
                <a:path w="6419955" h="4803428">
                  <a:moveTo>
                    <a:pt x="0" y="0"/>
                  </a:moveTo>
                  <a:lnTo>
                    <a:pt x="6419955" y="0"/>
                  </a:lnTo>
                  <a:lnTo>
                    <a:pt x="6419955" y="4803428"/>
                  </a:lnTo>
                  <a:lnTo>
                    <a:pt x="0" y="4803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33349"/>
              <a:ext cx="6419955" cy="493677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140"/>
                </a:lnSpc>
              </a:pPr>
              <a:r>
                <a:rPr lang="en-US" sz="2300" b="1" spc="15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Integrantes</a:t>
              </a:r>
              <a:r>
                <a:rPr lang="en-US" sz="2300" b="1" spc="15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Enrique Márquez C.I. 27.076.371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Neydavis</a:t>
              </a: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Campos C.I. 27.504.078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Ariadna</a:t>
              </a: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Moya C.I. 31.034.078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Franyely</a:t>
              </a: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300" spc="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Arcia</a:t>
              </a: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C.I. 30.662.876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Michell Morales C.I. 30.718.135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5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Sebastián </a:t>
              </a:r>
              <a:r>
                <a:rPr lang="en-US" sz="2300" spc="15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Terán</a:t>
              </a:r>
              <a:r>
                <a:rPr lang="en-US" sz="2300" spc="15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C.I. 31.384.450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70206" y="7839607"/>
            <a:ext cx="5515863" cy="1507071"/>
            <a:chOff x="0" y="0"/>
            <a:chExt cx="7354484" cy="20094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354484" cy="2009428"/>
            </a:xfrm>
            <a:custGeom>
              <a:avLst/>
              <a:gdLst/>
              <a:ahLst/>
              <a:cxnLst/>
              <a:rect l="l" t="t" r="r" b="b"/>
              <a:pathLst>
                <a:path w="7354484" h="2009428">
                  <a:moveTo>
                    <a:pt x="0" y="0"/>
                  </a:moveTo>
                  <a:lnTo>
                    <a:pt x="7354484" y="0"/>
                  </a:lnTo>
                  <a:lnTo>
                    <a:pt x="7354484" y="2009428"/>
                  </a:lnTo>
                  <a:lnTo>
                    <a:pt x="0" y="2009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33350"/>
              <a:ext cx="7354484" cy="214277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140"/>
                </a:lnSpc>
              </a:pPr>
              <a:r>
                <a:rPr lang="en-US" sz="2300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Asignatura</a:t>
              </a:r>
              <a:r>
                <a:rPr lang="en-US" sz="2300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  <a:p>
              <a:pPr algn="ctr">
                <a:lnSpc>
                  <a:spcPts val="414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Marco legal para la </a:t>
              </a:r>
              <a:r>
                <a:rPr lang="en-US" sz="2300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ingeniería</a:t>
              </a:r>
              <a:r>
                <a:rPr lang="en-US" sz="2300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informática</a:t>
              </a:r>
              <a:endParaRPr lang="en-US" sz="23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329553" y="9084727"/>
            <a:ext cx="5628894" cy="587429"/>
            <a:chOff x="0" y="0"/>
            <a:chExt cx="7471287" cy="7797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471287" cy="779700"/>
            </a:xfrm>
            <a:custGeom>
              <a:avLst/>
              <a:gdLst/>
              <a:ahLst/>
              <a:cxnLst/>
              <a:rect l="l" t="t" r="r" b="b"/>
              <a:pathLst>
                <a:path w="7471287" h="779700">
                  <a:moveTo>
                    <a:pt x="0" y="0"/>
                  </a:moveTo>
                  <a:lnTo>
                    <a:pt x="7471287" y="0"/>
                  </a:lnTo>
                  <a:lnTo>
                    <a:pt x="7471287" y="779700"/>
                  </a:lnTo>
                  <a:lnTo>
                    <a:pt x="0" y="77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7471287" cy="779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El Tigre, 25 de </a:t>
              </a:r>
              <a:r>
                <a:rPr lang="en-US" sz="2700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agosto</a:t>
              </a:r>
              <a:r>
                <a:rPr lang="en-US" sz="2700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2025</a:t>
              </a:r>
            </a:p>
          </p:txBody>
        </p:sp>
      </p:grpSp>
      <p:sp>
        <p:nvSpPr>
          <p:cNvPr id="16" name="Freeform 16"/>
          <p:cNvSpPr/>
          <p:nvPr/>
        </p:nvSpPr>
        <p:spPr>
          <a:xfrm rot="2700000">
            <a:off x="521329" y="-3317944"/>
            <a:ext cx="2336254" cy="7543272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2"/>
                </a:lnTo>
                <a:lnTo>
                  <a:pt x="0" y="7543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11439" r="-111439"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2430415" y="647700"/>
            <a:ext cx="13427170" cy="2018991"/>
            <a:chOff x="0" y="0"/>
            <a:chExt cx="17902893" cy="269198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902937" cy="2692019"/>
            </a:xfrm>
            <a:custGeom>
              <a:avLst/>
              <a:gdLst/>
              <a:ahLst/>
              <a:cxnLst/>
              <a:rect l="l" t="t" r="r" b="b"/>
              <a:pathLst>
                <a:path w="17902937" h="2692019">
                  <a:moveTo>
                    <a:pt x="0" y="0"/>
                  </a:moveTo>
                  <a:lnTo>
                    <a:pt x="17902937" y="0"/>
                  </a:lnTo>
                  <a:lnTo>
                    <a:pt x="17902937" y="2692019"/>
                  </a:lnTo>
                  <a:lnTo>
                    <a:pt x="0" y="2692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371" b="-14370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863069" y="6134100"/>
            <a:ext cx="3485619" cy="1243403"/>
            <a:chOff x="0" y="0"/>
            <a:chExt cx="4647492" cy="16578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647492" cy="1657871"/>
            </a:xfrm>
            <a:custGeom>
              <a:avLst/>
              <a:gdLst/>
              <a:ahLst/>
              <a:cxnLst/>
              <a:rect l="l" t="t" r="r" b="b"/>
              <a:pathLst>
                <a:path w="4647492" h="1657871">
                  <a:moveTo>
                    <a:pt x="0" y="0"/>
                  </a:moveTo>
                  <a:lnTo>
                    <a:pt x="4647492" y="0"/>
                  </a:lnTo>
                  <a:lnTo>
                    <a:pt x="4647492" y="1657871"/>
                  </a:lnTo>
                  <a:lnTo>
                    <a:pt x="0" y="16578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33350"/>
              <a:ext cx="4647492" cy="179122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140"/>
                </a:lnSpc>
              </a:pPr>
              <a:r>
                <a:rPr lang="en-US" sz="2300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Docente</a:t>
              </a:r>
              <a:r>
                <a:rPr lang="en-US" sz="2300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  <a:p>
              <a:pPr algn="ctr">
                <a:lnSpc>
                  <a:spcPts val="414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Luis Eduardo González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1543050" y="8743950"/>
            <a:ext cx="3086100" cy="308610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6744950" y="-1428904"/>
            <a:ext cx="3086100" cy="308610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8873121"/>
            <a:ext cx="8325795" cy="1105655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Michell Morales C.I. 30.718.135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75900" y="544210"/>
            <a:ext cx="5136201" cy="1340222"/>
            <a:chOff x="0" y="0"/>
            <a:chExt cx="6848268" cy="17869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6848268" cy="1786962"/>
              <a:chOff x="0" y="0"/>
              <a:chExt cx="6848268" cy="178696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48314" cy="1787084"/>
              </a:xfrm>
              <a:custGeom>
                <a:avLst/>
                <a:gdLst/>
                <a:ahLst/>
                <a:cxnLst/>
                <a:rect l="l" t="t" r="r" b="b"/>
                <a:pathLst>
                  <a:path w="6848314" h="1787084">
                    <a:moveTo>
                      <a:pt x="743248" y="0"/>
                    </a:moveTo>
                    <a:lnTo>
                      <a:pt x="6105041" y="0"/>
                    </a:lnTo>
                    <a:cubicBezTo>
                      <a:pt x="6302183" y="0"/>
                      <a:pt x="6491213" y="88150"/>
                      <a:pt x="6630576" y="244969"/>
                    </a:cubicBezTo>
                    <a:cubicBezTo>
                      <a:pt x="6769939" y="401788"/>
                      <a:pt x="6848314" y="614517"/>
                      <a:pt x="6848314" y="836304"/>
                    </a:cubicBezTo>
                    <a:lnTo>
                      <a:pt x="6848314" y="950752"/>
                    </a:lnTo>
                    <a:cubicBezTo>
                      <a:pt x="6848314" y="1172539"/>
                      <a:pt x="6769997" y="1385268"/>
                      <a:pt x="6630576" y="1542087"/>
                    </a:cubicBezTo>
                    <a:cubicBezTo>
                      <a:pt x="6491154" y="1698906"/>
                      <a:pt x="6302124" y="1787084"/>
                      <a:pt x="6105041" y="1787084"/>
                    </a:cubicBezTo>
                    <a:lnTo>
                      <a:pt x="743248" y="1787084"/>
                    </a:lnTo>
                    <a:cubicBezTo>
                      <a:pt x="546107" y="1787084"/>
                      <a:pt x="357077" y="1698906"/>
                      <a:pt x="217714" y="1542087"/>
                    </a:cubicBezTo>
                    <a:cubicBezTo>
                      <a:pt x="78351" y="1385268"/>
                      <a:pt x="0" y="1172539"/>
                      <a:pt x="0" y="950752"/>
                    </a:cubicBezTo>
                    <a:lnTo>
                      <a:pt x="0" y="836206"/>
                    </a:lnTo>
                    <a:cubicBezTo>
                      <a:pt x="0" y="614419"/>
                      <a:pt x="78292" y="401691"/>
                      <a:pt x="217714" y="244969"/>
                    </a:cubicBezTo>
                    <a:cubicBezTo>
                      <a:pt x="357135" y="88247"/>
                      <a:pt x="546107" y="0"/>
                      <a:pt x="743248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161809"/>
              <a:ext cx="6848268" cy="1324362"/>
              <a:chOff x="0" y="0"/>
              <a:chExt cx="6848268" cy="132436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848268" cy="1324362"/>
              </a:xfrm>
              <a:custGeom>
                <a:avLst/>
                <a:gdLst/>
                <a:ahLst/>
                <a:cxnLst/>
                <a:rect l="l" t="t" r="r" b="b"/>
                <a:pathLst>
                  <a:path w="6848268" h="1324362">
                    <a:moveTo>
                      <a:pt x="0" y="0"/>
                    </a:moveTo>
                    <a:lnTo>
                      <a:pt x="6848268" y="0"/>
                    </a:lnTo>
                    <a:lnTo>
                      <a:pt x="6848268" y="1324362"/>
                    </a:lnTo>
                    <a:lnTo>
                      <a:pt x="0" y="132436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6848268" cy="1105287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748"/>
                  </a:lnSpc>
                </a:pPr>
                <a:r>
                  <a:rPr lang="en-US" sz="4999" b="1" spc="42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Requisitos</a:t>
                </a: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028700" y="3705597"/>
            <a:ext cx="4918536" cy="901115"/>
            <a:chOff x="0" y="0"/>
            <a:chExt cx="6558048" cy="12014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Comprobante de pago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182543" y="2236122"/>
            <a:ext cx="3689750" cy="1005591"/>
            <a:chOff x="0" y="0"/>
            <a:chExt cx="971786" cy="2648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71786" cy="264847"/>
            </a:xfrm>
            <a:custGeom>
              <a:avLst/>
              <a:gdLst/>
              <a:ahLst/>
              <a:cxnLst/>
              <a:rect l="l" t="t" r="r" b="b"/>
              <a:pathLst>
                <a:path w="971786" h="264847">
                  <a:moveTo>
                    <a:pt x="132424" y="0"/>
                  </a:moveTo>
                  <a:lnTo>
                    <a:pt x="839362" y="0"/>
                  </a:lnTo>
                  <a:cubicBezTo>
                    <a:pt x="912498" y="0"/>
                    <a:pt x="971786" y="59288"/>
                    <a:pt x="971786" y="132424"/>
                  </a:cubicBezTo>
                  <a:lnTo>
                    <a:pt x="971786" y="132424"/>
                  </a:lnTo>
                  <a:cubicBezTo>
                    <a:pt x="971786" y="205559"/>
                    <a:pt x="912498" y="264847"/>
                    <a:pt x="839362" y="264847"/>
                  </a:cubicBezTo>
                  <a:lnTo>
                    <a:pt x="132424" y="264847"/>
                  </a:lnTo>
                  <a:cubicBezTo>
                    <a:pt x="59288" y="264847"/>
                    <a:pt x="0" y="205559"/>
                    <a:pt x="0" y="132424"/>
                  </a:cubicBezTo>
                  <a:lnTo>
                    <a:pt x="0" y="132424"/>
                  </a:lnTo>
                  <a:cubicBezTo>
                    <a:pt x="0" y="59288"/>
                    <a:pt x="59288" y="0"/>
                    <a:pt x="132424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3171"/>
              <a:ext cx="971786" cy="2267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literaria</a:t>
              </a:r>
              <a:endParaRPr lang="en-US" sz="2799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4871003"/>
            <a:ext cx="7435132" cy="901115"/>
            <a:chOff x="0" y="0"/>
            <a:chExt cx="9913510" cy="12014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913510" cy="1201487"/>
            </a:xfrm>
            <a:custGeom>
              <a:avLst/>
              <a:gdLst/>
              <a:ahLst/>
              <a:cxnLst/>
              <a:rect l="l" t="t" r="r" b="b"/>
              <a:pathLst>
                <a:path w="9913510" h="12014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613056"/>
                  </a:lnTo>
                  <a:cubicBezTo>
                    <a:pt x="9913510" y="769118"/>
                    <a:pt x="9851514" y="918788"/>
                    <a:pt x="9741162" y="1029140"/>
                  </a:cubicBezTo>
                  <a:cubicBezTo>
                    <a:pt x="9630810" y="1139492"/>
                    <a:pt x="9481140" y="1201487"/>
                    <a:pt x="9325078" y="1201487"/>
                  </a:cubicBezTo>
                  <a:lnTo>
                    <a:pt x="588431" y="1201487"/>
                  </a:lnTo>
                  <a:cubicBezTo>
                    <a:pt x="432370" y="1201487"/>
                    <a:pt x="282700" y="1139492"/>
                    <a:pt x="172348" y="1029140"/>
                  </a:cubicBezTo>
                  <a:cubicBezTo>
                    <a:pt x="61995" y="918788"/>
                    <a:pt x="0" y="769118"/>
                    <a:pt x="0" y="6130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9913510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(1) juego de las planillas impresa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6036409"/>
            <a:ext cx="6529434" cy="925473"/>
            <a:chOff x="0" y="0"/>
            <a:chExt cx="8705912" cy="123396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05912" cy="1233964"/>
            </a:xfrm>
            <a:custGeom>
              <a:avLst/>
              <a:gdLst/>
              <a:ahLst/>
              <a:cxnLst/>
              <a:rect l="l" t="t" r="r" b="b"/>
              <a:pathLst>
                <a:path w="8705912" h="1233964">
                  <a:moveTo>
                    <a:pt x="616982" y="0"/>
                  </a:moveTo>
                  <a:lnTo>
                    <a:pt x="8088930" y="0"/>
                  </a:lnTo>
                  <a:cubicBezTo>
                    <a:pt x="8429680" y="0"/>
                    <a:pt x="8705912" y="276232"/>
                    <a:pt x="8705912" y="616982"/>
                  </a:cubicBezTo>
                  <a:lnTo>
                    <a:pt x="8705912" y="616982"/>
                  </a:lnTo>
                  <a:cubicBezTo>
                    <a:pt x="8705912" y="780616"/>
                    <a:pt x="8640909" y="937548"/>
                    <a:pt x="8525202" y="1053255"/>
                  </a:cubicBezTo>
                  <a:cubicBezTo>
                    <a:pt x="8409495" y="1168961"/>
                    <a:pt x="8252564" y="1233964"/>
                    <a:pt x="8088930" y="1233964"/>
                  </a:cubicBezTo>
                  <a:lnTo>
                    <a:pt x="616982" y="1233964"/>
                  </a:lnTo>
                  <a:cubicBezTo>
                    <a:pt x="276232" y="1233964"/>
                    <a:pt x="0" y="957732"/>
                    <a:pt x="0" y="616982"/>
                  </a:cubicBezTo>
                  <a:lnTo>
                    <a:pt x="0" y="616982"/>
                  </a:lnTo>
                  <a:cubicBezTo>
                    <a:pt x="0" y="276232"/>
                    <a:pt x="276232" y="0"/>
                    <a:pt x="6169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8705912" cy="1205389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Cédula del autor o autores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7226173"/>
            <a:ext cx="7265999" cy="901115"/>
            <a:chOff x="0" y="0"/>
            <a:chExt cx="9687999" cy="12014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687999" cy="1201487"/>
            </a:xfrm>
            <a:custGeom>
              <a:avLst/>
              <a:gdLst/>
              <a:ahLst/>
              <a:cxnLst/>
              <a:rect l="l" t="t" r="r" b="b"/>
              <a:pathLst>
                <a:path w="9687999" h="1201487">
                  <a:moveTo>
                    <a:pt x="600744" y="0"/>
                  </a:moveTo>
                  <a:lnTo>
                    <a:pt x="9087255" y="0"/>
                  </a:lnTo>
                  <a:cubicBezTo>
                    <a:pt x="9246582" y="0"/>
                    <a:pt x="9399384" y="63292"/>
                    <a:pt x="9512045" y="175954"/>
                  </a:cubicBezTo>
                  <a:cubicBezTo>
                    <a:pt x="9624706" y="288615"/>
                    <a:pt x="9687999" y="441417"/>
                    <a:pt x="9687999" y="600744"/>
                  </a:cubicBezTo>
                  <a:lnTo>
                    <a:pt x="9687999" y="600744"/>
                  </a:lnTo>
                  <a:cubicBezTo>
                    <a:pt x="9687999" y="932525"/>
                    <a:pt x="9419037" y="1201487"/>
                    <a:pt x="908725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968799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RIF vigente del autor o los autores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8700" y="8391579"/>
            <a:ext cx="7435132" cy="1263065"/>
            <a:chOff x="0" y="0"/>
            <a:chExt cx="9913510" cy="168408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Dos (02) ejemplares de la obra en CD, formato PDF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418849" y="3846378"/>
            <a:ext cx="4918536" cy="901115"/>
            <a:chOff x="0" y="0"/>
            <a:chExt cx="6558048" cy="120148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Comprobante de pago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232975" y="2236121"/>
            <a:ext cx="6715308" cy="1332382"/>
            <a:chOff x="0" y="0"/>
            <a:chExt cx="1768641" cy="35091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768641" cy="350915"/>
            </a:xfrm>
            <a:custGeom>
              <a:avLst/>
              <a:gdLst/>
              <a:ahLst/>
              <a:cxnLst/>
              <a:rect l="l" t="t" r="r" b="b"/>
              <a:pathLst>
                <a:path w="1768641" h="350915">
                  <a:moveTo>
                    <a:pt x="115288" y="0"/>
                  </a:moveTo>
                  <a:lnTo>
                    <a:pt x="1653353" y="0"/>
                  </a:lnTo>
                  <a:cubicBezTo>
                    <a:pt x="1717025" y="0"/>
                    <a:pt x="1768641" y="51616"/>
                    <a:pt x="1768641" y="115288"/>
                  </a:cubicBezTo>
                  <a:lnTo>
                    <a:pt x="1768641" y="235628"/>
                  </a:lnTo>
                  <a:cubicBezTo>
                    <a:pt x="1768641" y="266204"/>
                    <a:pt x="1756494" y="295528"/>
                    <a:pt x="1734874" y="317148"/>
                  </a:cubicBezTo>
                  <a:cubicBezTo>
                    <a:pt x="1713253" y="338769"/>
                    <a:pt x="1683929" y="350915"/>
                    <a:pt x="1653353" y="350915"/>
                  </a:cubicBezTo>
                  <a:lnTo>
                    <a:pt x="115288" y="350915"/>
                  </a:lnTo>
                  <a:cubicBezTo>
                    <a:pt x="84711" y="350915"/>
                    <a:pt x="55388" y="338769"/>
                    <a:pt x="33767" y="317148"/>
                  </a:cubicBezTo>
                  <a:cubicBezTo>
                    <a:pt x="12146" y="295528"/>
                    <a:pt x="0" y="266204"/>
                    <a:pt x="0" y="235628"/>
                  </a:cubicBezTo>
                  <a:lnTo>
                    <a:pt x="0" y="115288"/>
                  </a:lnTo>
                  <a:cubicBezTo>
                    <a:pt x="0" y="84711"/>
                    <a:pt x="12146" y="55388"/>
                    <a:pt x="33767" y="33767"/>
                  </a:cubicBezTo>
                  <a:cubicBezTo>
                    <a:pt x="55388" y="12146"/>
                    <a:pt x="84711" y="0"/>
                    <a:pt x="115288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38100"/>
              <a:ext cx="1768641" cy="3128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musical (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máximo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25 canciones por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solicitud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)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418849" y="5037519"/>
            <a:ext cx="6840451" cy="901115"/>
            <a:chOff x="0" y="0"/>
            <a:chExt cx="9120601" cy="120148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120601" cy="1201487"/>
            </a:xfrm>
            <a:custGeom>
              <a:avLst/>
              <a:gdLst/>
              <a:ahLst/>
              <a:cxnLst/>
              <a:rect l="l" t="t" r="r" b="b"/>
              <a:pathLst>
                <a:path w="9120601" h="1201487">
                  <a:moveTo>
                    <a:pt x="600744" y="0"/>
                  </a:moveTo>
                  <a:lnTo>
                    <a:pt x="8519857" y="0"/>
                  </a:lnTo>
                  <a:cubicBezTo>
                    <a:pt x="8851640" y="0"/>
                    <a:pt x="9120601" y="268962"/>
                    <a:pt x="9120601" y="600744"/>
                  </a:cubicBezTo>
                  <a:lnTo>
                    <a:pt x="9120601" y="600744"/>
                  </a:lnTo>
                  <a:cubicBezTo>
                    <a:pt x="9120601" y="760071"/>
                    <a:pt x="9057309" y="912872"/>
                    <a:pt x="8944648" y="1025534"/>
                  </a:cubicBezTo>
                  <a:cubicBezTo>
                    <a:pt x="8831986" y="1138195"/>
                    <a:pt x="8679185" y="1201487"/>
                    <a:pt x="8519857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28575"/>
              <a:ext cx="9120601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juego de las planillas impresa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0418849" y="6228660"/>
            <a:ext cx="6529434" cy="1263065"/>
            <a:chOff x="0" y="0"/>
            <a:chExt cx="8705912" cy="168408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705912" cy="1684087"/>
            </a:xfrm>
            <a:custGeom>
              <a:avLst/>
              <a:gdLst/>
              <a:ahLst/>
              <a:cxnLst/>
              <a:rect l="l" t="t" r="r" b="b"/>
              <a:pathLst>
                <a:path w="8705912" h="1684087">
                  <a:moveTo>
                    <a:pt x="670053" y="0"/>
                  </a:moveTo>
                  <a:lnTo>
                    <a:pt x="8035859" y="0"/>
                  </a:lnTo>
                  <a:cubicBezTo>
                    <a:pt x="8213568" y="0"/>
                    <a:pt x="8383999" y="70595"/>
                    <a:pt x="8509658" y="196254"/>
                  </a:cubicBezTo>
                  <a:cubicBezTo>
                    <a:pt x="8635317" y="321913"/>
                    <a:pt x="8705912" y="492344"/>
                    <a:pt x="8705912" y="670053"/>
                  </a:cubicBezTo>
                  <a:lnTo>
                    <a:pt x="8705912" y="1014035"/>
                  </a:lnTo>
                  <a:cubicBezTo>
                    <a:pt x="8705912" y="1191744"/>
                    <a:pt x="8635317" y="1362174"/>
                    <a:pt x="8509658" y="1487833"/>
                  </a:cubicBezTo>
                  <a:cubicBezTo>
                    <a:pt x="8383999" y="1613493"/>
                    <a:pt x="8213568" y="1684087"/>
                    <a:pt x="8035859" y="1684087"/>
                  </a:cubicBezTo>
                  <a:lnTo>
                    <a:pt x="670053" y="1684087"/>
                  </a:lnTo>
                  <a:cubicBezTo>
                    <a:pt x="492344" y="1684087"/>
                    <a:pt x="321913" y="1613493"/>
                    <a:pt x="196254" y="1487833"/>
                  </a:cubicBezTo>
                  <a:cubicBezTo>
                    <a:pt x="70595" y="1362174"/>
                    <a:pt x="0" y="1191744"/>
                    <a:pt x="0" y="1014035"/>
                  </a:cubicBezTo>
                  <a:lnTo>
                    <a:pt x="0" y="670053"/>
                  </a:lnTo>
                  <a:cubicBezTo>
                    <a:pt x="0" y="492344"/>
                    <a:pt x="70595" y="321913"/>
                    <a:pt x="196254" y="196254"/>
                  </a:cubicBezTo>
                  <a:cubicBezTo>
                    <a:pt x="321913" y="70595"/>
                    <a:pt x="492344" y="0"/>
                    <a:pt x="6700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28575"/>
              <a:ext cx="8705912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Fotocopia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cédula de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identidad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418849" y="7781751"/>
            <a:ext cx="7265999" cy="901115"/>
            <a:chOff x="0" y="0"/>
            <a:chExt cx="9687999" cy="1201487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687999" cy="1201487"/>
            </a:xfrm>
            <a:custGeom>
              <a:avLst/>
              <a:gdLst/>
              <a:ahLst/>
              <a:cxnLst/>
              <a:rect l="l" t="t" r="r" b="b"/>
              <a:pathLst>
                <a:path w="9687999" h="1201487">
                  <a:moveTo>
                    <a:pt x="600744" y="0"/>
                  </a:moveTo>
                  <a:lnTo>
                    <a:pt x="9087255" y="0"/>
                  </a:lnTo>
                  <a:cubicBezTo>
                    <a:pt x="9246582" y="0"/>
                    <a:pt x="9399384" y="63292"/>
                    <a:pt x="9512045" y="175954"/>
                  </a:cubicBezTo>
                  <a:cubicBezTo>
                    <a:pt x="9624706" y="288615"/>
                    <a:pt x="9687999" y="441417"/>
                    <a:pt x="9687999" y="600744"/>
                  </a:cubicBezTo>
                  <a:lnTo>
                    <a:pt x="9687999" y="600744"/>
                  </a:lnTo>
                  <a:cubicBezTo>
                    <a:pt x="9687999" y="932525"/>
                    <a:pt x="9419037" y="1201487"/>
                    <a:pt x="908725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28575"/>
              <a:ext cx="968799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Dos ejemplares de la obra en CD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9020511"/>
            <a:ext cx="8325795" cy="958265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Michell Morales C.I. 30.718.135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327412"/>
            <a:ext cx="4918536" cy="901115"/>
            <a:chOff x="0" y="0"/>
            <a:chExt cx="6558048" cy="120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Comprobante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pago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58471" y="817813"/>
            <a:ext cx="5375591" cy="1005592"/>
            <a:chOff x="0" y="0"/>
            <a:chExt cx="1415794" cy="2648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15794" cy="264847"/>
            </a:xfrm>
            <a:custGeom>
              <a:avLst/>
              <a:gdLst/>
              <a:ahLst/>
              <a:cxnLst/>
              <a:rect l="l" t="t" r="r" b="b"/>
              <a:pathLst>
                <a:path w="1415794" h="264847">
                  <a:moveTo>
                    <a:pt x="132424" y="0"/>
                  </a:moveTo>
                  <a:lnTo>
                    <a:pt x="1283370" y="0"/>
                  </a:lnTo>
                  <a:cubicBezTo>
                    <a:pt x="1356505" y="0"/>
                    <a:pt x="1415794" y="59288"/>
                    <a:pt x="1415794" y="132424"/>
                  </a:cubicBezTo>
                  <a:lnTo>
                    <a:pt x="1415794" y="132424"/>
                  </a:lnTo>
                  <a:cubicBezTo>
                    <a:pt x="1415794" y="205559"/>
                    <a:pt x="1356505" y="264847"/>
                    <a:pt x="1283370" y="264847"/>
                  </a:cubicBezTo>
                  <a:lnTo>
                    <a:pt x="132424" y="264847"/>
                  </a:lnTo>
                  <a:cubicBezTo>
                    <a:pt x="59288" y="264847"/>
                    <a:pt x="0" y="205559"/>
                    <a:pt x="0" y="132424"/>
                  </a:cubicBezTo>
                  <a:lnTo>
                    <a:pt x="0" y="132424"/>
                  </a:lnTo>
                  <a:cubicBezTo>
                    <a:pt x="0" y="59288"/>
                    <a:pt x="59288" y="0"/>
                    <a:pt x="132424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5404"/>
              <a:ext cx="1415794" cy="2267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Producción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fonográfica</a:t>
              </a:r>
              <a:endParaRPr lang="en-US" sz="2799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3636282"/>
            <a:ext cx="7435132" cy="1263065"/>
            <a:chOff x="0" y="0"/>
            <a:chExt cx="9913510" cy="16840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(1) juego de las planillas impresa en hojas tamaño oficio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5307102"/>
            <a:ext cx="7435132" cy="1263065"/>
            <a:chOff x="0" y="0"/>
            <a:chExt cx="9913510" cy="16840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Fotocopia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cédula de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identidad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productor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6977922"/>
            <a:ext cx="7924814" cy="901115"/>
            <a:chOff x="0" y="0"/>
            <a:chExt cx="10566419" cy="12014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566419" cy="1201487"/>
            </a:xfrm>
            <a:custGeom>
              <a:avLst/>
              <a:gdLst/>
              <a:ahLst/>
              <a:cxnLst/>
              <a:rect l="l" t="t" r="r" b="b"/>
              <a:pathLst>
                <a:path w="10566419" h="1201487">
                  <a:moveTo>
                    <a:pt x="552072" y="0"/>
                  </a:moveTo>
                  <a:lnTo>
                    <a:pt x="10014347" y="0"/>
                  </a:lnTo>
                  <a:cubicBezTo>
                    <a:pt x="10319248" y="0"/>
                    <a:pt x="10566419" y="247171"/>
                    <a:pt x="10566419" y="552072"/>
                  </a:cubicBezTo>
                  <a:lnTo>
                    <a:pt x="10566419" y="649416"/>
                  </a:lnTo>
                  <a:cubicBezTo>
                    <a:pt x="10566419" y="954316"/>
                    <a:pt x="10319248" y="1201487"/>
                    <a:pt x="10014347" y="1201487"/>
                  </a:cubicBezTo>
                  <a:lnTo>
                    <a:pt x="552072" y="1201487"/>
                  </a:lnTo>
                  <a:cubicBezTo>
                    <a:pt x="247171" y="1201487"/>
                    <a:pt x="0" y="954316"/>
                    <a:pt x="0" y="649416"/>
                  </a:cubicBezTo>
                  <a:lnTo>
                    <a:pt x="0" y="552072"/>
                  </a:lnTo>
                  <a:cubicBezTo>
                    <a:pt x="0" y="247171"/>
                    <a:pt x="247171" y="0"/>
                    <a:pt x="5520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1056641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RIF del productor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productores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vigente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8286792"/>
            <a:ext cx="7435132" cy="1263065"/>
            <a:chOff x="0" y="0"/>
            <a:chExt cx="9913510" cy="16840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Dos ejemplares de la obra en donde se identifiquen los productores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418849" y="2465457"/>
            <a:ext cx="4918536" cy="901115"/>
            <a:chOff x="0" y="0"/>
            <a:chExt cx="6558048" cy="12014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Comprobante de pago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32975" y="817209"/>
            <a:ext cx="6715308" cy="1006196"/>
            <a:chOff x="0" y="0"/>
            <a:chExt cx="1768641" cy="26500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Freeform 31"/>
            <p:cNvSpPr/>
            <p:nvPr/>
          </p:nvSpPr>
          <p:spPr>
            <a:xfrm>
              <a:off x="0" y="0"/>
              <a:ext cx="1768641" cy="265006"/>
            </a:xfrm>
            <a:custGeom>
              <a:avLst/>
              <a:gdLst/>
              <a:ahLst/>
              <a:cxnLst/>
              <a:rect l="l" t="t" r="r" b="b"/>
              <a:pathLst>
                <a:path w="1768641" h="265006">
                  <a:moveTo>
                    <a:pt x="115288" y="0"/>
                  </a:moveTo>
                  <a:lnTo>
                    <a:pt x="1653353" y="0"/>
                  </a:lnTo>
                  <a:cubicBezTo>
                    <a:pt x="1717025" y="0"/>
                    <a:pt x="1768641" y="51616"/>
                    <a:pt x="1768641" y="115288"/>
                  </a:cubicBezTo>
                  <a:lnTo>
                    <a:pt x="1768641" y="149719"/>
                  </a:lnTo>
                  <a:cubicBezTo>
                    <a:pt x="1768641" y="180295"/>
                    <a:pt x="1756494" y="209619"/>
                    <a:pt x="1734874" y="231239"/>
                  </a:cubicBezTo>
                  <a:cubicBezTo>
                    <a:pt x="1713253" y="252860"/>
                    <a:pt x="1683929" y="265006"/>
                    <a:pt x="1653353" y="265006"/>
                  </a:cubicBezTo>
                  <a:lnTo>
                    <a:pt x="115288" y="265006"/>
                  </a:lnTo>
                  <a:cubicBezTo>
                    <a:pt x="84711" y="265006"/>
                    <a:pt x="55388" y="252860"/>
                    <a:pt x="33767" y="231239"/>
                  </a:cubicBezTo>
                  <a:cubicBezTo>
                    <a:pt x="12146" y="209619"/>
                    <a:pt x="0" y="180295"/>
                    <a:pt x="0" y="149719"/>
                  </a:cubicBezTo>
                  <a:lnTo>
                    <a:pt x="0" y="115288"/>
                  </a:lnTo>
                  <a:cubicBezTo>
                    <a:pt x="0" y="84711"/>
                    <a:pt x="12146" y="55388"/>
                    <a:pt x="33767" y="33767"/>
                  </a:cubicBezTo>
                  <a:cubicBezTo>
                    <a:pt x="55388" y="12146"/>
                    <a:pt x="84711" y="0"/>
                    <a:pt x="115288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15563"/>
              <a:ext cx="1768641" cy="2269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audiovisual y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radiofónica</a:t>
              </a:r>
              <a:endParaRPr lang="en-US" sz="2799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418849" y="3598478"/>
            <a:ext cx="6840451" cy="1264254"/>
            <a:chOff x="0" y="0"/>
            <a:chExt cx="9120601" cy="168567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120601" cy="1685673"/>
            </a:xfrm>
            <a:custGeom>
              <a:avLst/>
              <a:gdLst/>
              <a:ahLst/>
              <a:cxnLst/>
              <a:rect l="l" t="t" r="r" b="b"/>
              <a:pathLst>
                <a:path w="9120601" h="1685673">
                  <a:moveTo>
                    <a:pt x="639587" y="0"/>
                  </a:moveTo>
                  <a:lnTo>
                    <a:pt x="8481014" y="0"/>
                  </a:lnTo>
                  <a:cubicBezTo>
                    <a:pt x="8834248" y="0"/>
                    <a:pt x="9120601" y="286353"/>
                    <a:pt x="9120601" y="639587"/>
                  </a:cubicBezTo>
                  <a:lnTo>
                    <a:pt x="9120601" y="1046086"/>
                  </a:lnTo>
                  <a:cubicBezTo>
                    <a:pt x="9120601" y="1215715"/>
                    <a:pt x="9053216" y="1378396"/>
                    <a:pt x="8933271" y="1498342"/>
                  </a:cubicBezTo>
                  <a:cubicBezTo>
                    <a:pt x="8813325" y="1618288"/>
                    <a:pt x="8650643" y="1685673"/>
                    <a:pt x="8481014" y="1685673"/>
                  </a:cubicBezTo>
                  <a:lnTo>
                    <a:pt x="639587" y="1685673"/>
                  </a:lnTo>
                  <a:cubicBezTo>
                    <a:pt x="286353" y="1685673"/>
                    <a:pt x="0" y="1399320"/>
                    <a:pt x="0" y="1046086"/>
                  </a:cubicBezTo>
                  <a:lnTo>
                    <a:pt x="0" y="639587"/>
                  </a:lnTo>
                  <a:cubicBezTo>
                    <a:pt x="0" y="286353"/>
                    <a:pt x="286353" y="0"/>
                    <a:pt x="639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28575"/>
              <a:ext cx="9120601" cy="1657098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(1) juego de las planillas impresa en hojas tamaño oficio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418849" y="5091333"/>
            <a:ext cx="5745131" cy="901115"/>
            <a:chOff x="0" y="0"/>
            <a:chExt cx="7660174" cy="120148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660174" cy="1201487"/>
            </a:xfrm>
            <a:custGeom>
              <a:avLst/>
              <a:gdLst/>
              <a:ahLst/>
              <a:cxnLst/>
              <a:rect l="l" t="t" r="r" b="b"/>
              <a:pathLst>
                <a:path w="7660174" h="1201487">
                  <a:moveTo>
                    <a:pt x="600744" y="0"/>
                  </a:moveTo>
                  <a:lnTo>
                    <a:pt x="7059430" y="0"/>
                  </a:lnTo>
                  <a:cubicBezTo>
                    <a:pt x="7218758" y="0"/>
                    <a:pt x="7371559" y="63292"/>
                    <a:pt x="7484221" y="175954"/>
                  </a:cubicBezTo>
                  <a:cubicBezTo>
                    <a:pt x="7596882" y="288615"/>
                    <a:pt x="7660174" y="441417"/>
                    <a:pt x="7660174" y="600744"/>
                  </a:cubicBezTo>
                  <a:lnTo>
                    <a:pt x="7660174" y="600744"/>
                  </a:lnTo>
                  <a:cubicBezTo>
                    <a:pt x="7660174" y="932525"/>
                    <a:pt x="7391212" y="1201487"/>
                    <a:pt x="7059430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28575"/>
              <a:ext cx="7660174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Cédula del autor o autores 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418849" y="6308890"/>
            <a:ext cx="7265999" cy="958265"/>
            <a:chOff x="0" y="0"/>
            <a:chExt cx="9687999" cy="127768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687999" cy="1277687"/>
            </a:xfrm>
            <a:custGeom>
              <a:avLst/>
              <a:gdLst/>
              <a:ahLst/>
              <a:cxnLst/>
              <a:rect l="l" t="t" r="r" b="b"/>
              <a:pathLst>
                <a:path w="9687999" h="1277687">
                  <a:moveTo>
                    <a:pt x="602128" y="0"/>
                  </a:moveTo>
                  <a:lnTo>
                    <a:pt x="9085870" y="0"/>
                  </a:lnTo>
                  <a:cubicBezTo>
                    <a:pt x="9245564" y="0"/>
                    <a:pt x="9398719" y="63438"/>
                    <a:pt x="9511640" y="176359"/>
                  </a:cubicBezTo>
                  <a:cubicBezTo>
                    <a:pt x="9624561" y="289280"/>
                    <a:pt x="9687999" y="442434"/>
                    <a:pt x="9687999" y="602128"/>
                  </a:cubicBezTo>
                  <a:lnTo>
                    <a:pt x="9687999" y="675559"/>
                  </a:lnTo>
                  <a:cubicBezTo>
                    <a:pt x="9687999" y="835253"/>
                    <a:pt x="9624561" y="988407"/>
                    <a:pt x="9511640" y="1101328"/>
                  </a:cubicBezTo>
                  <a:cubicBezTo>
                    <a:pt x="9398719" y="1214249"/>
                    <a:pt x="9245564" y="1277687"/>
                    <a:pt x="9085870" y="1277687"/>
                  </a:cubicBezTo>
                  <a:lnTo>
                    <a:pt x="602128" y="1277687"/>
                  </a:lnTo>
                  <a:cubicBezTo>
                    <a:pt x="442434" y="1277687"/>
                    <a:pt x="289280" y="1214249"/>
                    <a:pt x="176359" y="1101328"/>
                  </a:cubicBezTo>
                  <a:cubicBezTo>
                    <a:pt x="63438" y="988407"/>
                    <a:pt x="0" y="835253"/>
                    <a:pt x="0" y="675559"/>
                  </a:cubicBezTo>
                  <a:lnTo>
                    <a:pt x="0" y="602128"/>
                  </a:lnTo>
                  <a:cubicBezTo>
                    <a:pt x="0" y="442434"/>
                    <a:pt x="63438" y="289280"/>
                    <a:pt x="176359" y="176359"/>
                  </a:cubicBezTo>
                  <a:cubicBezTo>
                    <a:pt x="289280" y="63438"/>
                    <a:pt x="442434" y="0"/>
                    <a:pt x="6021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28575"/>
              <a:ext cx="9687999" cy="12491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RIF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vigente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los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0418849" y="7438606"/>
            <a:ext cx="7265999" cy="1263065"/>
            <a:chOff x="0" y="0"/>
            <a:chExt cx="9687999" cy="168408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687999" cy="1684087"/>
            </a:xfrm>
            <a:custGeom>
              <a:avLst/>
              <a:gdLst/>
              <a:ahLst/>
              <a:cxnLst/>
              <a:rect l="l" t="t" r="r" b="b"/>
              <a:pathLst>
                <a:path w="9687999" h="1684087">
                  <a:moveTo>
                    <a:pt x="602128" y="0"/>
                  </a:moveTo>
                  <a:lnTo>
                    <a:pt x="9085870" y="0"/>
                  </a:lnTo>
                  <a:cubicBezTo>
                    <a:pt x="9245564" y="0"/>
                    <a:pt x="9398719" y="63438"/>
                    <a:pt x="9511640" y="176359"/>
                  </a:cubicBezTo>
                  <a:cubicBezTo>
                    <a:pt x="9624561" y="289280"/>
                    <a:pt x="9687999" y="442434"/>
                    <a:pt x="9687999" y="602128"/>
                  </a:cubicBezTo>
                  <a:lnTo>
                    <a:pt x="9687999" y="1081959"/>
                  </a:lnTo>
                  <a:cubicBezTo>
                    <a:pt x="9687999" y="1241653"/>
                    <a:pt x="9624561" y="1394807"/>
                    <a:pt x="9511640" y="1507728"/>
                  </a:cubicBezTo>
                  <a:cubicBezTo>
                    <a:pt x="9398719" y="1620649"/>
                    <a:pt x="9245564" y="1684087"/>
                    <a:pt x="9085870" y="1684087"/>
                  </a:cubicBezTo>
                  <a:lnTo>
                    <a:pt x="602128" y="1684087"/>
                  </a:lnTo>
                  <a:cubicBezTo>
                    <a:pt x="442434" y="1684087"/>
                    <a:pt x="289280" y="1620649"/>
                    <a:pt x="176359" y="1507728"/>
                  </a:cubicBezTo>
                  <a:cubicBezTo>
                    <a:pt x="63438" y="1394807"/>
                    <a:pt x="0" y="1241653"/>
                    <a:pt x="0" y="1081959"/>
                  </a:cubicBezTo>
                  <a:lnTo>
                    <a:pt x="0" y="602128"/>
                  </a:lnTo>
                  <a:cubicBezTo>
                    <a:pt x="0" y="442434"/>
                    <a:pt x="63438" y="289280"/>
                    <a:pt x="176359" y="176359"/>
                  </a:cubicBezTo>
                  <a:cubicBezTo>
                    <a:pt x="289280" y="63438"/>
                    <a:pt x="442434" y="0"/>
                    <a:pt x="6021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28575"/>
              <a:ext cx="9687999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ejemplares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formato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video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8873121"/>
            <a:ext cx="8325795" cy="1105655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Michell Morales C.I. 30.718.135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84732" y="2149591"/>
            <a:ext cx="4918536" cy="901115"/>
            <a:chOff x="0" y="0"/>
            <a:chExt cx="6558048" cy="120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Comprobante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pago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456204" y="692084"/>
            <a:ext cx="5375591" cy="1005592"/>
            <a:chOff x="0" y="0"/>
            <a:chExt cx="1415794" cy="2648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15794" cy="264847"/>
            </a:xfrm>
            <a:custGeom>
              <a:avLst/>
              <a:gdLst/>
              <a:ahLst/>
              <a:cxnLst/>
              <a:rect l="l" t="t" r="r" b="b"/>
              <a:pathLst>
                <a:path w="1415794" h="264847">
                  <a:moveTo>
                    <a:pt x="132424" y="0"/>
                  </a:moveTo>
                  <a:lnTo>
                    <a:pt x="1283370" y="0"/>
                  </a:lnTo>
                  <a:cubicBezTo>
                    <a:pt x="1356505" y="0"/>
                    <a:pt x="1415794" y="59288"/>
                    <a:pt x="1415794" y="132424"/>
                  </a:cubicBezTo>
                  <a:lnTo>
                    <a:pt x="1415794" y="132424"/>
                  </a:lnTo>
                  <a:cubicBezTo>
                    <a:pt x="1415794" y="205559"/>
                    <a:pt x="1356505" y="264847"/>
                    <a:pt x="1283370" y="264847"/>
                  </a:cubicBezTo>
                  <a:lnTo>
                    <a:pt x="132424" y="264847"/>
                  </a:lnTo>
                  <a:cubicBezTo>
                    <a:pt x="59288" y="264847"/>
                    <a:pt x="0" y="205559"/>
                    <a:pt x="0" y="132424"/>
                  </a:cubicBezTo>
                  <a:lnTo>
                    <a:pt x="0" y="132424"/>
                  </a:lnTo>
                  <a:cubicBezTo>
                    <a:pt x="0" y="59288"/>
                    <a:pt x="59288" y="0"/>
                    <a:pt x="132424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8380"/>
              <a:ext cx="1415794" cy="2267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arte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visual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96938" y="3498382"/>
            <a:ext cx="7894124" cy="1263065"/>
            <a:chOff x="0" y="0"/>
            <a:chExt cx="10525498" cy="16840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525498" cy="1684087"/>
            </a:xfrm>
            <a:custGeom>
              <a:avLst/>
              <a:gdLst/>
              <a:ahLst/>
              <a:cxnLst/>
              <a:rect l="l" t="t" r="r" b="b"/>
              <a:pathLst>
                <a:path w="10525498" h="1684087">
                  <a:moveTo>
                    <a:pt x="554218" y="0"/>
                  </a:moveTo>
                  <a:lnTo>
                    <a:pt x="9971280" y="0"/>
                  </a:lnTo>
                  <a:cubicBezTo>
                    <a:pt x="10118268" y="0"/>
                    <a:pt x="10259235" y="58391"/>
                    <a:pt x="10363171" y="162327"/>
                  </a:cubicBezTo>
                  <a:cubicBezTo>
                    <a:pt x="10467107" y="266263"/>
                    <a:pt x="10525498" y="407230"/>
                    <a:pt x="10525498" y="554218"/>
                  </a:cubicBezTo>
                  <a:lnTo>
                    <a:pt x="10525498" y="1129869"/>
                  </a:lnTo>
                  <a:cubicBezTo>
                    <a:pt x="10525498" y="1435956"/>
                    <a:pt x="10277366" y="1684087"/>
                    <a:pt x="9971280" y="1684087"/>
                  </a:cubicBezTo>
                  <a:lnTo>
                    <a:pt x="554218" y="1684087"/>
                  </a:lnTo>
                  <a:cubicBezTo>
                    <a:pt x="407230" y="1684087"/>
                    <a:pt x="266263" y="1625697"/>
                    <a:pt x="162327" y="1521761"/>
                  </a:cubicBezTo>
                  <a:cubicBezTo>
                    <a:pt x="58391" y="1417825"/>
                    <a:pt x="0" y="1276857"/>
                    <a:pt x="0" y="1129869"/>
                  </a:cubicBezTo>
                  <a:lnTo>
                    <a:pt x="0" y="554218"/>
                  </a:lnTo>
                  <a:cubicBezTo>
                    <a:pt x="0" y="407230"/>
                    <a:pt x="58391" y="266263"/>
                    <a:pt x="162327" y="162327"/>
                  </a:cubicBezTo>
                  <a:cubicBezTo>
                    <a:pt x="266263" y="58391"/>
                    <a:pt x="407230" y="0"/>
                    <a:pt x="5542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10525498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De ser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Radiofónica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consignar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ejemplares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formato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.mp3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51222" y="5476923"/>
            <a:ext cx="6330285" cy="1263065"/>
            <a:chOff x="0" y="0"/>
            <a:chExt cx="8440380" cy="16840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440380" cy="1684087"/>
            </a:xfrm>
            <a:custGeom>
              <a:avLst/>
              <a:gdLst/>
              <a:ahLst/>
              <a:cxnLst/>
              <a:rect l="l" t="t" r="r" b="b"/>
              <a:pathLst>
                <a:path w="8440380" h="1684087">
                  <a:moveTo>
                    <a:pt x="691132" y="0"/>
                  </a:moveTo>
                  <a:lnTo>
                    <a:pt x="7749248" y="0"/>
                  </a:lnTo>
                  <a:cubicBezTo>
                    <a:pt x="8130949" y="0"/>
                    <a:pt x="8440380" y="309430"/>
                    <a:pt x="8440380" y="691132"/>
                  </a:cubicBezTo>
                  <a:lnTo>
                    <a:pt x="8440380" y="992955"/>
                  </a:lnTo>
                  <a:cubicBezTo>
                    <a:pt x="8440380" y="1176255"/>
                    <a:pt x="8367564" y="1352047"/>
                    <a:pt x="8237952" y="1481659"/>
                  </a:cubicBezTo>
                  <a:cubicBezTo>
                    <a:pt x="8108340" y="1611272"/>
                    <a:pt x="7932548" y="1684087"/>
                    <a:pt x="7749248" y="1684087"/>
                  </a:cubicBezTo>
                  <a:lnTo>
                    <a:pt x="691132" y="1684087"/>
                  </a:lnTo>
                  <a:cubicBezTo>
                    <a:pt x="507833" y="1684087"/>
                    <a:pt x="332040" y="1611272"/>
                    <a:pt x="202428" y="1481659"/>
                  </a:cubicBezTo>
                  <a:cubicBezTo>
                    <a:pt x="72816" y="1352047"/>
                    <a:pt x="0" y="1176255"/>
                    <a:pt x="0" y="992955"/>
                  </a:cubicBezTo>
                  <a:lnTo>
                    <a:pt x="0" y="691132"/>
                  </a:lnTo>
                  <a:cubicBezTo>
                    <a:pt x="0" y="507833"/>
                    <a:pt x="72816" y="332040"/>
                    <a:pt x="202428" y="202428"/>
                  </a:cubicBezTo>
                  <a:cubicBezTo>
                    <a:pt x="332040" y="72816"/>
                    <a:pt x="507833" y="0"/>
                    <a:pt x="6911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844038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Un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juego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planillas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impresa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hojas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tamaño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oficio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583466" y="5476923"/>
            <a:ext cx="6165284" cy="1263065"/>
            <a:chOff x="0" y="0"/>
            <a:chExt cx="8220379" cy="16840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220379" cy="1684087"/>
            </a:xfrm>
            <a:custGeom>
              <a:avLst/>
              <a:gdLst/>
              <a:ahLst/>
              <a:cxnLst/>
              <a:rect l="l" t="t" r="r" b="b"/>
              <a:pathLst>
                <a:path w="8220379" h="1684087">
                  <a:moveTo>
                    <a:pt x="709629" y="0"/>
                  </a:moveTo>
                  <a:lnTo>
                    <a:pt x="7510750" y="0"/>
                  </a:lnTo>
                  <a:cubicBezTo>
                    <a:pt x="7698955" y="0"/>
                    <a:pt x="7879452" y="74764"/>
                    <a:pt x="8012533" y="207846"/>
                  </a:cubicBezTo>
                  <a:cubicBezTo>
                    <a:pt x="8145614" y="340927"/>
                    <a:pt x="8220379" y="521424"/>
                    <a:pt x="8220379" y="709629"/>
                  </a:cubicBezTo>
                  <a:lnTo>
                    <a:pt x="8220379" y="974458"/>
                  </a:lnTo>
                  <a:cubicBezTo>
                    <a:pt x="8220379" y="1366376"/>
                    <a:pt x="7902667" y="1684087"/>
                    <a:pt x="7510750" y="1684087"/>
                  </a:cubicBezTo>
                  <a:lnTo>
                    <a:pt x="709629" y="1684087"/>
                  </a:lnTo>
                  <a:cubicBezTo>
                    <a:pt x="521424" y="1684087"/>
                    <a:pt x="340927" y="1609323"/>
                    <a:pt x="207846" y="1476242"/>
                  </a:cubicBezTo>
                  <a:cubicBezTo>
                    <a:pt x="74764" y="1343161"/>
                    <a:pt x="0" y="1162664"/>
                    <a:pt x="0" y="974458"/>
                  </a:cubicBezTo>
                  <a:lnTo>
                    <a:pt x="0" y="709629"/>
                  </a:lnTo>
                  <a:cubicBezTo>
                    <a:pt x="0" y="521424"/>
                    <a:pt x="74764" y="340927"/>
                    <a:pt x="207846" y="207846"/>
                  </a:cubicBezTo>
                  <a:cubicBezTo>
                    <a:pt x="340927" y="74764"/>
                    <a:pt x="521424" y="0"/>
                    <a:pt x="7096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8220379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Fotocopia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cédula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148028" y="7650020"/>
            <a:ext cx="7036160" cy="901115"/>
            <a:chOff x="0" y="0"/>
            <a:chExt cx="9381546" cy="12014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381546" cy="1201487"/>
            </a:xfrm>
            <a:custGeom>
              <a:avLst/>
              <a:gdLst/>
              <a:ahLst/>
              <a:cxnLst/>
              <a:rect l="l" t="t" r="r" b="b"/>
              <a:pathLst>
                <a:path w="9381546" h="1201487">
                  <a:moveTo>
                    <a:pt x="600744" y="0"/>
                  </a:moveTo>
                  <a:lnTo>
                    <a:pt x="8780802" y="0"/>
                  </a:lnTo>
                  <a:cubicBezTo>
                    <a:pt x="8940129" y="0"/>
                    <a:pt x="9092931" y="63292"/>
                    <a:pt x="9205592" y="175954"/>
                  </a:cubicBezTo>
                  <a:cubicBezTo>
                    <a:pt x="9318254" y="288615"/>
                    <a:pt x="9381546" y="441417"/>
                    <a:pt x="9381546" y="600744"/>
                  </a:cubicBezTo>
                  <a:lnTo>
                    <a:pt x="9381546" y="600744"/>
                  </a:lnTo>
                  <a:cubicBezTo>
                    <a:pt x="9381546" y="932525"/>
                    <a:pt x="9112584" y="1201487"/>
                    <a:pt x="8780802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9381546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6. Dos ejemplares de la obra en CD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51222" y="7650020"/>
            <a:ext cx="6631773" cy="901115"/>
            <a:chOff x="0" y="0"/>
            <a:chExt cx="8842364" cy="12014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842364" cy="1201487"/>
            </a:xfrm>
            <a:custGeom>
              <a:avLst/>
              <a:gdLst/>
              <a:ahLst/>
              <a:cxnLst/>
              <a:rect l="l" t="t" r="r" b="b"/>
              <a:pathLst>
                <a:path w="8842364" h="1201487">
                  <a:moveTo>
                    <a:pt x="600744" y="0"/>
                  </a:moveTo>
                  <a:lnTo>
                    <a:pt x="8241620" y="0"/>
                  </a:lnTo>
                  <a:cubicBezTo>
                    <a:pt x="8400948" y="0"/>
                    <a:pt x="8553749" y="63292"/>
                    <a:pt x="8666411" y="175954"/>
                  </a:cubicBezTo>
                  <a:cubicBezTo>
                    <a:pt x="8779072" y="288615"/>
                    <a:pt x="8842364" y="441417"/>
                    <a:pt x="8842364" y="600744"/>
                  </a:cubicBezTo>
                  <a:lnTo>
                    <a:pt x="8842364" y="600744"/>
                  </a:lnTo>
                  <a:cubicBezTo>
                    <a:pt x="8842364" y="932525"/>
                    <a:pt x="8573402" y="1201487"/>
                    <a:pt x="8241620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8842364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RIF del autor o autores vigente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8930800"/>
            <a:ext cx="8325795" cy="1047976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Michell Morales C.I. 30.718.135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327412"/>
            <a:ext cx="4918536" cy="901115"/>
            <a:chOff x="0" y="0"/>
            <a:chExt cx="6558048" cy="120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Comprobante de pago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750833" y="728330"/>
            <a:ext cx="6405362" cy="1357515"/>
            <a:chOff x="0" y="0"/>
            <a:chExt cx="1687009" cy="35753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87009" cy="357535"/>
            </a:xfrm>
            <a:custGeom>
              <a:avLst/>
              <a:gdLst/>
              <a:ahLst/>
              <a:cxnLst/>
              <a:rect l="l" t="t" r="r" b="b"/>
              <a:pathLst>
                <a:path w="1687009" h="357535">
                  <a:moveTo>
                    <a:pt x="120866" y="0"/>
                  </a:moveTo>
                  <a:lnTo>
                    <a:pt x="1566143" y="0"/>
                  </a:lnTo>
                  <a:cubicBezTo>
                    <a:pt x="1598198" y="0"/>
                    <a:pt x="1628941" y="12734"/>
                    <a:pt x="1651608" y="35401"/>
                  </a:cubicBezTo>
                  <a:cubicBezTo>
                    <a:pt x="1674275" y="58068"/>
                    <a:pt x="1687009" y="88811"/>
                    <a:pt x="1687009" y="120866"/>
                  </a:cubicBezTo>
                  <a:lnTo>
                    <a:pt x="1687009" y="236669"/>
                  </a:lnTo>
                  <a:cubicBezTo>
                    <a:pt x="1687009" y="268724"/>
                    <a:pt x="1674275" y="299467"/>
                    <a:pt x="1651608" y="322134"/>
                  </a:cubicBezTo>
                  <a:cubicBezTo>
                    <a:pt x="1628941" y="344801"/>
                    <a:pt x="1598198" y="357535"/>
                    <a:pt x="1566143" y="357535"/>
                  </a:cubicBezTo>
                  <a:lnTo>
                    <a:pt x="120866" y="357535"/>
                  </a:lnTo>
                  <a:cubicBezTo>
                    <a:pt x="54114" y="357535"/>
                    <a:pt x="0" y="303421"/>
                    <a:pt x="0" y="236669"/>
                  </a:cubicBezTo>
                  <a:lnTo>
                    <a:pt x="0" y="120866"/>
                  </a:lnTo>
                  <a:cubicBezTo>
                    <a:pt x="0" y="88811"/>
                    <a:pt x="12734" y="58068"/>
                    <a:pt x="35401" y="35401"/>
                  </a:cubicBezTo>
                  <a:cubicBezTo>
                    <a:pt x="58068" y="12734"/>
                    <a:pt x="88811" y="0"/>
                    <a:pt x="12086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8902"/>
              <a:ext cx="1687009" cy="31943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89"/>
                </a:lnSpc>
              </a:pPr>
              <a:r>
                <a:rPr lang="en-US" sz="28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Programas</a:t>
              </a:r>
              <a:r>
                <a:rPr lang="en-US" sz="2899" b="1" spc="3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8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computación</a:t>
              </a:r>
              <a:r>
                <a:rPr lang="en-US" sz="2899" b="1" spc="3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base de </a:t>
              </a:r>
              <a:r>
                <a:rPr lang="en-US" sz="28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datos</a:t>
              </a:r>
              <a:endParaRPr lang="en-US" sz="2899" b="1" spc="34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3636282"/>
            <a:ext cx="7435132" cy="1263065"/>
            <a:chOff x="0" y="0"/>
            <a:chExt cx="9913510" cy="16840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(1) juego de las planillas impresa en hojas tamaño oficio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5307102"/>
            <a:ext cx="7435132" cy="1263065"/>
            <a:chOff x="0" y="0"/>
            <a:chExt cx="9913510" cy="16840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Un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juego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planillas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impresa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hojas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tamaño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oficio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6977922"/>
            <a:ext cx="7435132" cy="1263065"/>
            <a:chOff x="0" y="0"/>
            <a:chExt cx="9913510" cy="16840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Fotocopia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cédula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8524833"/>
            <a:ext cx="7435132" cy="901115"/>
            <a:chOff x="0" y="0"/>
            <a:chExt cx="9913510" cy="12014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913510" cy="1201487"/>
            </a:xfrm>
            <a:custGeom>
              <a:avLst/>
              <a:gdLst/>
              <a:ahLst/>
              <a:cxnLst/>
              <a:rect l="l" t="t" r="r" b="b"/>
              <a:pathLst>
                <a:path w="9913510" h="12014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613056"/>
                  </a:lnTo>
                  <a:cubicBezTo>
                    <a:pt x="9913510" y="769118"/>
                    <a:pt x="9851514" y="918788"/>
                    <a:pt x="9741162" y="1029140"/>
                  </a:cubicBezTo>
                  <a:cubicBezTo>
                    <a:pt x="9630810" y="1139492"/>
                    <a:pt x="9481140" y="1201487"/>
                    <a:pt x="9325078" y="1201487"/>
                  </a:cubicBezTo>
                  <a:lnTo>
                    <a:pt x="588431" y="1201487"/>
                  </a:lnTo>
                  <a:cubicBezTo>
                    <a:pt x="432370" y="1201487"/>
                    <a:pt x="282700" y="1139492"/>
                    <a:pt x="172348" y="1029140"/>
                  </a:cubicBezTo>
                  <a:cubicBezTo>
                    <a:pt x="61995" y="918788"/>
                    <a:pt x="0" y="769118"/>
                    <a:pt x="0" y="6130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9913510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RIF del autor o autores vigente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418849" y="2525913"/>
            <a:ext cx="6840451" cy="901115"/>
            <a:chOff x="0" y="0"/>
            <a:chExt cx="9120601" cy="12014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20601" cy="1201487"/>
            </a:xfrm>
            <a:custGeom>
              <a:avLst/>
              <a:gdLst/>
              <a:ahLst/>
              <a:cxnLst/>
              <a:rect l="l" t="t" r="r" b="b"/>
              <a:pathLst>
                <a:path w="9120601" h="1201487">
                  <a:moveTo>
                    <a:pt x="600744" y="0"/>
                  </a:moveTo>
                  <a:lnTo>
                    <a:pt x="8519857" y="0"/>
                  </a:lnTo>
                  <a:cubicBezTo>
                    <a:pt x="8851640" y="0"/>
                    <a:pt x="9120601" y="268962"/>
                    <a:pt x="9120601" y="600744"/>
                  </a:cubicBezTo>
                  <a:lnTo>
                    <a:pt x="9120601" y="600744"/>
                  </a:lnTo>
                  <a:cubicBezTo>
                    <a:pt x="9120601" y="760071"/>
                    <a:pt x="9057309" y="912872"/>
                    <a:pt x="8944648" y="1025534"/>
                  </a:cubicBezTo>
                  <a:cubicBezTo>
                    <a:pt x="8831986" y="1138195"/>
                    <a:pt x="8679185" y="1201487"/>
                    <a:pt x="8519857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9120601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6.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ejemplares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CD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418849" y="3722833"/>
            <a:ext cx="6840451" cy="1264254"/>
            <a:chOff x="0" y="0"/>
            <a:chExt cx="9120601" cy="168567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20601" cy="1685673"/>
            </a:xfrm>
            <a:custGeom>
              <a:avLst/>
              <a:gdLst/>
              <a:ahLst/>
              <a:cxnLst/>
              <a:rect l="l" t="t" r="r" b="b"/>
              <a:pathLst>
                <a:path w="9120601" h="1685673">
                  <a:moveTo>
                    <a:pt x="639587" y="0"/>
                  </a:moveTo>
                  <a:lnTo>
                    <a:pt x="8481014" y="0"/>
                  </a:lnTo>
                  <a:cubicBezTo>
                    <a:pt x="8834248" y="0"/>
                    <a:pt x="9120601" y="286353"/>
                    <a:pt x="9120601" y="639587"/>
                  </a:cubicBezTo>
                  <a:lnTo>
                    <a:pt x="9120601" y="1046086"/>
                  </a:lnTo>
                  <a:cubicBezTo>
                    <a:pt x="9120601" y="1215715"/>
                    <a:pt x="9053216" y="1378396"/>
                    <a:pt x="8933271" y="1498342"/>
                  </a:cubicBezTo>
                  <a:cubicBezTo>
                    <a:pt x="8813325" y="1618288"/>
                    <a:pt x="8650643" y="1685673"/>
                    <a:pt x="8481014" y="1685673"/>
                  </a:cubicBezTo>
                  <a:lnTo>
                    <a:pt x="639587" y="1685673"/>
                  </a:lnTo>
                  <a:cubicBezTo>
                    <a:pt x="286353" y="1685673"/>
                    <a:pt x="0" y="1399320"/>
                    <a:pt x="0" y="1046086"/>
                  </a:cubicBezTo>
                  <a:lnTo>
                    <a:pt x="0" y="639587"/>
                  </a:lnTo>
                  <a:cubicBezTo>
                    <a:pt x="0" y="286353"/>
                    <a:pt x="286353" y="0"/>
                    <a:pt x="639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28575"/>
              <a:ext cx="9120601" cy="1657098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Primeras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páginas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últimas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páginas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código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fuente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418849" y="5282891"/>
            <a:ext cx="4364969" cy="901115"/>
            <a:chOff x="0" y="0"/>
            <a:chExt cx="5819959" cy="120148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819959" cy="1201487"/>
            </a:xfrm>
            <a:custGeom>
              <a:avLst/>
              <a:gdLst/>
              <a:ahLst/>
              <a:cxnLst/>
              <a:rect l="l" t="t" r="r" b="b"/>
              <a:pathLst>
                <a:path w="5819959" h="1201487">
                  <a:moveTo>
                    <a:pt x="600744" y="0"/>
                  </a:moveTo>
                  <a:lnTo>
                    <a:pt x="5219216" y="0"/>
                  </a:lnTo>
                  <a:cubicBezTo>
                    <a:pt x="5378543" y="0"/>
                    <a:pt x="5531344" y="63292"/>
                    <a:pt x="5644005" y="175954"/>
                  </a:cubicBezTo>
                  <a:cubicBezTo>
                    <a:pt x="5756667" y="288615"/>
                    <a:pt x="5819959" y="441417"/>
                    <a:pt x="5819959" y="600744"/>
                  </a:cubicBezTo>
                  <a:lnTo>
                    <a:pt x="5819959" y="600744"/>
                  </a:lnTo>
                  <a:cubicBezTo>
                    <a:pt x="5819959" y="932525"/>
                    <a:pt x="5550997" y="1201487"/>
                    <a:pt x="5219216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28575"/>
              <a:ext cx="581995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8. Manual de usuario 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418849" y="6479811"/>
            <a:ext cx="5394543" cy="958265"/>
            <a:chOff x="0" y="0"/>
            <a:chExt cx="7192724" cy="127768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192724" cy="1277687"/>
            </a:xfrm>
            <a:custGeom>
              <a:avLst/>
              <a:gdLst/>
              <a:ahLst/>
              <a:cxnLst/>
              <a:rect l="l" t="t" r="r" b="b"/>
              <a:pathLst>
                <a:path w="7192724" h="1277687">
                  <a:moveTo>
                    <a:pt x="638844" y="0"/>
                  </a:moveTo>
                  <a:lnTo>
                    <a:pt x="6553880" y="0"/>
                  </a:lnTo>
                  <a:cubicBezTo>
                    <a:pt x="6906704" y="0"/>
                    <a:pt x="7192724" y="286020"/>
                    <a:pt x="7192724" y="638844"/>
                  </a:cubicBezTo>
                  <a:lnTo>
                    <a:pt x="7192724" y="638844"/>
                  </a:lnTo>
                  <a:cubicBezTo>
                    <a:pt x="7192724" y="808276"/>
                    <a:pt x="7125417" y="970768"/>
                    <a:pt x="7005611" y="1090574"/>
                  </a:cubicBezTo>
                  <a:cubicBezTo>
                    <a:pt x="6885805" y="1210381"/>
                    <a:pt x="6723312" y="1277687"/>
                    <a:pt x="6553880" y="1277687"/>
                  </a:cubicBezTo>
                  <a:lnTo>
                    <a:pt x="638844" y="1277687"/>
                  </a:lnTo>
                  <a:cubicBezTo>
                    <a:pt x="469412" y="1277687"/>
                    <a:pt x="306919" y="1210381"/>
                    <a:pt x="187113" y="1090574"/>
                  </a:cubicBezTo>
                  <a:cubicBezTo>
                    <a:pt x="67307" y="970768"/>
                    <a:pt x="0" y="808276"/>
                    <a:pt x="0" y="638844"/>
                  </a:cubicBezTo>
                  <a:lnTo>
                    <a:pt x="0" y="638844"/>
                  </a:lnTo>
                  <a:cubicBezTo>
                    <a:pt x="0" y="469412"/>
                    <a:pt x="67307" y="306919"/>
                    <a:pt x="187113" y="187113"/>
                  </a:cubicBezTo>
                  <a:cubicBezTo>
                    <a:pt x="306919" y="67307"/>
                    <a:pt x="469412" y="0"/>
                    <a:pt x="6388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28575"/>
              <a:ext cx="7192724" cy="12491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9. Manual de procedimiento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418849" y="7733881"/>
            <a:ext cx="7265999" cy="901115"/>
            <a:chOff x="0" y="0"/>
            <a:chExt cx="9687999" cy="120148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687999" cy="1201487"/>
            </a:xfrm>
            <a:custGeom>
              <a:avLst/>
              <a:gdLst/>
              <a:ahLst/>
              <a:cxnLst/>
              <a:rect l="l" t="t" r="r" b="b"/>
              <a:pathLst>
                <a:path w="9687999" h="1201487">
                  <a:moveTo>
                    <a:pt x="600744" y="0"/>
                  </a:moveTo>
                  <a:lnTo>
                    <a:pt x="9087255" y="0"/>
                  </a:lnTo>
                  <a:cubicBezTo>
                    <a:pt x="9246582" y="0"/>
                    <a:pt x="9399384" y="63292"/>
                    <a:pt x="9512045" y="175954"/>
                  </a:cubicBezTo>
                  <a:cubicBezTo>
                    <a:pt x="9624706" y="288615"/>
                    <a:pt x="9687999" y="441417"/>
                    <a:pt x="9687999" y="600744"/>
                  </a:cubicBezTo>
                  <a:lnTo>
                    <a:pt x="9687999" y="600744"/>
                  </a:lnTo>
                  <a:cubicBezTo>
                    <a:pt x="9687999" y="932525"/>
                    <a:pt x="9419037" y="1201487"/>
                    <a:pt x="908725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28575"/>
              <a:ext cx="968799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10. Capturas de pantalla del programa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571680" y="8821960"/>
            <a:ext cx="8325795" cy="1105655"/>
            <a:chOff x="0" y="0"/>
            <a:chExt cx="10953728" cy="14546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Sebastián Terán C.I. 31.384.450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43050" y="3103147"/>
            <a:ext cx="6639617" cy="1380588"/>
            <a:chOff x="0" y="0"/>
            <a:chExt cx="1748706" cy="3636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48706" cy="363612"/>
            </a:xfrm>
            <a:custGeom>
              <a:avLst/>
              <a:gdLst/>
              <a:ahLst/>
              <a:cxnLst/>
              <a:rect l="l" t="t" r="r" b="b"/>
              <a:pathLst>
                <a:path w="1748706" h="363612">
                  <a:moveTo>
                    <a:pt x="116602" y="0"/>
                  </a:moveTo>
                  <a:lnTo>
                    <a:pt x="1632104" y="0"/>
                  </a:lnTo>
                  <a:cubicBezTo>
                    <a:pt x="1696501" y="0"/>
                    <a:pt x="1748706" y="52204"/>
                    <a:pt x="1748706" y="116602"/>
                  </a:cubicBezTo>
                  <a:lnTo>
                    <a:pt x="1748706" y="247010"/>
                  </a:lnTo>
                  <a:cubicBezTo>
                    <a:pt x="1748706" y="311407"/>
                    <a:pt x="1696501" y="363612"/>
                    <a:pt x="1632104" y="363612"/>
                  </a:cubicBezTo>
                  <a:lnTo>
                    <a:pt x="116602" y="363612"/>
                  </a:lnTo>
                  <a:cubicBezTo>
                    <a:pt x="52204" y="363612"/>
                    <a:pt x="0" y="311407"/>
                    <a:pt x="0" y="247010"/>
                  </a:cubicBezTo>
                  <a:lnTo>
                    <a:pt x="0" y="116602"/>
                  </a:lnTo>
                  <a:cubicBezTo>
                    <a:pt x="0" y="52204"/>
                    <a:pt x="52204" y="0"/>
                    <a:pt x="116602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1748706" cy="32551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Artículo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25 de la Ley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sobre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Derecho de Autor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43904" y="707173"/>
            <a:ext cx="6000192" cy="1235927"/>
            <a:chOff x="0" y="0"/>
            <a:chExt cx="8000256" cy="20137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000256" cy="2013790"/>
              <a:chOff x="0" y="0"/>
              <a:chExt cx="8000256" cy="20137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000302" cy="2013912"/>
              </a:xfrm>
              <a:custGeom>
                <a:avLst/>
                <a:gdLst/>
                <a:ahLst/>
                <a:cxnLst/>
                <a:rect l="l" t="t" r="r" b="b"/>
                <a:pathLst>
                  <a:path w="8000302" h="2013912">
                    <a:moveTo>
                      <a:pt x="868275" y="0"/>
                    </a:moveTo>
                    <a:lnTo>
                      <a:pt x="7132007" y="0"/>
                    </a:lnTo>
                    <a:cubicBezTo>
                      <a:pt x="7362310" y="0"/>
                      <a:pt x="7583138" y="99339"/>
                      <a:pt x="7745944" y="276064"/>
                    </a:cubicBezTo>
                    <a:cubicBezTo>
                      <a:pt x="7908750" y="452789"/>
                      <a:pt x="8000302" y="692520"/>
                      <a:pt x="8000302" y="942460"/>
                    </a:cubicBezTo>
                    <a:lnTo>
                      <a:pt x="8000302" y="1071436"/>
                    </a:lnTo>
                    <a:cubicBezTo>
                      <a:pt x="8000302" y="1321375"/>
                      <a:pt x="7908819" y="1561106"/>
                      <a:pt x="7745944" y="1737831"/>
                    </a:cubicBezTo>
                    <a:cubicBezTo>
                      <a:pt x="7583070" y="1914556"/>
                      <a:pt x="7362242" y="2013912"/>
                      <a:pt x="7132007" y="2013912"/>
                    </a:cubicBezTo>
                    <a:lnTo>
                      <a:pt x="868275" y="2013912"/>
                    </a:lnTo>
                    <a:cubicBezTo>
                      <a:pt x="637971" y="2013912"/>
                      <a:pt x="417143" y="1914556"/>
                      <a:pt x="254337" y="1737831"/>
                    </a:cubicBezTo>
                    <a:cubicBezTo>
                      <a:pt x="91531" y="1561106"/>
                      <a:pt x="0" y="1321375"/>
                      <a:pt x="0" y="1071436"/>
                    </a:cubicBezTo>
                    <a:lnTo>
                      <a:pt x="0" y="942350"/>
                    </a:lnTo>
                    <a:cubicBezTo>
                      <a:pt x="0" y="692410"/>
                      <a:pt x="91462" y="452679"/>
                      <a:pt x="254337" y="276064"/>
                    </a:cubicBezTo>
                    <a:cubicBezTo>
                      <a:pt x="417211" y="99449"/>
                      <a:pt x="637971" y="0"/>
                      <a:pt x="868275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236147"/>
              <a:ext cx="8000256" cy="1324362"/>
              <a:chOff x="0" y="0"/>
              <a:chExt cx="8000256" cy="132436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000256" cy="1324362"/>
              </a:xfrm>
              <a:custGeom>
                <a:avLst/>
                <a:gdLst/>
                <a:ahLst/>
                <a:cxnLst/>
                <a:rect l="l" t="t" r="r" b="b"/>
                <a:pathLst>
                  <a:path w="8000256" h="1324362">
                    <a:moveTo>
                      <a:pt x="0" y="0"/>
                    </a:moveTo>
                    <a:lnTo>
                      <a:pt x="8000256" y="0"/>
                    </a:lnTo>
                    <a:lnTo>
                      <a:pt x="8000256" y="1324362"/>
                    </a:lnTo>
                    <a:lnTo>
                      <a:pt x="0" y="132436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219075"/>
                <a:ext cx="8000256" cy="1105287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748"/>
                  </a:lnSpc>
                </a:pPr>
                <a:r>
                  <a:rPr lang="en-US" sz="4999" b="1" spc="42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Duración</a:t>
                </a:r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-1543050" y="8743950"/>
            <a:ext cx="3086100" cy="30861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43050" y="6441667"/>
            <a:ext cx="6639617" cy="1722907"/>
            <a:chOff x="0" y="0"/>
            <a:chExt cx="1748706" cy="4537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48706" cy="453770"/>
            </a:xfrm>
            <a:custGeom>
              <a:avLst/>
              <a:gdLst/>
              <a:ahLst/>
              <a:cxnLst/>
              <a:rect l="l" t="t" r="r" b="b"/>
              <a:pathLst>
                <a:path w="1748706" h="453770">
                  <a:moveTo>
                    <a:pt x="116602" y="0"/>
                  </a:moveTo>
                  <a:lnTo>
                    <a:pt x="1632104" y="0"/>
                  </a:lnTo>
                  <a:cubicBezTo>
                    <a:pt x="1696501" y="0"/>
                    <a:pt x="1748706" y="52204"/>
                    <a:pt x="1748706" y="116602"/>
                  </a:cubicBezTo>
                  <a:lnTo>
                    <a:pt x="1748706" y="337168"/>
                  </a:lnTo>
                  <a:cubicBezTo>
                    <a:pt x="1748706" y="401565"/>
                    <a:pt x="1696501" y="453770"/>
                    <a:pt x="1632104" y="453770"/>
                  </a:cubicBezTo>
                  <a:lnTo>
                    <a:pt x="116602" y="453770"/>
                  </a:lnTo>
                  <a:cubicBezTo>
                    <a:pt x="52204" y="453770"/>
                    <a:pt x="0" y="401565"/>
                    <a:pt x="0" y="337168"/>
                  </a:cubicBezTo>
                  <a:lnTo>
                    <a:pt x="0" y="116602"/>
                  </a:lnTo>
                  <a:cubicBezTo>
                    <a:pt x="0" y="52204"/>
                    <a:pt x="52204" y="0"/>
                    <a:pt x="116602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1748706" cy="41567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60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años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contados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partir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del primero de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enero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del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año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siguiente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muerte</a:t>
              </a:r>
              <a:endParaRPr lang="en-US" sz="2799" spc="3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" name="Freeform 22"/>
          <p:cNvSpPr/>
          <p:nvPr/>
        </p:nvSpPr>
        <p:spPr>
          <a:xfrm>
            <a:off x="8605719" y="5972500"/>
            <a:ext cx="2539582" cy="2849460"/>
          </a:xfrm>
          <a:custGeom>
            <a:avLst/>
            <a:gdLst/>
            <a:ahLst/>
            <a:cxnLst/>
            <a:rect l="l" t="t" r="r" b="b"/>
            <a:pathLst>
              <a:path w="2539582" h="2849460">
                <a:moveTo>
                  <a:pt x="0" y="0"/>
                </a:moveTo>
                <a:lnTo>
                  <a:pt x="2539582" y="0"/>
                </a:lnTo>
                <a:lnTo>
                  <a:pt x="2539582" y="2849460"/>
                </a:lnTo>
                <a:lnTo>
                  <a:pt x="0" y="28494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3" name="Freeform 23"/>
          <p:cNvSpPr/>
          <p:nvPr/>
        </p:nvSpPr>
        <p:spPr>
          <a:xfrm>
            <a:off x="9686212" y="2532132"/>
            <a:ext cx="2457884" cy="2742061"/>
          </a:xfrm>
          <a:custGeom>
            <a:avLst/>
            <a:gdLst/>
            <a:ahLst/>
            <a:cxnLst/>
            <a:rect l="l" t="t" r="r" b="b"/>
            <a:pathLst>
              <a:path w="2457884" h="2742061">
                <a:moveTo>
                  <a:pt x="0" y="0"/>
                </a:moveTo>
                <a:lnTo>
                  <a:pt x="2457884" y="0"/>
                </a:lnTo>
                <a:lnTo>
                  <a:pt x="2457884" y="2742061"/>
                </a:lnTo>
                <a:lnTo>
                  <a:pt x="0" y="27420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4" name="Freeform 24"/>
          <p:cNvSpPr/>
          <p:nvPr/>
        </p:nvSpPr>
        <p:spPr>
          <a:xfrm>
            <a:off x="13938987" y="2471354"/>
            <a:ext cx="2331356" cy="2882666"/>
          </a:xfrm>
          <a:custGeom>
            <a:avLst/>
            <a:gdLst/>
            <a:ahLst/>
            <a:cxnLst/>
            <a:rect l="l" t="t" r="r" b="b"/>
            <a:pathLst>
              <a:path w="2331356" h="2882666">
                <a:moveTo>
                  <a:pt x="0" y="0"/>
                </a:moveTo>
                <a:lnTo>
                  <a:pt x="2331356" y="0"/>
                </a:lnTo>
                <a:lnTo>
                  <a:pt x="2331356" y="2882667"/>
                </a:lnTo>
                <a:lnTo>
                  <a:pt x="0" y="28826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5" name="Freeform 25"/>
          <p:cNvSpPr/>
          <p:nvPr/>
        </p:nvSpPr>
        <p:spPr>
          <a:xfrm>
            <a:off x="12505528" y="6224685"/>
            <a:ext cx="2156869" cy="2156869"/>
          </a:xfrm>
          <a:custGeom>
            <a:avLst/>
            <a:gdLst/>
            <a:ahLst/>
            <a:cxnLst/>
            <a:rect l="l" t="t" r="r" b="b"/>
            <a:pathLst>
              <a:path w="2156869" h="2156869">
                <a:moveTo>
                  <a:pt x="0" y="0"/>
                </a:moveTo>
                <a:lnTo>
                  <a:pt x="2156869" y="0"/>
                </a:lnTo>
                <a:lnTo>
                  <a:pt x="2156869" y="2156869"/>
                </a:lnTo>
                <a:lnTo>
                  <a:pt x="0" y="21568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27962" y="3594814"/>
            <a:ext cx="11957298" cy="1453566"/>
            <a:chOff x="0" y="0"/>
            <a:chExt cx="15943065" cy="19380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43064" cy="1938088"/>
            </a:xfrm>
            <a:custGeom>
              <a:avLst/>
              <a:gdLst/>
              <a:ahLst/>
              <a:cxnLst/>
              <a:rect l="l" t="t" r="r" b="b"/>
              <a:pathLst>
                <a:path w="15943064" h="1938088">
                  <a:moveTo>
                    <a:pt x="365891" y="0"/>
                  </a:moveTo>
                  <a:lnTo>
                    <a:pt x="15577173" y="0"/>
                  </a:lnTo>
                  <a:cubicBezTo>
                    <a:pt x="15779249" y="0"/>
                    <a:pt x="15943064" y="163815"/>
                    <a:pt x="15943064" y="365891"/>
                  </a:cubicBezTo>
                  <a:lnTo>
                    <a:pt x="15943064" y="1572197"/>
                  </a:lnTo>
                  <a:cubicBezTo>
                    <a:pt x="15943064" y="1774273"/>
                    <a:pt x="15779249" y="1938088"/>
                    <a:pt x="15577173" y="1938088"/>
                  </a:cubicBezTo>
                  <a:lnTo>
                    <a:pt x="365891" y="1938088"/>
                  </a:lnTo>
                  <a:cubicBezTo>
                    <a:pt x="163815" y="1938088"/>
                    <a:pt x="0" y="1774273"/>
                    <a:pt x="0" y="1572197"/>
                  </a:cubicBezTo>
                  <a:lnTo>
                    <a:pt x="0" y="365891"/>
                  </a:lnTo>
                  <a:cubicBezTo>
                    <a:pt x="0" y="163815"/>
                    <a:pt x="163815" y="0"/>
                    <a:pt x="3658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15943065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Son aquellos que protegen la vinculación personal e intransferible del autor con su obra y son titulares las personas naturales.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68715" y="533400"/>
            <a:ext cx="4350569" cy="1154574"/>
            <a:chOff x="0" y="0"/>
            <a:chExt cx="5800759" cy="15394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800759" cy="1539431"/>
              <a:chOff x="0" y="0"/>
              <a:chExt cx="5800759" cy="153943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800805" cy="1539554"/>
              </a:xfrm>
              <a:custGeom>
                <a:avLst/>
                <a:gdLst/>
                <a:ahLst/>
                <a:cxnLst/>
                <a:rect l="l" t="t" r="r" b="b"/>
                <a:pathLst>
                  <a:path w="5800805" h="1539554">
                    <a:moveTo>
                      <a:pt x="629561" y="0"/>
                    </a:moveTo>
                    <a:lnTo>
                      <a:pt x="5171216" y="0"/>
                    </a:lnTo>
                    <a:cubicBezTo>
                      <a:pt x="5338203" y="0"/>
                      <a:pt x="5498319" y="75939"/>
                      <a:pt x="5616365" y="211036"/>
                    </a:cubicBezTo>
                    <a:cubicBezTo>
                      <a:pt x="5734411" y="346132"/>
                      <a:pt x="5800805" y="529394"/>
                      <a:pt x="5800805" y="720458"/>
                    </a:cubicBezTo>
                    <a:lnTo>
                      <a:pt x="5800805" y="819054"/>
                    </a:lnTo>
                    <a:cubicBezTo>
                      <a:pt x="5800805" y="1010119"/>
                      <a:pt x="5734460" y="1193380"/>
                      <a:pt x="5616365" y="1328477"/>
                    </a:cubicBezTo>
                    <a:cubicBezTo>
                      <a:pt x="5498269" y="1463573"/>
                      <a:pt x="5338153" y="1539554"/>
                      <a:pt x="5171216" y="1539554"/>
                    </a:cubicBezTo>
                    <a:lnTo>
                      <a:pt x="629561" y="1539554"/>
                    </a:lnTo>
                    <a:cubicBezTo>
                      <a:pt x="462574" y="1539554"/>
                      <a:pt x="302458" y="1463573"/>
                      <a:pt x="184412" y="1328477"/>
                    </a:cubicBezTo>
                    <a:cubicBezTo>
                      <a:pt x="66367" y="1193380"/>
                      <a:pt x="0" y="1010119"/>
                      <a:pt x="0" y="819054"/>
                    </a:cubicBezTo>
                    <a:lnTo>
                      <a:pt x="0" y="720375"/>
                    </a:lnTo>
                    <a:cubicBezTo>
                      <a:pt x="0" y="529310"/>
                      <a:pt x="66317" y="346048"/>
                      <a:pt x="184412" y="211036"/>
                    </a:cubicBezTo>
                    <a:cubicBezTo>
                      <a:pt x="302508" y="76023"/>
                      <a:pt x="462575" y="0"/>
                      <a:pt x="629561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46126"/>
              <a:ext cx="5800759" cy="1493306"/>
              <a:chOff x="0" y="0"/>
              <a:chExt cx="5800759" cy="149330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800759" cy="1493306"/>
              </a:xfrm>
              <a:custGeom>
                <a:avLst/>
                <a:gdLst/>
                <a:ahLst/>
                <a:cxnLst/>
                <a:rect l="l" t="t" r="r" b="b"/>
                <a:pathLst>
                  <a:path w="5800759" h="1493306">
                    <a:moveTo>
                      <a:pt x="0" y="0"/>
                    </a:moveTo>
                    <a:lnTo>
                      <a:pt x="5800759" y="0"/>
                    </a:lnTo>
                    <a:lnTo>
                      <a:pt x="5800759" y="1493306"/>
                    </a:lnTo>
                    <a:lnTo>
                      <a:pt x="0" y="149330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5800759" cy="1274231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8"/>
                  </a:lnSpc>
                </a:pPr>
                <a:r>
                  <a:rPr lang="en-US" sz="4800" b="1" spc="41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Tipos</a:t>
                </a: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6664935" y="2147102"/>
            <a:ext cx="4958130" cy="978802"/>
            <a:chOff x="0" y="0"/>
            <a:chExt cx="1305845" cy="2577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05845" cy="257791"/>
            </a:xfrm>
            <a:custGeom>
              <a:avLst/>
              <a:gdLst/>
              <a:ahLst/>
              <a:cxnLst/>
              <a:rect l="l" t="t" r="r" b="b"/>
              <a:pathLst>
                <a:path w="1305845" h="257791">
                  <a:moveTo>
                    <a:pt x="128896" y="0"/>
                  </a:moveTo>
                  <a:lnTo>
                    <a:pt x="1176949" y="0"/>
                  </a:lnTo>
                  <a:cubicBezTo>
                    <a:pt x="1248136" y="0"/>
                    <a:pt x="1305845" y="57709"/>
                    <a:pt x="1305845" y="128896"/>
                  </a:cubicBezTo>
                  <a:lnTo>
                    <a:pt x="1305845" y="128896"/>
                  </a:lnTo>
                  <a:cubicBezTo>
                    <a:pt x="1305845" y="200083"/>
                    <a:pt x="1248136" y="257791"/>
                    <a:pt x="1176949" y="257791"/>
                  </a:cubicBezTo>
                  <a:lnTo>
                    <a:pt x="128896" y="257791"/>
                  </a:lnTo>
                  <a:cubicBezTo>
                    <a:pt x="57709" y="257791"/>
                    <a:pt x="0" y="200083"/>
                    <a:pt x="0" y="128896"/>
                  </a:cubicBezTo>
                  <a:lnTo>
                    <a:pt x="0" y="128896"/>
                  </a:lnTo>
                  <a:cubicBezTo>
                    <a:pt x="0" y="57709"/>
                    <a:pt x="57709" y="0"/>
                    <a:pt x="12889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305845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2799" b="1" spc="4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</a:t>
              </a:r>
              <a:r>
                <a:rPr lang="en-US" sz="2799" b="1" spc="4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morales</a:t>
              </a:r>
              <a:endParaRPr lang="en-US" sz="2799" b="1" spc="4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24182" y="6705641"/>
            <a:ext cx="4558372" cy="1453566"/>
            <a:chOff x="0" y="0"/>
            <a:chExt cx="6077829" cy="19380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077829" cy="1938088"/>
            </a:xfrm>
            <a:custGeom>
              <a:avLst/>
              <a:gdLst/>
              <a:ahLst/>
              <a:cxnLst/>
              <a:rect l="l" t="t" r="r" b="b"/>
              <a:pathLst>
                <a:path w="6077829" h="1938088">
                  <a:moveTo>
                    <a:pt x="959787" y="0"/>
                  </a:moveTo>
                  <a:lnTo>
                    <a:pt x="5118042" y="0"/>
                  </a:lnTo>
                  <a:cubicBezTo>
                    <a:pt x="5372593" y="0"/>
                    <a:pt x="5616719" y="101120"/>
                    <a:pt x="5796714" y="281115"/>
                  </a:cubicBezTo>
                  <a:cubicBezTo>
                    <a:pt x="5976708" y="461110"/>
                    <a:pt x="6077829" y="705235"/>
                    <a:pt x="6077829" y="959787"/>
                  </a:cubicBezTo>
                  <a:lnTo>
                    <a:pt x="6077829" y="978301"/>
                  </a:lnTo>
                  <a:cubicBezTo>
                    <a:pt x="6077829" y="1232852"/>
                    <a:pt x="5976708" y="1476978"/>
                    <a:pt x="5796714" y="1656973"/>
                  </a:cubicBezTo>
                  <a:cubicBezTo>
                    <a:pt x="5616719" y="1836968"/>
                    <a:pt x="5372593" y="1938088"/>
                    <a:pt x="5118042" y="1938088"/>
                  </a:cubicBezTo>
                  <a:lnTo>
                    <a:pt x="959787" y="1938088"/>
                  </a:lnTo>
                  <a:cubicBezTo>
                    <a:pt x="705235" y="1938088"/>
                    <a:pt x="461110" y="1836968"/>
                    <a:pt x="281115" y="1656973"/>
                  </a:cubicBezTo>
                  <a:cubicBezTo>
                    <a:pt x="101120" y="1476978"/>
                    <a:pt x="0" y="1232852"/>
                    <a:pt x="0" y="978301"/>
                  </a:cubicBezTo>
                  <a:lnTo>
                    <a:pt x="0" y="959787"/>
                  </a:lnTo>
                  <a:cubicBezTo>
                    <a:pt x="0" y="705235"/>
                    <a:pt x="101120" y="461110"/>
                    <a:pt x="281115" y="281115"/>
                  </a:cubicBezTo>
                  <a:cubicBezTo>
                    <a:pt x="461110" y="101120"/>
                    <a:pt x="705235" y="0"/>
                    <a:pt x="9597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6077829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Reconocimiento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763703" y="6705641"/>
            <a:ext cx="4760594" cy="1432135"/>
            <a:chOff x="0" y="0"/>
            <a:chExt cx="6347458" cy="193808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47458" cy="1938088"/>
            </a:xfrm>
            <a:custGeom>
              <a:avLst/>
              <a:gdLst/>
              <a:ahLst/>
              <a:cxnLst/>
              <a:rect l="l" t="t" r="r" b="b"/>
              <a:pathLst>
                <a:path w="6347458" h="1938088">
                  <a:moveTo>
                    <a:pt x="919017" y="0"/>
                  </a:moveTo>
                  <a:lnTo>
                    <a:pt x="5428441" y="0"/>
                  </a:lnTo>
                  <a:cubicBezTo>
                    <a:pt x="5672180" y="0"/>
                    <a:pt x="5905935" y="96825"/>
                    <a:pt x="6078284" y="269174"/>
                  </a:cubicBezTo>
                  <a:cubicBezTo>
                    <a:pt x="6250633" y="441523"/>
                    <a:pt x="6347458" y="675278"/>
                    <a:pt x="6347458" y="919017"/>
                  </a:cubicBezTo>
                  <a:lnTo>
                    <a:pt x="6347458" y="1019071"/>
                  </a:lnTo>
                  <a:cubicBezTo>
                    <a:pt x="6347458" y="1526630"/>
                    <a:pt x="5936000" y="1938088"/>
                    <a:pt x="5428441" y="1938088"/>
                  </a:cubicBezTo>
                  <a:lnTo>
                    <a:pt x="919017" y="1938088"/>
                  </a:lnTo>
                  <a:cubicBezTo>
                    <a:pt x="411458" y="1938088"/>
                    <a:pt x="0" y="1526630"/>
                    <a:pt x="0" y="1019071"/>
                  </a:cubicBezTo>
                  <a:lnTo>
                    <a:pt x="0" y="919017"/>
                  </a:lnTo>
                  <a:cubicBezTo>
                    <a:pt x="0" y="411458"/>
                    <a:pt x="411458" y="0"/>
                    <a:pt x="9190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6347458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Respeto a la integridad de la obra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373575" y="8812435"/>
            <a:ext cx="7523900" cy="1105655"/>
            <a:chOff x="0" y="0"/>
            <a:chExt cx="9898726" cy="14546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898725" cy="1454641"/>
            </a:xfrm>
            <a:custGeom>
              <a:avLst/>
              <a:gdLst/>
              <a:ahLst/>
              <a:cxnLst/>
              <a:rect l="l" t="t" r="r" b="b"/>
              <a:pathLst>
                <a:path w="9898725" h="1454641">
                  <a:moveTo>
                    <a:pt x="727321" y="0"/>
                  </a:moveTo>
                  <a:lnTo>
                    <a:pt x="9171405" y="0"/>
                  </a:lnTo>
                  <a:cubicBezTo>
                    <a:pt x="9573092" y="0"/>
                    <a:pt x="9898725" y="325633"/>
                    <a:pt x="9898725" y="727321"/>
                  </a:cubicBezTo>
                  <a:lnTo>
                    <a:pt x="9898725" y="727321"/>
                  </a:lnTo>
                  <a:cubicBezTo>
                    <a:pt x="9898725" y="1129009"/>
                    <a:pt x="9573092" y="1454641"/>
                    <a:pt x="9171405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9898726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Sebastián Terán C.I. 31.384.450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105447" y="6705641"/>
            <a:ext cx="4483961" cy="1453566"/>
            <a:chOff x="0" y="0"/>
            <a:chExt cx="5978615" cy="19380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978615" cy="1938088"/>
            </a:xfrm>
            <a:custGeom>
              <a:avLst/>
              <a:gdLst/>
              <a:ahLst/>
              <a:cxnLst/>
              <a:rect l="l" t="t" r="r" b="b"/>
              <a:pathLst>
                <a:path w="5978615" h="1938088">
                  <a:moveTo>
                    <a:pt x="969044" y="0"/>
                  </a:moveTo>
                  <a:lnTo>
                    <a:pt x="5009571" y="0"/>
                  </a:lnTo>
                  <a:cubicBezTo>
                    <a:pt x="5544759" y="0"/>
                    <a:pt x="5978615" y="433856"/>
                    <a:pt x="5978615" y="969044"/>
                  </a:cubicBezTo>
                  <a:lnTo>
                    <a:pt x="5978615" y="969044"/>
                  </a:lnTo>
                  <a:cubicBezTo>
                    <a:pt x="5978615" y="1226050"/>
                    <a:pt x="5876519" y="1472530"/>
                    <a:pt x="5694788" y="1654261"/>
                  </a:cubicBezTo>
                  <a:cubicBezTo>
                    <a:pt x="5513057" y="1835992"/>
                    <a:pt x="5266577" y="1938088"/>
                    <a:pt x="5009571" y="1938088"/>
                  </a:cubicBezTo>
                  <a:lnTo>
                    <a:pt x="969044" y="1938088"/>
                  </a:lnTo>
                  <a:cubicBezTo>
                    <a:pt x="712037" y="1938088"/>
                    <a:pt x="465557" y="1835992"/>
                    <a:pt x="283826" y="1654261"/>
                  </a:cubicBezTo>
                  <a:cubicBezTo>
                    <a:pt x="102095" y="1472530"/>
                    <a:pt x="0" y="1226050"/>
                    <a:pt x="0" y="969044"/>
                  </a:cubicBezTo>
                  <a:lnTo>
                    <a:pt x="0" y="969044"/>
                  </a:lnTo>
                  <a:cubicBezTo>
                    <a:pt x="0" y="712037"/>
                    <a:pt x="102095" y="465557"/>
                    <a:pt x="283826" y="283826"/>
                  </a:cubicBezTo>
                  <a:cubicBezTo>
                    <a:pt x="465557" y="102095"/>
                    <a:pt x="712037" y="0"/>
                    <a:pt x="9690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5978615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Decisión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sobre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divulgación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151581" y="5486529"/>
            <a:ext cx="5984838" cy="978802"/>
            <a:chOff x="0" y="0"/>
            <a:chExt cx="1576254" cy="25779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76253" cy="257791"/>
            </a:xfrm>
            <a:custGeom>
              <a:avLst/>
              <a:gdLst/>
              <a:ahLst/>
              <a:cxnLst/>
              <a:rect l="l" t="t" r="r" b="b"/>
              <a:pathLst>
                <a:path w="1576253" h="257791">
                  <a:moveTo>
                    <a:pt x="128896" y="0"/>
                  </a:moveTo>
                  <a:lnTo>
                    <a:pt x="1447358" y="0"/>
                  </a:lnTo>
                  <a:cubicBezTo>
                    <a:pt x="1518545" y="0"/>
                    <a:pt x="1576253" y="57709"/>
                    <a:pt x="1576253" y="128896"/>
                  </a:cubicBezTo>
                  <a:lnTo>
                    <a:pt x="1576253" y="128896"/>
                  </a:lnTo>
                  <a:cubicBezTo>
                    <a:pt x="1576253" y="200083"/>
                    <a:pt x="1518545" y="257791"/>
                    <a:pt x="1447358" y="257791"/>
                  </a:cubicBezTo>
                  <a:lnTo>
                    <a:pt x="128896" y="257791"/>
                  </a:lnTo>
                  <a:cubicBezTo>
                    <a:pt x="57709" y="257791"/>
                    <a:pt x="0" y="200083"/>
                    <a:pt x="0" y="128896"/>
                  </a:cubicBezTo>
                  <a:lnTo>
                    <a:pt x="0" y="128896"/>
                  </a:lnTo>
                  <a:cubicBezTo>
                    <a:pt x="0" y="57709"/>
                    <a:pt x="57709" y="0"/>
                    <a:pt x="12889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1576254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39"/>
                </a:lnSpc>
              </a:pPr>
              <a:r>
                <a:rPr lang="en-US" sz="24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Características</a:t>
              </a:r>
              <a:r>
                <a:rPr lang="en-US" sz="2499" b="1" spc="3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principales</a:t>
              </a:r>
              <a:r>
                <a:rPr lang="en-US" sz="2499" b="1" spc="3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</p:txBody>
        </p:sp>
      </p:grpSp>
      <p:sp>
        <p:nvSpPr>
          <p:cNvPr id="33" name="Freeform 33"/>
          <p:cNvSpPr/>
          <p:nvPr/>
        </p:nvSpPr>
        <p:spPr>
          <a:xfrm>
            <a:off x="13105447" y="3230990"/>
            <a:ext cx="2363153" cy="2360625"/>
          </a:xfrm>
          <a:custGeom>
            <a:avLst/>
            <a:gdLst/>
            <a:ahLst/>
            <a:cxnLst/>
            <a:rect l="l" t="t" r="r" b="b"/>
            <a:pathLst>
              <a:path w="2139317" h="2360625">
                <a:moveTo>
                  <a:pt x="0" y="0"/>
                </a:moveTo>
                <a:lnTo>
                  <a:pt x="2139317" y="0"/>
                </a:lnTo>
                <a:lnTo>
                  <a:pt x="2139317" y="2360625"/>
                </a:lnTo>
                <a:lnTo>
                  <a:pt x="0" y="2360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4" name="Freeform 34"/>
          <p:cNvSpPr/>
          <p:nvPr/>
        </p:nvSpPr>
        <p:spPr>
          <a:xfrm>
            <a:off x="15813392" y="3101659"/>
            <a:ext cx="1977561" cy="2619286"/>
          </a:xfrm>
          <a:custGeom>
            <a:avLst/>
            <a:gdLst/>
            <a:ahLst/>
            <a:cxnLst/>
            <a:rect l="l" t="t" r="r" b="b"/>
            <a:pathLst>
              <a:path w="1977561" h="2619286">
                <a:moveTo>
                  <a:pt x="0" y="0"/>
                </a:moveTo>
                <a:lnTo>
                  <a:pt x="1977561" y="0"/>
                </a:lnTo>
                <a:lnTo>
                  <a:pt x="1977561" y="2619287"/>
                </a:lnTo>
                <a:lnTo>
                  <a:pt x="0" y="26192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76083" y="2532132"/>
            <a:ext cx="10495597" cy="1815516"/>
            <a:chOff x="0" y="0"/>
            <a:chExt cx="13994129" cy="24206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994129" cy="2420688"/>
            </a:xfrm>
            <a:custGeom>
              <a:avLst/>
              <a:gdLst/>
              <a:ahLst/>
              <a:cxnLst/>
              <a:rect l="l" t="t" r="r" b="b"/>
              <a:pathLst>
                <a:path w="13994129" h="2420688">
                  <a:moveTo>
                    <a:pt x="416848" y="0"/>
                  </a:moveTo>
                  <a:lnTo>
                    <a:pt x="13577281" y="0"/>
                  </a:lnTo>
                  <a:cubicBezTo>
                    <a:pt x="13807500" y="0"/>
                    <a:pt x="13994129" y="186629"/>
                    <a:pt x="13994129" y="416848"/>
                  </a:cubicBezTo>
                  <a:lnTo>
                    <a:pt x="13994129" y="2003840"/>
                  </a:lnTo>
                  <a:cubicBezTo>
                    <a:pt x="13994129" y="2234059"/>
                    <a:pt x="13807500" y="2420688"/>
                    <a:pt x="13577281" y="2420688"/>
                  </a:cubicBezTo>
                  <a:lnTo>
                    <a:pt x="416848" y="2420688"/>
                  </a:lnTo>
                  <a:cubicBezTo>
                    <a:pt x="186629" y="2420688"/>
                    <a:pt x="0" y="2234059"/>
                    <a:pt x="0" y="2003840"/>
                  </a:cubicBezTo>
                  <a:lnTo>
                    <a:pt x="0" y="416848"/>
                  </a:lnTo>
                  <a:cubicBezTo>
                    <a:pt x="0" y="186629"/>
                    <a:pt x="186629" y="0"/>
                    <a:pt x="4168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13994129" cy="23921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 refieren a las facultades de carácter económico que tiene el autor para explotar su obra, este puede ser titular una persona natural o jurídica y estos sí son transferibles.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57642" y="726003"/>
            <a:ext cx="5372716" cy="1211461"/>
            <a:chOff x="0" y="0"/>
            <a:chExt cx="1415036" cy="2577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7"/>
            <p:cNvSpPr/>
            <p:nvPr/>
          </p:nvSpPr>
          <p:spPr>
            <a:xfrm>
              <a:off x="0" y="0"/>
              <a:ext cx="1415036" cy="257791"/>
            </a:xfrm>
            <a:custGeom>
              <a:avLst/>
              <a:gdLst/>
              <a:ahLst/>
              <a:cxnLst/>
              <a:rect l="l" t="t" r="r" b="b"/>
              <a:pathLst>
                <a:path w="1415036" h="257791">
                  <a:moveTo>
                    <a:pt x="128896" y="0"/>
                  </a:moveTo>
                  <a:lnTo>
                    <a:pt x="1286140" y="0"/>
                  </a:lnTo>
                  <a:cubicBezTo>
                    <a:pt x="1320326" y="0"/>
                    <a:pt x="1353111" y="13580"/>
                    <a:pt x="1377284" y="37753"/>
                  </a:cubicBezTo>
                  <a:cubicBezTo>
                    <a:pt x="1401456" y="61925"/>
                    <a:pt x="1415036" y="94710"/>
                    <a:pt x="1415036" y="128896"/>
                  </a:cubicBezTo>
                  <a:lnTo>
                    <a:pt x="1415036" y="128896"/>
                  </a:lnTo>
                  <a:cubicBezTo>
                    <a:pt x="1415036" y="200083"/>
                    <a:pt x="1357328" y="257791"/>
                    <a:pt x="1286140" y="257791"/>
                  </a:cubicBezTo>
                  <a:lnTo>
                    <a:pt x="128896" y="257791"/>
                  </a:lnTo>
                  <a:cubicBezTo>
                    <a:pt x="57709" y="257791"/>
                    <a:pt x="0" y="200083"/>
                    <a:pt x="0" y="128896"/>
                  </a:cubicBezTo>
                  <a:lnTo>
                    <a:pt x="0" y="128896"/>
                  </a:lnTo>
                  <a:cubicBezTo>
                    <a:pt x="0" y="57709"/>
                    <a:pt x="57709" y="0"/>
                    <a:pt x="12889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415036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887"/>
                </a:lnSpc>
              </a:pPr>
              <a:r>
                <a:rPr lang="en-US" sz="2999" b="1" spc="4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</a:t>
              </a:r>
              <a:r>
                <a:rPr lang="en-US" sz="2999" b="1" spc="4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patrimoniales</a:t>
              </a:r>
              <a:endParaRPr lang="en-US" sz="2999" b="1" spc="44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24182" y="6183699"/>
            <a:ext cx="3800533" cy="1091616"/>
            <a:chOff x="0" y="0"/>
            <a:chExt cx="5067377" cy="14554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067377" cy="1455488"/>
            </a:xfrm>
            <a:custGeom>
              <a:avLst/>
              <a:gdLst/>
              <a:ahLst/>
              <a:cxnLst/>
              <a:rect l="l" t="t" r="r" b="b"/>
              <a:pathLst>
                <a:path w="5067377" h="1455488">
                  <a:moveTo>
                    <a:pt x="727744" y="0"/>
                  </a:moveTo>
                  <a:lnTo>
                    <a:pt x="4339633" y="0"/>
                  </a:lnTo>
                  <a:cubicBezTo>
                    <a:pt x="4741555" y="0"/>
                    <a:pt x="5067377" y="325822"/>
                    <a:pt x="5067377" y="727744"/>
                  </a:cubicBezTo>
                  <a:lnTo>
                    <a:pt x="5067377" y="727744"/>
                  </a:lnTo>
                  <a:cubicBezTo>
                    <a:pt x="5067377" y="920753"/>
                    <a:pt x="4990704" y="1105858"/>
                    <a:pt x="4854225" y="1242336"/>
                  </a:cubicBezTo>
                  <a:cubicBezTo>
                    <a:pt x="4717747" y="1378815"/>
                    <a:pt x="4532643" y="1455488"/>
                    <a:pt x="4339633" y="1455488"/>
                  </a:cubicBezTo>
                  <a:lnTo>
                    <a:pt x="727744" y="1455488"/>
                  </a:lnTo>
                  <a:cubicBezTo>
                    <a:pt x="534734" y="1455488"/>
                    <a:pt x="349630" y="1378815"/>
                    <a:pt x="213151" y="1242336"/>
                  </a:cubicBezTo>
                  <a:cubicBezTo>
                    <a:pt x="76673" y="1105858"/>
                    <a:pt x="0" y="920753"/>
                    <a:pt x="0" y="727744"/>
                  </a:cubicBezTo>
                  <a:lnTo>
                    <a:pt x="0" y="727744"/>
                  </a:lnTo>
                  <a:cubicBezTo>
                    <a:pt x="0" y="534734"/>
                    <a:pt x="76673" y="349630"/>
                    <a:pt x="213151" y="213151"/>
                  </a:cubicBezTo>
                  <a:cubicBezTo>
                    <a:pt x="349630" y="76673"/>
                    <a:pt x="534734" y="0"/>
                    <a:pt x="727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5067377" cy="14269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reproducción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436975" y="6183699"/>
            <a:ext cx="3547711" cy="1453566"/>
            <a:chOff x="0" y="0"/>
            <a:chExt cx="4730281" cy="19380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30281" cy="1938088"/>
            </a:xfrm>
            <a:custGeom>
              <a:avLst/>
              <a:gdLst/>
              <a:ahLst/>
              <a:cxnLst/>
              <a:rect l="l" t="t" r="r" b="b"/>
              <a:pathLst>
                <a:path w="4730281" h="1938088">
                  <a:moveTo>
                    <a:pt x="969044" y="0"/>
                  </a:moveTo>
                  <a:lnTo>
                    <a:pt x="3761237" y="0"/>
                  </a:lnTo>
                  <a:cubicBezTo>
                    <a:pt x="4296425" y="0"/>
                    <a:pt x="4730281" y="433856"/>
                    <a:pt x="4730281" y="969044"/>
                  </a:cubicBezTo>
                  <a:lnTo>
                    <a:pt x="4730281" y="969044"/>
                  </a:lnTo>
                  <a:cubicBezTo>
                    <a:pt x="4730281" y="1226050"/>
                    <a:pt x="4628186" y="1472530"/>
                    <a:pt x="4446455" y="1654261"/>
                  </a:cubicBezTo>
                  <a:cubicBezTo>
                    <a:pt x="4264724" y="1835992"/>
                    <a:pt x="4018243" y="1938088"/>
                    <a:pt x="3761237" y="1938088"/>
                  </a:cubicBezTo>
                  <a:lnTo>
                    <a:pt x="969044" y="1938088"/>
                  </a:lnTo>
                  <a:cubicBezTo>
                    <a:pt x="712037" y="1938088"/>
                    <a:pt x="465557" y="1835992"/>
                    <a:pt x="283826" y="1654261"/>
                  </a:cubicBezTo>
                  <a:cubicBezTo>
                    <a:pt x="102095" y="1472530"/>
                    <a:pt x="0" y="1226050"/>
                    <a:pt x="0" y="969044"/>
                  </a:cubicBezTo>
                  <a:lnTo>
                    <a:pt x="0" y="969044"/>
                  </a:lnTo>
                  <a:cubicBezTo>
                    <a:pt x="0" y="712037"/>
                    <a:pt x="102095" y="465557"/>
                    <a:pt x="283826" y="283826"/>
                  </a:cubicBezTo>
                  <a:cubicBezTo>
                    <a:pt x="465557" y="102095"/>
                    <a:pt x="712037" y="0"/>
                    <a:pt x="9690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28575"/>
              <a:ext cx="4730281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adaptación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transformación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106276" y="8812435"/>
            <a:ext cx="7791199" cy="1105655"/>
            <a:chOff x="0" y="0"/>
            <a:chExt cx="10250393" cy="14546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250393" cy="1454641"/>
            </a:xfrm>
            <a:custGeom>
              <a:avLst/>
              <a:gdLst/>
              <a:ahLst/>
              <a:cxnLst/>
              <a:rect l="l" t="t" r="r" b="b"/>
              <a:pathLst>
                <a:path w="10250393" h="1454641">
                  <a:moveTo>
                    <a:pt x="727321" y="0"/>
                  </a:moveTo>
                  <a:lnTo>
                    <a:pt x="9523072" y="0"/>
                  </a:lnTo>
                  <a:cubicBezTo>
                    <a:pt x="9924760" y="0"/>
                    <a:pt x="10250393" y="325633"/>
                    <a:pt x="10250393" y="727321"/>
                  </a:cubicBezTo>
                  <a:lnTo>
                    <a:pt x="10250393" y="727321"/>
                  </a:lnTo>
                  <a:cubicBezTo>
                    <a:pt x="10250393" y="1129009"/>
                    <a:pt x="9924760" y="1454641"/>
                    <a:pt x="9523072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10250393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Sebastián Terán C.I. 31.384.450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88377" y="6183699"/>
            <a:ext cx="3352229" cy="1091616"/>
            <a:chOff x="0" y="0"/>
            <a:chExt cx="4469638" cy="145548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469638" cy="1455488"/>
            </a:xfrm>
            <a:custGeom>
              <a:avLst/>
              <a:gdLst/>
              <a:ahLst/>
              <a:cxnLst/>
              <a:rect l="l" t="t" r="r" b="b"/>
              <a:pathLst>
                <a:path w="4469638" h="1455488">
                  <a:moveTo>
                    <a:pt x="727744" y="0"/>
                  </a:moveTo>
                  <a:lnTo>
                    <a:pt x="3741894" y="0"/>
                  </a:lnTo>
                  <a:cubicBezTo>
                    <a:pt x="4143816" y="0"/>
                    <a:pt x="4469638" y="325822"/>
                    <a:pt x="4469638" y="727744"/>
                  </a:cubicBezTo>
                  <a:lnTo>
                    <a:pt x="4469638" y="727744"/>
                  </a:lnTo>
                  <a:cubicBezTo>
                    <a:pt x="4469638" y="920753"/>
                    <a:pt x="4392965" y="1105858"/>
                    <a:pt x="4256487" y="1242336"/>
                  </a:cubicBezTo>
                  <a:cubicBezTo>
                    <a:pt x="4120008" y="1378815"/>
                    <a:pt x="3934904" y="1455488"/>
                    <a:pt x="3741894" y="1455488"/>
                  </a:cubicBezTo>
                  <a:lnTo>
                    <a:pt x="727744" y="1455488"/>
                  </a:lnTo>
                  <a:cubicBezTo>
                    <a:pt x="534734" y="1455488"/>
                    <a:pt x="349630" y="1378815"/>
                    <a:pt x="213151" y="1242336"/>
                  </a:cubicBezTo>
                  <a:cubicBezTo>
                    <a:pt x="76673" y="1105858"/>
                    <a:pt x="0" y="920753"/>
                    <a:pt x="0" y="727744"/>
                  </a:cubicBezTo>
                  <a:lnTo>
                    <a:pt x="0" y="727744"/>
                  </a:lnTo>
                  <a:cubicBezTo>
                    <a:pt x="0" y="534734"/>
                    <a:pt x="76673" y="349630"/>
                    <a:pt x="213151" y="213151"/>
                  </a:cubicBezTo>
                  <a:cubicBezTo>
                    <a:pt x="349630" y="76673"/>
                    <a:pt x="534734" y="0"/>
                    <a:pt x="727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4469638" cy="14269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publicación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461118" y="4823898"/>
            <a:ext cx="3365763" cy="978802"/>
            <a:chOff x="0" y="0"/>
            <a:chExt cx="886456" cy="25779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86456" cy="257791"/>
            </a:xfrm>
            <a:custGeom>
              <a:avLst/>
              <a:gdLst/>
              <a:ahLst/>
              <a:cxnLst/>
              <a:rect l="l" t="t" r="r" b="b"/>
              <a:pathLst>
                <a:path w="886456" h="257791">
                  <a:moveTo>
                    <a:pt x="128896" y="0"/>
                  </a:moveTo>
                  <a:lnTo>
                    <a:pt x="757560" y="0"/>
                  </a:lnTo>
                  <a:cubicBezTo>
                    <a:pt x="791746" y="0"/>
                    <a:pt x="824531" y="13580"/>
                    <a:pt x="848704" y="37753"/>
                  </a:cubicBezTo>
                  <a:cubicBezTo>
                    <a:pt x="872876" y="61925"/>
                    <a:pt x="886456" y="94710"/>
                    <a:pt x="886456" y="128896"/>
                  </a:cubicBezTo>
                  <a:lnTo>
                    <a:pt x="886456" y="128896"/>
                  </a:lnTo>
                  <a:cubicBezTo>
                    <a:pt x="886456" y="200083"/>
                    <a:pt x="828748" y="257791"/>
                    <a:pt x="757560" y="257791"/>
                  </a:cubicBezTo>
                  <a:lnTo>
                    <a:pt x="128896" y="257791"/>
                  </a:lnTo>
                  <a:cubicBezTo>
                    <a:pt x="57709" y="257791"/>
                    <a:pt x="0" y="200083"/>
                    <a:pt x="0" y="128896"/>
                  </a:cubicBezTo>
                  <a:lnTo>
                    <a:pt x="0" y="128896"/>
                  </a:lnTo>
                  <a:cubicBezTo>
                    <a:pt x="0" y="57709"/>
                    <a:pt x="57709" y="0"/>
                    <a:pt x="12889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886456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39"/>
                </a:lnSpc>
              </a:pPr>
              <a:r>
                <a:rPr lang="en-US" sz="2499" b="1" spc="34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Estos son: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114850" y="6183699"/>
            <a:ext cx="3397084" cy="1099094"/>
            <a:chOff x="0" y="0"/>
            <a:chExt cx="4529445" cy="14654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529445" cy="1465458"/>
            </a:xfrm>
            <a:custGeom>
              <a:avLst/>
              <a:gdLst/>
              <a:ahLst/>
              <a:cxnLst/>
              <a:rect l="l" t="t" r="r" b="b"/>
              <a:pathLst>
                <a:path w="4529445" h="1465458">
                  <a:moveTo>
                    <a:pt x="732729" y="0"/>
                  </a:moveTo>
                  <a:lnTo>
                    <a:pt x="3796716" y="0"/>
                  </a:lnTo>
                  <a:cubicBezTo>
                    <a:pt x="3991047" y="0"/>
                    <a:pt x="4177420" y="77198"/>
                    <a:pt x="4314834" y="214611"/>
                  </a:cubicBezTo>
                  <a:cubicBezTo>
                    <a:pt x="4452247" y="352025"/>
                    <a:pt x="4529445" y="538397"/>
                    <a:pt x="4529445" y="732729"/>
                  </a:cubicBezTo>
                  <a:lnTo>
                    <a:pt x="4529445" y="732729"/>
                  </a:lnTo>
                  <a:cubicBezTo>
                    <a:pt x="4529445" y="927061"/>
                    <a:pt x="4452247" y="1113433"/>
                    <a:pt x="4314834" y="1250847"/>
                  </a:cubicBezTo>
                  <a:cubicBezTo>
                    <a:pt x="4177420" y="1388260"/>
                    <a:pt x="3991047" y="1465458"/>
                    <a:pt x="3796716" y="1465458"/>
                  </a:cubicBezTo>
                  <a:lnTo>
                    <a:pt x="732729" y="1465458"/>
                  </a:lnTo>
                  <a:cubicBezTo>
                    <a:pt x="538397" y="1465458"/>
                    <a:pt x="352025" y="1388260"/>
                    <a:pt x="214611" y="1250847"/>
                  </a:cubicBezTo>
                  <a:cubicBezTo>
                    <a:pt x="77198" y="1113433"/>
                    <a:pt x="0" y="927061"/>
                    <a:pt x="0" y="732729"/>
                  </a:cubicBezTo>
                  <a:lnTo>
                    <a:pt x="0" y="732729"/>
                  </a:lnTo>
                  <a:cubicBezTo>
                    <a:pt x="0" y="538397"/>
                    <a:pt x="77198" y="352025"/>
                    <a:pt x="214611" y="214611"/>
                  </a:cubicBezTo>
                  <a:cubicBezTo>
                    <a:pt x="352025" y="77198"/>
                    <a:pt x="538397" y="0"/>
                    <a:pt x="7327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4529445" cy="14368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distribución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24182" y="8151615"/>
            <a:ext cx="6363992" cy="1409382"/>
            <a:chOff x="0" y="0"/>
            <a:chExt cx="8485322" cy="187917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485322" cy="1879176"/>
            </a:xfrm>
            <a:custGeom>
              <a:avLst/>
              <a:gdLst/>
              <a:ahLst/>
              <a:cxnLst/>
              <a:rect l="l" t="t" r="r" b="b"/>
              <a:pathLst>
                <a:path w="8485322" h="1879176">
                  <a:moveTo>
                    <a:pt x="687472" y="0"/>
                  </a:moveTo>
                  <a:lnTo>
                    <a:pt x="7797850" y="0"/>
                  </a:lnTo>
                  <a:cubicBezTo>
                    <a:pt x="8177531" y="0"/>
                    <a:pt x="8485322" y="307792"/>
                    <a:pt x="8485322" y="687472"/>
                  </a:cubicBezTo>
                  <a:lnTo>
                    <a:pt x="8485322" y="1191705"/>
                  </a:lnTo>
                  <a:cubicBezTo>
                    <a:pt x="8485322" y="1571385"/>
                    <a:pt x="8177531" y="1879176"/>
                    <a:pt x="7797850" y="1879176"/>
                  </a:cubicBezTo>
                  <a:lnTo>
                    <a:pt x="687472" y="1879176"/>
                  </a:lnTo>
                  <a:cubicBezTo>
                    <a:pt x="307792" y="1879176"/>
                    <a:pt x="0" y="1571385"/>
                    <a:pt x="0" y="1191705"/>
                  </a:cubicBezTo>
                  <a:lnTo>
                    <a:pt x="0" y="687472"/>
                  </a:lnTo>
                  <a:cubicBezTo>
                    <a:pt x="0" y="307792"/>
                    <a:pt x="307792" y="0"/>
                    <a:pt x="6874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8485322" cy="185060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749"/>
                </a:lnSpc>
              </a:pPr>
              <a:r>
                <a:rPr lang="en-US" sz="2499" b="1" spc="29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</a:t>
              </a:r>
              <a:r>
                <a:rPr lang="en-US" sz="2499" b="1" spc="29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comunicación</a:t>
              </a:r>
              <a:r>
                <a:rPr lang="en-US" sz="2499" b="1" spc="29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, </a:t>
              </a:r>
              <a:r>
                <a:rPr lang="en-US" sz="2499" b="1" spc="29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interpretación</a:t>
              </a:r>
              <a:r>
                <a:rPr lang="en-US" sz="2499" b="1" spc="29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</a:t>
              </a:r>
              <a:r>
                <a:rPr lang="en-US" sz="2499" b="1" spc="29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ejecución</a:t>
              </a:r>
              <a:r>
                <a:rPr lang="en-US" sz="2499" b="1" spc="29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29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pública</a:t>
              </a:r>
              <a:endParaRPr lang="en-US" sz="2499" b="1" spc="29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461118" y="8151615"/>
            <a:ext cx="3866338" cy="1091616"/>
            <a:chOff x="0" y="0"/>
            <a:chExt cx="5155118" cy="145548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155118" cy="1455488"/>
            </a:xfrm>
            <a:custGeom>
              <a:avLst/>
              <a:gdLst/>
              <a:ahLst/>
              <a:cxnLst/>
              <a:rect l="l" t="t" r="r" b="b"/>
              <a:pathLst>
                <a:path w="5155118" h="1455488">
                  <a:moveTo>
                    <a:pt x="727744" y="0"/>
                  </a:moveTo>
                  <a:lnTo>
                    <a:pt x="4427374" y="0"/>
                  </a:lnTo>
                  <a:cubicBezTo>
                    <a:pt x="4829296" y="0"/>
                    <a:pt x="5155118" y="325822"/>
                    <a:pt x="5155118" y="727744"/>
                  </a:cubicBezTo>
                  <a:lnTo>
                    <a:pt x="5155118" y="727744"/>
                  </a:lnTo>
                  <a:cubicBezTo>
                    <a:pt x="5155118" y="920753"/>
                    <a:pt x="5078445" y="1105858"/>
                    <a:pt x="4941967" y="1242336"/>
                  </a:cubicBezTo>
                  <a:cubicBezTo>
                    <a:pt x="4805488" y="1378815"/>
                    <a:pt x="4620384" y="1455488"/>
                    <a:pt x="4427374" y="1455488"/>
                  </a:cubicBezTo>
                  <a:lnTo>
                    <a:pt x="727744" y="1455488"/>
                  </a:lnTo>
                  <a:cubicBezTo>
                    <a:pt x="534734" y="1455488"/>
                    <a:pt x="349630" y="1378815"/>
                    <a:pt x="213151" y="1242336"/>
                  </a:cubicBezTo>
                  <a:cubicBezTo>
                    <a:pt x="76673" y="1105858"/>
                    <a:pt x="0" y="920753"/>
                    <a:pt x="0" y="727744"/>
                  </a:cubicBezTo>
                  <a:lnTo>
                    <a:pt x="0" y="727744"/>
                  </a:lnTo>
                  <a:cubicBezTo>
                    <a:pt x="0" y="534734"/>
                    <a:pt x="76673" y="349630"/>
                    <a:pt x="213151" y="213151"/>
                  </a:cubicBezTo>
                  <a:cubicBezTo>
                    <a:pt x="349630" y="76673"/>
                    <a:pt x="534734" y="0"/>
                    <a:pt x="727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28575"/>
              <a:ext cx="5155118" cy="14269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conexos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3" name="Freeform 33"/>
          <p:cNvSpPr/>
          <p:nvPr/>
        </p:nvSpPr>
        <p:spPr>
          <a:xfrm>
            <a:off x="11830358" y="2201411"/>
            <a:ext cx="2629060" cy="2622487"/>
          </a:xfrm>
          <a:custGeom>
            <a:avLst/>
            <a:gdLst/>
            <a:ahLst/>
            <a:cxnLst/>
            <a:rect l="l" t="t" r="r" b="b"/>
            <a:pathLst>
              <a:path w="2629060" h="2622487">
                <a:moveTo>
                  <a:pt x="0" y="0"/>
                </a:moveTo>
                <a:lnTo>
                  <a:pt x="2629060" y="0"/>
                </a:lnTo>
                <a:lnTo>
                  <a:pt x="2629060" y="2622487"/>
                </a:lnTo>
                <a:lnTo>
                  <a:pt x="0" y="26224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4" name="Freeform 34"/>
          <p:cNvSpPr/>
          <p:nvPr/>
        </p:nvSpPr>
        <p:spPr>
          <a:xfrm>
            <a:off x="15098952" y="2227479"/>
            <a:ext cx="2408971" cy="2448764"/>
          </a:xfrm>
          <a:custGeom>
            <a:avLst/>
            <a:gdLst/>
            <a:ahLst/>
            <a:cxnLst/>
            <a:rect l="l" t="t" r="r" b="b"/>
            <a:pathLst>
              <a:path w="2408971" h="2448764">
                <a:moveTo>
                  <a:pt x="0" y="0"/>
                </a:moveTo>
                <a:lnTo>
                  <a:pt x="2408971" y="0"/>
                </a:lnTo>
                <a:lnTo>
                  <a:pt x="2408971" y="2448763"/>
                </a:lnTo>
                <a:lnTo>
                  <a:pt x="0" y="24487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83595" y="2816960"/>
            <a:ext cx="8852062" cy="492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3"/>
              </a:lnSpc>
            </a:pPr>
            <a:r>
              <a:rPr lang="en-US" sz="14001" b="1" spc="26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  <a:ea typeface="Montserrat Bold"/>
                <a:cs typeface="Montserrat Bold"/>
                <a:sym typeface="Montserrat Bold"/>
              </a:rPr>
              <a:t>Gracias por </a:t>
            </a:r>
            <a:r>
              <a:rPr lang="en-US" sz="14001" b="1" spc="26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  <a:ea typeface="Montserrat Bold"/>
                <a:cs typeface="Montserrat Bold"/>
                <a:sym typeface="Montserrat Bold"/>
              </a:rPr>
              <a:t>su</a:t>
            </a:r>
            <a:r>
              <a:rPr lang="en-US" sz="14001" b="1" spc="26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14001" b="1" spc="26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  <a:ea typeface="Montserrat Bold"/>
                <a:cs typeface="Montserrat Bold"/>
                <a:sym typeface="Montserrat Bold"/>
              </a:rPr>
              <a:t>atención</a:t>
            </a:r>
            <a:endParaRPr lang="en-US" sz="14001" b="1" spc="26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505678" y="7323750"/>
            <a:ext cx="5178076" cy="4183285"/>
            <a:chOff x="0" y="0"/>
            <a:chExt cx="6904101" cy="55777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04101" cy="5577713"/>
            </a:xfrm>
            <a:custGeom>
              <a:avLst/>
              <a:gdLst/>
              <a:ahLst/>
              <a:cxnLst/>
              <a:rect l="l" t="t" r="r" b="b"/>
              <a:pathLst>
                <a:path w="6904101" h="5577713">
                  <a:moveTo>
                    <a:pt x="3834130" y="0"/>
                  </a:moveTo>
                  <a:lnTo>
                    <a:pt x="0" y="0"/>
                  </a:lnTo>
                  <a:lnTo>
                    <a:pt x="3069971" y="2789555"/>
                  </a:lnTo>
                  <a:lnTo>
                    <a:pt x="0" y="5577713"/>
                  </a:lnTo>
                  <a:lnTo>
                    <a:pt x="3834130" y="5577713"/>
                  </a:lnTo>
                  <a:lnTo>
                    <a:pt x="6904101" y="2789555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5" name="Group 5"/>
          <p:cNvGrpSpPr/>
          <p:nvPr/>
        </p:nvGrpSpPr>
        <p:grpSpPr>
          <a:xfrm rot="-5400000">
            <a:off x="2770259" y="9654768"/>
            <a:ext cx="5178076" cy="4183285"/>
            <a:chOff x="0" y="0"/>
            <a:chExt cx="6904101" cy="55777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04101" cy="5577713"/>
            </a:xfrm>
            <a:custGeom>
              <a:avLst/>
              <a:gdLst/>
              <a:ahLst/>
              <a:cxnLst/>
              <a:rect l="l" t="t" r="r" b="b"/>
              <a:pathLst>
                <a:path w="6904101" h="5577713">
                  <a:moveTo>
                    <a:pt x="3834130" y="0"/>
                  </a:moveTo>
                  <a:lnTo>
                    <a:pt x="0" y="0"/>
                  </a:lnTo>
                  <a:lnTo>
                    <a:pt x="3069971" y="2789555"/>
                  </a:lnTo>
                  <a:lnTo>
                    <a:pt x="0" y="5577713"/>
                  </a:lnTo>
                  <a:lnTo>
                    <a:pt x="3834130" y="5577713"/>
                  </a:lnTo>
                  <a:lnTo>
                    <a:pt x="6904101" y="2789555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4056453" y="6389408"/>
            <a:ext cx="3290792" cy="2642997"/>
            <a:chOff x="0" y="0"/>
            <a:chExt cx="4387723" cy="35239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87723" cy="3523996"/>
            </a:xfrm>
            <a:custGeom>
              <a:avLst/>
              <a:gdLst/>
              <a:ahLst/>
              <a:cxnLst/>
              <a:rect l="l" t="t" r="r" b="b"/>
              <a:pathLst>
                <a:path w="4387723" h="3523996">
                  <a:moveTo>
                    <a:pt x="2448179" y="0"/>
                  </a:moveTo>
                  <a:lnTo>
                    <a:pt x="0" y="0"/>
                  </a:lnTo>
                  <a:lnTo>
                    <a:pt x="1939671" y="1762506"/>
                  </a:lnTo>
                  <a:lnTo>
                    <a:pt x="0" y="3523996"/>
                  </a:lnTo>
                  <a:lnTo>
                    <a:pt x="2448179" y="3523996"/>
                  </a:lnTo>
                  <a:lnTo>
                    <a:pt x="4387723" y="1762506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5031983" y="4359812"/>
            <a:ext cx="1339786" cy="1065752"/>
            <a:chOff x="0" y="0"/>
            <a:chExt cx="1786382" cy="14210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86382" cy="1421003"/>
            </a:xfrm>
            <a:custGeom>
              <a:avLst/>
              <a:gdLst/>
              <a:ahLst/>
              <a:cxnLst/>
              <a:rect l="l" t="t" r="r" b="b"/>
              <a:pathLst>
                <a:path w="1786382" h="1421003">
                  <a:moveTo>
                    <a:pt x="991997" y="0"/>
                  </a:moveTo>
                  <a:lnTo>
                    <a:pt x="0" y="0"/>
                  </a:lnTo>
                  <a:lnTo>
                    <a:pt x="794385" y="710692"/>
                  </a:lnTo>
                  <a:lnTo>
                    <a:pt x="0" y="1421003"/>
                  </a:lnTo>
                  <a:lnTo>
                    <a:pt x="991997" y="1421003"/>
                  </a:lnTo>
                  <a:lnTo>
                    <a:pt x="1786382" y="710692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5400000">
            <a:off x="524519" y="4256383"/>
            <a:ext cx="2846071" cy="2293905"/>
            <a:chOff x="0" y="0"/>
            <a:chExt cx="3794761" cy="30585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794760" cy="3058541"/>
            </a:xfrm>
            <a:custGeom>
              <a:avLst/>
              <a:gdLst/>
              <a:ahLst/>
              <a:cxnLst/>
              <a:rect l="l" t="t" r="r" b="b"/>
              <a:pathLst>
                <a:path w="3794760" h="3058541">
                  <a:moveTo>
                    <a:pt x="2111375" y="0"/>
                  </a:moveTo>
                  <a:lnTo>
                    <a:pt x="0" y="0"/>
                  </a:lnTo>
                  <a:lnTo>
                    <a:pt x="1683385" y="1529588"/>
                  </a:lnTo>
                  <a:lnTo>
                    <a:pt x="0" y="3058541"/>
                  </a:lnTo>
                  <a:lnTo>
                    <a:pt x="2111375" y="3058541"/>
                  </a:lnTo>
                  <a:lnTo>
                    <a:pt x="3794760" y="1529588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-389477" y="354168"/>
            <a:ext cx="3984117" cy="3205162"/>
            <a:chOff x="0" y="0"/>
            <a:chExt cx="5312157" cy="4273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12156" cy="4273550"/>
            </a:xfrm>
            <a:custGeom>
              <a:avLst/>
              <a:gdLst/>
              <a:ahLst/>
              <a:cxnLst/>
              <a:rect l="l" t="t" r="r" b="b"/>
              <a:pathLst>
                <a:path w="5312156" h="4273550">
                  <a:moveTo>
                    <a:pt x="2960116" y="0"/>
                  </a:moveTo>
                  <a:lnTo>
                    <a:pt x="0" y="0"/>
                  </a:lnTo>
                  <a:lnTo>
                    <a:pt x="2352167" y="2137283"/>
                  </a:lnTo>
                  <a:lnTo>
                    <a:pt x="0" y="4273550"/>
                  </a:lnTo>
                  <a:lnTo>
                    <a:pt x="2960116" y="4273550"/>
                  </a:lnTo>
                  <a:lnTo>
                    <a:pt x="5312156" y="2137283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15" name="Group 15"/>
          <p:cNvGrpSpPr/>
          <p:nvPr/>
        </p:nvGrpSpPr>
        <p:grpSpPr>
          <a:xfrm rot="-5400000">
            <a:off x="2715292" y="-2965762"/>
            <a:ext cx="5178076" cy="4183285"/>
            <a:chOff x="0" y="0"/>
            <a:chExt cx="6904101" cy="55777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04101" cy="5577713"/>
            </a:xfrm>
            <a:custGeom>
              <a:avLst/>
              <a:gdLst/>
              <a:ahLst/>
              <a:cxnLst/>
              <a:rect l="l" t="t" r="r" b="b"/>
              <a:pathLst>
                <a:path w="6904101" h="5577713">
                  <a:moveTo>
                    <a:pt x="3834130" y="0"/>
                  </a:moveTo>
                  <a:lnTo>
                    <a:pt x="0" y="0"/>
                  </a:lnTo>
                  <a:lnTo>
                    <a:pt x="3069971" y="2789555"/>
                  </a:lnTo>
                  <a:lnTo>
                    <a:pt x="0" y="5577713"/>
                  </a:lnTo>
                  <a:lnTo>
                    <a:pt x="3834130" y="5577713"/>
                  </a:lnTo>
                  <a:lnTo>
                    <a:pt x="6904101" y="2789555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3881299" y="1410280"/>
            <a:ext cx="2846071" cy="2293905"/>
            <a:chOff x="0" y="0"/>
            <a:chExt cx="3794761" cy="305854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794760" cy="3058541"/>
            </a:xfrm>
            <a:custGeom>
              <a:avLst/>
              <a:gdLst/>
              <a:ahLst/>
              <a:cxnLst/>
              <a:rect l="l" t="t" r="r" b="b"/>
              <a:pathLst>
                <a:path w="3794760" h="3058541">
                  <a:moveTo>
                    <a:pt x="2111375" y="0"/>
                  </a:moveTo>
                  <a:lnTo>
                    <a:pt x="0" y="0"/>
                  </a:lnTo>
                  <a:lnTo>
                    <a:pt x="1683385" y="1529588"/>
                  </a:lnTo>
                  <a:lnTo>
                    <a:pt x="0" y="3058541"/>
                  </a:lnTo>
                  <a:lnTo>
                    <a:pt x="2111375" y="3058541"/>
                  </a:lnTo>
                  <a:lnTo>
                    <a:pt x="3794760" y="1529588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16103" y="3143031"/>
            <a:ext cx="10104791" cy="1928883"/>
            <a:chOff x="0" y="0"/>
            <a:chExt cx="13473054" cy="25718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3054" cy="2571844"/>
            </a:xfrm>
            <a:custGeom>
              <a:avLst/>
              <a:gdLst/>
              <a:ahLst/>
              <a:cxnLst/>
              <a:rect l="l" t="t" r="r" b="b"/>
              <a:pathLst>
                <a:path w="13473054" h="2571844">
                  <a:moveTo>
                    <a:pt x="432969" y="0"/>
                  </a:moveTo>
                  <a:lnTo>
                    <a:pt x="13040085" y="0"/>
                  </a:lnTo>
                  <a:cubicBezTo>
                    <a:pt x="13154915" y="0"/>
                    <a:pt x="13265043" y="45616"/>
                    <a:pt x="13346240" y="126814"/>
                  </a:cubicBezTo>
                  <a:cubicBezTo>
                    <a:pt x="13427438" y="208011"/>
                    <a:pt x="13473054" y="318139"/>
                    <a:pt x="13473054" y="432969"/>
                  </a:cubicBezTo>
                  <a:lnTo>
                    <a:pt x="13473054" y="2138875"/>
                  </a:lnTo>
                  <a:cubicBezTo>
                    <a:pt x="13473054" y="2377997"/>
                    <a:pt x="13279207" y="2571844"/>
                    <a:pt x="13040085" y="2571844"/>
                  </a:cubicBezTo>
                  <a:lnTo>
                    <a:pt x="432969" y="2571844"/>
                  </a:lnTo>
                  <a:cubicBezTo>
                    <a:pt x="318139" y="2571844"/>
                    <a:pt x="208011" y="2526228"/>
                    <a:pt x="126814" y="2445030"/>
                  </a:cubicBezTo>
                  <a:cubicBezTo>
                    <a:pt x="45616" y="2363833"/>
                    <a:pt x="0" y="2253705"/>
                    <a:pt x="0" y="2138875"/>
                  </a:cubicBezTo>
                  <a:lnTo>
                    <a:pt x="0" y="432969"/>
                  </a:lnTo>
                  <a:cubicBezTo>
                    <a:pt x="0" y="193847"/>
                    <a:pt x="193847" y="0"/>
                    <a:pt x="4329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3473054" cy="258136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Son un conjunto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prerrogativas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que la ley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otorga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los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creadores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originales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autoría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tales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literarias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artísticas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científicas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tecnológicas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86799" y="647700"/>
            <a:ext cx="8514403" cy="1747460"/>
            <a:chOff x="0" y="0"/>
            <a:chExt cx="11352537" cy="23299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1352537" cy="2329947"/>
              <a:chOff x="0" y="0"/>
              <a:chExt cx="11352537" cy="232994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1352583" cy="2330069"/>
              </a:xfrm>
              <a:custGeom>
                <a:avLst/>
                <a:gdLst/>
                <a:ahLst/>
                <a:cxnLst/>
                <a:rect l="l" t="t" r="r" b="b"/>
                <a:pathLst>
                  <a:path w="11352583" h="2330069">
                    <a:moveTo>
                      <a:pt x="1232101" y="0"/>
                    </a:moveTo>
                    <a:lnTo>
                      <a:pt x="10120472" y="0"/>
                    </a:lnTo>
                    <a:cubicBezTo>
                      <a:pt x="10447279" y="0"/>
                      <a:pt x="10760638" y="114935"/>
                      <a:pt x="10991663" y="319405"/>
                    </a:cubicBezTo>
                    <a:cubicBezTo>
                      <a:pt x="11222688" y="523875"/>
                      <a:pt x="11352583" y="801243"/>
                      <a:pt x="11352583" y="1090422"/>
                    </a:cubicBezTo>
                    <a:lnTo>
                      <a:pt x="11352583" y="1239647"/>
                    </a:lnTo>
                    <a:cubicBezTo>
                      <a:pt x="11352583" y="1528826"/>
                      <a:pt x="11222786" y="1806194"/>
                      <a:pt x="10991663" y="2010664"/>
                    </a:cubicBezTo>
                    <a:cubicBezTo>
                      <a:pt x="10760540" y="2215134"/>
                      <a:pt x="10447181" y="2330069"/>
                      <a:pt x="10120472" y="2330069"/>
                    </a:cubicBezTo>
                    <a:lnTo>
                      <a:pt x="1232101" y="2330069"/>
                    </a:lnTo>
                    <a:cubicBezTo>
                      <a:pt x="905294" y="2330069"/>
                      <a:pt x="591934" y="2215134"/>
                      <a:pt x="360909" y="2010664"/>
                    </a:cubicBezTo>
                    <a:cubicBezTo>
                      <a:pt x="129884" y="1806194"/>
                      <a:pt x="0" y="1528826"/>
                      <a:pt x="0" y="1239647"/>
                    </a:cubicBezTo>
                    <a:lnTo>
                      <a:pt x="0" y="1090295"/>
                    </a:lnTo>
                    <a:cubicBezTo>
                      <a:pt x="0" y="801116"/>
                      <a:pt x="129787" y="523748"/>
                      <a:pt x="360910" y="319405"/>
                    </a:cubicBezTo>
                    <a:cubicBezTo>
                      <a:pt x="592032" y="115062"/>
                      <a:pt x="905294" y="0"/>
                      <a:pt x="1232101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69812"/>
              <a:ext cx="11352537" cy="2260135"/>
              <a:chOff x="0" y="0"/>
              <a:chExt cx="11352537" cy="226013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1352537" cy="2260135"/>
              </a:xfrm>
              <a:custGeom>
                <a:avLst/>
                <a:gdLst/>
                <a:ahLst/>
                <a:cxnLst/>
                <a:rect l="l" t="t" r="r" b="b"/>
                <a:pathLst>
                  <a:path w="11352537" h="2260135">
                    <a:moveTo>
                      <a:pt x="0" y="0"/>
                    </a:moveTo>
                    <a:lnTo>
                      <a:pt x="11352537" y="0"/>
                    </a:lnTo>
                    <a:lnTo>
                      <a:pt x="11352537" y="2260135"/>
                    </a:lnTo>
                    <a:lnTo>
                      <a:pt x="0" y="226013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11352537" cy="204106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8"/>
                  </a:lnSpc>
                </a:pPr>
                <a:r>
                  <a:rPr lang="en-US" sz="4800" b="1" spc="4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Bold"/>
                    <a:ea typeface="Montserrat Bold"/>
                    <a:cs typeface="Montserrat Bold"/>
                    <a:sym typeface="Montserrat Bold"/>
                  </a:rPr>
                  <a:t>Los derechos de autor </a:t>
                </a: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3808331" y="5917298"/>
            <a:ext cx="10911230" cy="978802"/>
            <a:chOff x="0" y="0"/>
            <a:chExt cx="2873740" cy="2577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73740" cy="257791"/>
            </a:xfrm>
            <a:custGeom>
              <a:avLst/>
              <a:gdLst/>
              <a:ahLst/>
              <a:cxnLst/>
              <a:rect l="l" t="t" r="r" b="b"/>
              <a:pathLst>
                <a:path w="2873740" h="257791">
                  <a:moveTo>
                    <a:pt x="70954" y="0"/>
                  </a:moveTo>
                  <a:lnTo>
                    <a:pt x="2802786" y="0"/>
                  </a:lnTo>
                  <a:cubicBezTo>
                    <a:pt x="2841973" y="0"/>
                    <a:pt x="2873740" y="31767"/>
                    <a:pt x="2873740" y="70954"/>
                  </a:cubicBezTo>
                  <a:lnTo>
                    <a:pt x="2873740" y="186838"/>
                  </a:lnTo>
                  <a:cubicBezTo>
                    <a:pt x="2873740" y="226024"/>
                    <a:pt x="2841973" y="257791"/>
                    <a:pt x="2802786" y="257791"/>
                  </a:cubicBezTo>
                  <a:lnTo>
                    <a:pt x="70954" y="257791"/>
                  </a:lnTo>
                  <a:cubicBezTo>
                    <a:pt x="31767" y="257791"/>
                    <a:pt x="0" y="226024"/>
                    <a:pt x="0" y="186838"/>
                  </a:cubicBezTo>
                  <a:lnTo>
                    <a:pt x="0" y="70954"/>
                  </a:lnTo>
                  <a:cubicBezTo>
                    <a:pt x="0" y="31767"/>
                    <a:pt x="31767" y="0"/>
                    <a:pt x="70954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2873740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39"/>
                </a:lnSpc>
              </a:pP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Los derechos de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comprenden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dos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tipos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derechos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27415" y="7292486"/>
            <a:ext cx="3962749" cy="1090981"/>
            <a:chOff x="0" y="0"/>
            <a:chExt cx="5283666" cy="14546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283665" cy="1454641"/>
            </a:xfrm>
            <a:custGeom>
              <a:avLst/>
              <a:gdLst/>
              <a:ahLst/>
              <a:cxnLst/>
              <a:rect l="l" t="t" r="r" b="b"/>
              <a:pathLst>
                <a:path w="5283665" h="1454641">
                  <a:moveTo>
                    <a:pt x="727321" y="0"/>
                  </a:moveTo>
                  <a:lnTo>
                    <a:pt x="4556345" y="0"/>
                  </a:lnTo>
                  <a:cubicBezTo>
                    <a:pt x="4958033" y="0"/>
                    <a:pt x="5283665" y="325632"/>
                    <a:pt x="5283665" y="727321"/>
                  </a:cubicBezTo>
                  <a:lnTo>
                    <a:pt x="5283665" y="727321"/>
                  </a:lnTo>
                  <a:cubicBezTo>
                    <a:pt x="5283665" y="1129009"/>
                    <a:pt x="4958033" y="1454641"/>
                    <a:pt x="4556345" y="1454641"/>
                  </a:cubicBezTo>
                  <a:lnTo>
                    <a:pt x="727321" y="1454641"/>
                  </a:lnTo>
                  <a:cubicBezTo>
                    <a:pt x="325632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2"/>
                    <a:pt x="325632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5283666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morales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506200" y="7363740"/>
            <a:ext cx="4881185" cy="1090981"/>
            <a:chOff x="0" y="0"/>
            <a:chExt cx="6508247" cy="14546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08247" cy="1454641"/>
            </a:xfrm>
            <a:custGeom>
              <a:avLst/>
              <a:gdLst/>
              <a:ahLst/>
              <a:cxnLst/>
              <a:rect l="l" t="t" r="r" b="b"/>
              <a:pathLst>
                <a:path w="6508247" h="1454641">
                  <a:moveTo>
                    <a:pt x="727321" y="0"/>
                  </a:moveTo>
                  <a:lnTo>
                    <a:pt x="5780927" y="0"/>
                  </a:lnTo>
                  <a:cubicBezTo>
                    <a:pt x="6182614" y="0"/>
                    <a:pt x="6508247" y="325632"/>
                    <a:pt x="6508247" y="727321"/>
                  </a:cubicBezTo>
                  <a:lnTo>
                    <a:pt x="6508247" y="727321"/>
                  </a:lnTo>
                  <a:cubicBezTo>
                    <a:pt x="6508247" y="1129009"/>
                    <a:pt x="6182614" y="1454641"/>
                    <a:pt x="5780927" y="1454641"/>
                  </a:cubicBezTo>
                  <a:lnTo>
                    <a:pt x="727321" y="1454641"/>
                  </a:lnTo>
                  <a:cubicBezTo>
                    <a:pt x="325632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2"/>
                    <a:pt x="325632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9525"/>
              <a:ext cx="6508247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patrimoniales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71680" y="8812435"/>
            <a:ext cx="8325795" cy="1105655"/>
            <a:chOff x="0" y="0"/>
            <a:chExt cx="10953728" cy="14546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Enrique Márquez C.I. 27.076.371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14881026" y="2532132"/>
            <a:ext cx="2390871" cy="2716898"/>
          </a:xfrm>
          <a:custGeom>
            <a:avLst/>
            <a:gdLst/>
            <a:ahLst/>
            <a:cxnLst/>
            <a:rect l="l" t="t" r="r" b="b"/>
            <a:pathLst>
              <a:path w="2390871" h="2716898">
                <a:moveTo>
                  <a:pt x="0" y="0"/>
                </a:moveTo>
                <a:lnTo>
                  <a:pt x="2390871" y="0"/>
                </a:lnTo>
                <a:lnTo>
                  <a:pt x="2390871" y="2716898"/>
                </a:lnTo>
                <a:lnTo>
                  <a:pt x="0" y="2716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5" name="Freeform 25"/>
          <p:cNvSpPr/>
          <p:nvPr/>
        </p:nvSpPr>
        <p:spPr>
          <a:xfrm>
            <a:off x="11741906" y="2695059"/>
            <a:ext cx="2543327" cy="2376855"/>
          </a:xfrm>
          <a:custGeom>
            <a:avLst/>
            <a:gdLst/>
            <a:ahLst/>
            <a:cxnLst/>
            <a:rect l="l" t="t" r="r" b="b"/>
            <a:pathLst>
              <a:path w="2543327" h="2376855">
                <a:moveTo>
                  <a:pt x="0" y="0"/>
                </a:moveTo>
                <a:lnTo>
                  <a:pt x="2543327" y="0"/>
                </a:lnTo>
                <a:lnTo>
                  <a:pt x="2543327" y="2376855"/>
                </a:lnTo>
                <a:lnTo>
                  <a:pt x="0" y="23768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6" name="TextBox 26"/>
          <p:cNvSpPr txBox="1"/>
          <p:nvPr/>
        </p:nvSpPr>
        <p:spPr>
          <a:xfrm>
            <a:off x="1524000" y="7266476"/>
            <a:ext cx="1872263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spc="270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699417" y="7337730"/>
            <a:ext cx="1872263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spc="270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5363323" y="-201037"/>
            <a:ext cx="6713347" cy="4162275"/>
          </a:xfrm>
          <a:custGeom>
            <a:avLst/>
            <a:gdLst/>
            <a:ahLst/>
            <a:cxnLst/>
            <a:rect l="l" t="t" r="r" b="b"/>
            <a:pathLst>
              <a:path w="6713347" h="4162275">
                <a:moveTo>
                  <a:pt x="0" y="0"/>
                </a:moveTo>
                <a:lnTo>
                  <a:pt x="6713347" y="0"/>
                </a:lnTo>
                <a:lnTo>
                  <a:pt x="6713347" y="4162275"/>
                </a:lnTo>
                <a:lnTo>
                  <a:pt x="0" y="4162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1" b="-331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983929" y="571500"/>
            <a:ext cx="10320142" cy="1768177"/>
            <a:chOff x="0" y="0"/>
            <a:chExt cx="13760189" cy="235756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760189" cy="2357569"/>
              <a:chOff x="0" y="0"/>
              <a:chExt cx="13760189" cy="235756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3760159" cy="2357501"/>
              </a:xfrm>
              <a:custGeom>
                <a:avLst/>
                <a:gdLst/>
                <a:ahLst/>
                <a:cxnLst/>
                <a:rect l="l" t="t" r="r" b="b"/>
                <a:pathLst>
                  <a:path w="13760159" h="2357501">
                    <a:moveTo>
                      <a:pt x="1493382" y="0"/>
                    </a:moveTo>
                    <a:lnTo>
                      <a:pt x="12266775" y="0"/>
                    </a:lnTo>
                    <a:cubicBezTo>
                      <a:pt x="12662822" y="0"/>
                      <a:pt x="13042711" y="116205"/>
                      <a:pt x="13322788" y="323088"/>
                    </a:cubicBezTo>
                    <a:cubicBezTo>
                      <a:pt x="13602866" y="529971"/>
                      <a:pt x="13760159" y="810641"/>
                      <a:pt x="13760159" y="1103122"/>
                    </a:cubicBezTo>
                    <a:lnTo>
                      <a:pt x="13760159" y="1254252"/>
                    </a:lnTo>
                    <a:cubicBezTo>
                      <a:pt x="13760159" y="1546860"/>
                      <a:pt x="13602782" y="1827403"/>
                      <a:pt x="13322788" y="2034413"/>
                    </a:cubicBezTo>
                    <a:cubicBezTo>
                      <a:pt x="13042795" y="2241423"/>
                      <a:pt x="12662906" y="2357501"/>
                      <a:pt x="12266775" y="2357501"/>
                    </a:cubicBezTo>
                    <a:lnTo>
                      <a:pt x="1493382" y="2357501"/>
                    </a:lnTo>
                    <a:cubicBezTo>
                      <a:pt x="1097335" y="2357501"/>
                      <a:pt x="717446" y="2241296"/>
                      <a:pt x="437369" y="2034413"/>
                    </a:cubicBezTo>
                    <a:cubicBezTo>
                      <a:pt x="157291" y="1827530"/>
                      <a:pt x="0" y="1546987"/>
                      <a:pt x="0" y="1254379"/>
                    </a:cubicBezTo>
                    <a:lnTo>
                      <a:pt x="0" y="1103249"/>
                    </a:lnTo>
                    <a:cubicBezTo>
                      <a:pt x="0" y="810641"/>
                      <a:pt x="157375" y="529971"/>
                      <a:pt x="437369" y="323088"/>
                    </a:cubicBezTo>
                    <a:cubicBezTo>
                      <a:pt x="717362" y="116205"/>
                      <a:pt x="1097335" y="0"/>
                      <a:pt x="1493382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70639"/>
              <a:ext cx="13760189" cy="2286930"/>
              <a:chOff x="0" y="0"/>
              <a:chExt cx="13760189" cy="22869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3760190" cy="2286930"/>
              </a:xfrm>
              <a:custGeom>
                <a:avLst/>
                <a:gdLst/>
                <a:ahLst/>
                <a:cxnLst/>
                <a:rect l="l" t="t" r="r" b="b"/>
                <a:pathLst>
                  <a:path w="13760190" h="2286930">
                    <a:moveTo>
                      <a:pt x="0" y="0"/>
                    </a:moveTo>
                    <a:lnTo>
                      <a:pt x="13760190" y="0"/>
                    </a:lnTo>
                    <a:lnTo>
                      <a:pt x="13760190" y="2286930"/>
                    </a:lnTo>
                    <a:lnTo>
                      <a:pt x="0" y="228693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171450"/>
                <a:ext cx="13760189" cy="211548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9"/>
                  </a:lnSpc>
                </a:pPr>
                <a:r>
                  <a:rPr lang="en-US" sz="4400" b="1" spc="4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Bold"/>
                    <a:ea typeface="Montserrat Bold"/>
                    <a:cs typeface="Montserrat Bold"/>
                    <a:sym typeface="Montserrat Bold"/>
                  </a:rPr>
                  <a:t>Sobre quienes son aplicables</a:t>
                </a:r>
              </a:p>
            </p:txBody>
          </p:sp>
        </p:grpSp>
      </p:grpSp>
      <p:grpSp>
        <p:nvGrpSpPr>
          <p:cNvPr id="10" name="Group 10"/>
          <p:cNvGrpSpPr/>
          <p:nvPr/>
        </p:nvGrpSpPr>
        <p:grpSpPr>
          <a:xfrm>
            <a:off x="1357105" y="7100740"/>
            <a:ext cx="4370008" cy="1396034"/>
            <a:chOff x="0" y="0"/>
            <a:chExt cx="1150949" cy="3676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50949" cy="367680"/>
            </a:xfrm>
            <a:custGeom>
              <a:avLst/>
              <a:gdLst/>
              <a:ahLst/>
              <a:cxnLst/>
              <a:rect l="l" t="t" r="r" b="b"/>
              <a:pathLst>
                <a:path w="1150949" h="367680">
                  <a:moveTo>
                    <a:pt x="177160" y="0"/>
                  </a:moveTo>
                  <a:lnTo>
                    <a:pt x="973788" y="0"/>
                  </a:lnTo>
                  <a:cubicBezTo>
                    <a:pt x="1020774" y="0"/>
                    <a:pt x="1065836" y="18665"/>
                    <a:pt x="1099060" y="51889"/>
                  </a:cubicBezTo>
                  <a:cubicBezTo>
                    <a:pt x="1132284" y="85113"/>
                    <a:pt x="1150949" y="130174"/>
                    <a:pt x="1150949" y="177160"/>
                  </a:cubicBezTo>
                  <a:lnTo>
                    <a:pt x="1150949" y="190520"/>
                  </a:lnTo>
                  <a:cubicBezTo>
                    <a:pt x="1150949" y="237505"/>
                    <a:pt x="1132284" y="282567"/>
                    <a:pt x="1099060" y="315791"/>
                  </a:cubicBezTo>
                  <a:cubicBezTo>
                    <a:pt x="1065836" y="349015"/>
                    <a:pt x="1020774" y="367680"/>
                    <a:pt x="973788" y="367680"/>
                  </a:cubicBezTo>
                  <a:lnTo>
                    <a:pt x="177160" y="367680"/>
                  </a:lnTo>
                  <a:cubicBezTo>
                    <a:pt x="130174" y="367680"/>
                    <a:pt x="85113" y="349015"/>
                    <a:pt x="51889" y="315791"/>
                  </a:cubicBezTo>
                  <a:cubicBezTo>
                    <a:pt x="18665" y="282567"/>
                    <a:pt x="0" y="237505"/>
                    <a:pt x="0" y="190520"/>
                  </a:cubicBezTo>
                  <a:lnTo>
                    <a:pt x="0" y="177160"/>
                  </a:lnTo>
                  <a:cubicBezTo>
                    <a:pt x="0" y="130174"/>
                    <a:pt x="18665" y="85113"/>
                    <a:pt x="51889" y="51889"/>
                  </a:cubicBezTo>
                  <a:cubicBezTo>
                    <a:pt x="85113" y="18665"/>
                    <a:pt x="130174" y="0"/>
                    <a:pt x="17716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150949" cy="38673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2799" b="1" spc="4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Investigadores y científicos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022584" y="7043209"/>
            <a:ext cx="7222791" cy="1453566"/>
            <a:chOff x="0" y="0"/>
            <a:chExt cx="9630389" cy="193808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630388" cy="1938088"/>
            </a:xfrm>
            <a:custGeom>
              <a:avLst/>
              <a:gdLst/>
              <a:ahLst/>
              <a:cxnLst/>
              <a:rect l="l" t="t" r="r" b="b"/>
              <a:pathLst>
                <a:path w="9630388" h="1938088">
                  <a:moveTo>
                    <a:pt x="605730" y="0"/>
                  </a:moveTo>
                  <a:lnTo>
                    <a:pt x="9024658" y="0"/>
                  </a:lnTo>
                  <a:cubicBezTo>
                    <a:pt x="9359193" y="0"/>
                    <a:pt x="9630388" y="271195"/>
                    <a:pt x="9630388" y="605730"/>
                  </a:cubicBezTo>
                  <a:lnTo>
                    <a:pt x="9630388" y="1332357"/>
                  </a:lnTo>
                  <a:cubicBezTo>
                    <a:pt x="9630388" y="1666893"/>
                    <a:pt x="9359193" y="1938088"/>
                    <a:pt x="9024658" y="1938088"/>
                  </a:cubicBezTo>
                  <a:lnTo>
                    <a:pt x="605730" y="1938088"/>
                  </a:lnTo>
                  <a:cubicBezTo>
                    <a:pt x="271195" y="1938088"/>
                    <a:pt x="0" y="1666893"/>
                    <a:pt x="0" y="1332357"/>
                  </a:cubicBezTo>
                  <a:lnTo>
                    <a:pt x="0" y="605730"/>
                  </a:lnTo>
                  <a:cubicBezTo>
                    <a:pt x="0" y="271195"/>
                    <a:pt x="271195" y="0"/>
                    <a:pt x="605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9630389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 el desarrollo de nuevas tecnologías, investigaciones y publicaciones.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36245" y="2868022"/>
            <a:ext cx="4370008" cy="1396034"/>
            <a:chOff x="0" y="0"/>
            <a:chExt cx="1150949" cy="36768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50949" cy="367680"/>
            </a:xfrm>
            <a:custGeom>
              <a:avLst/>
              <a:gdLst/>
              <a:ahLst/>
              <a:cxnLst/>
              <a:rect l="l" t="t" r="r" b="b"/>
              <a:pathLst>
                <a:path w="1150949" h="367680">
                  <a:moveTo>
                    <a:pt x="177160" y="0"/>
                  </a:moveTo>
                  <a:lnTo>
                    <a:pt x="973788" y="0"/>
                  </a:lnTo>
                  <a:cubicBezTo>
                    <a:pt x="1020774" y="0"/>
                    <a:pt x="1065836" y="18665"/>
                    <a:pt x="1099060" y="51889"/>
                  </a:cubicBezTo>
                  <a:cubicBezTo>
                    <a:pt x="1132284" y="85113"/>
                    <a:pt x="1150949" y="130174"/>
                    <a:pt x="1150949" y="177160"/>
                  </a:cubicBezTo>
                  <a:lnTo>
                    <a:pt x="1150949" y="190520"/>
                  </a:lnTo>
                  <a:cubicBezTo>
                    <a:pt x="1150949" y="237505"/>
                    <a:pt x="1132284" y="282567"/>
                    <a:pt x="1099060" y="315791"/>
                  </a:cubicBezTo>
                  <a:cubicBezTo>
                    <a:pt x="1065836" y="349015"/>
                    <a:pt x="1020774" y="367680"/>
                    <a:pt x="973788" y="367680"/>
                  </a:cubicBezTo>
                  <a:lnTo>
                    <a:pt x="177160" y="367680"/>
                  </a:lnTo>
                  <a:cubicBezTo>
                    <a:pt x="130174" y="367680"/>
                    <a:pt x="85113" y="349015"/>
                    <a:pt x="51889" y="315791"/>
                  </a:cubicBezTo>
                  <a:cubicBezTo>
                    <a:pt x="18665" y="282567"/>
                    <a:pt x="0" y="237505"/>
                    <a:pt x="0" y="190520"/>
                  </a:cubicBezTo>
                  <a:lnTo>
                    <a:pt x="0" y="177160"/>
                  </a:lnTo>
                  <a:cubicBezTo>
                    <a:pt x="0" y="130174"/>
                    <a:pt x="18665" y="85113"/>
                    <a:pt x="51889" y="51889"/>
                  </a:cubicBezTo>
                  <a:cubicBezTo>
                    <a:pt x="85113" y="18665"/>
                    <a:pt x="130174" y="0"/>
                    <a:pt x="17716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150949" cy="38673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2799" b="1" spc="4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Creadores</a:t>
              </a:r>
              <a:r>
                <a:rPr lang="en-US" sz="2799" b="1" spc="4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799" b="1" spc="4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contenido</a:t>
              </a:r>
              <a:r>
                <a:rPr lang="en-US" sz="2799" b="1" spc="4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digital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57105" y="2868022"/>
            <a:ext cx="4370008" cy="1396034"/>
            <a:chOff x="0" y="0"/>
            <a:chExt cx="1150949" cy="36768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50949" cy="367680"/>
            </a:xfrm>
            <a:custGeom>
              <a:avLst/>
              <a:gdLst/>
              <a:ahLst/>
              <a:cxnLst/>
              <a:rect l="l" t="t" r="r" b="b"/>
              <a:pathLst>
                <a:path w="1150949" h="367680">
                  <a:moveTo>
                    <a:pt x="177160" y="0"/>
                  </a:moveTo>
                  <a:lnTo>
                    <a:pt x="973788" y="0"/>
                  </a:lnTo>
                  <a:cubicBezTo>
                    <a:pt x="1020774" y="0"/>
                    <a:pt x="1065836" y="18665"/>
                    <a:pt x="1099060" y="51889"/>
                  </a:cubicBezTo>
                  <a:cubicBezTo>
                    <a:pt x="1132284" y="85113"/>
                    <a:pt x="1150949" y="130174"/>
                    <a:pt x="1150949" y="177160"/>
                  </a:cubicBezTo>
                  <a:lnTo>
                    <a:pt x="1150949" y="190520"/>
                  </a:lnTo>
                  <a:cubicBezTo>
                    <a:pt x="1150949" y="237505"/>
                    <a:pt x="1132284" y="282567"/>
                    <a:pt x="1099060" y="315791"/>
                  </a:cubicBezTo>
                  <a:cubicBezTo>
                    <a:pt x="1065836" y="349015"/>
                    <a:pt x="1020774" y="367680"/>
                    <a:pt x="973788" y="367680"/>
                  </a:cubicBezTo>
                  <a:lnTo>
                    <a:pt x="177160" y="367680"/>
                  </a:lnTo>
                  <a:cubicBezTo>
                    <a:pt x="130174" y="367680"/>
                    <a:pt x="85113" y="349015"/>
                    <a:pt x="51889" y="315791"/>
                  </a:cubicBezTo>
                  <a:cubicBezTo>
                    <a:pt x="18665" y="282567"/>
                    <a:pt x="0" y="237505"/>
                    <a:pt x="0" y="190520"/>
                  </a:cubicBezTo>
                  <a:lnTo>
                    <a:pt x="0" y="177160"/>
                  </a:lnTo>
                  <a:cubicBezTo>
                    <a:pt x="0" y="130174"/>
                    <a:pt x="18665" y="85113"/>
                    <a:pt x="51889" y="51889"/>
                  </a:cubicBezTo>
                  <a:cubicBezTo>
                    <a:pt x="85113" y="18665"/>
                    <a:pt x="130174" y="0"/>
                    <a:pt x="17716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150949" cy="38673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2799" b="1" spc="4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Desarrolladores</a:t>
              </a:r>
              <a:r>
                <a:rPr lang="en-US" sz="2799" b="1" spc="4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software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57105" y="4566234"/>
            <a:ext cx="5476968" cy="1491666"/>
            <a:chOff x="0" y="0"/>
            <a:chExt cx="7302623" cy="198888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302623" cy="1988888"/>
            </a:xfrm>
            <a:custGeom>
              <a:avLst/>
              <a:gdLst/>
              <a:ahLst/>
              <a:cxnLst/>
              <a:rect l="l" t="t" r="r" b="b"/>
              <a:pathLst>
                <a:path w="7302623" h="1988888">
                  <a:moveTo>
                    <a:pt x="798812" y="0"/>
                  </a:moveTo>
                  <a:lnTo>
                    <a:pt x="6503812" y="0"/>
                  </a:lnTo>
                  <a:cubicBezTo>
                    <a:pt x="6715670" y="0"/>
                    <a:pt x="6918851" y="84160"/>
                    <a:pt x="7068657" y="233966"/>
                  </a:cubicBezTo>
                  <a:cubicBezTo>
                    <a:pt x="7218463" y="383773"/>
                    <a:pt x="7302623" y="586954"/>
                    <a:pt x="7302623" y="798812"/>
                  </a:cubicBezTo>
                  <a:lnTo>
                    <a:pt x="7302623" y="1190076"/>
                  </a:lnTo>
                  <a:cubicBezTo>
                    <a:pt x="7302623" y="1401934"/>
                    <a:pt x="7218463" y="1605115"/>
                    <a:pt x="7068657" y="1754921"/>
                  </a:cubicBezTo>
                  <a:cubicBezTo>
                    <a:pt x="6918851" y="1904728"/>
                    <a:pt x="6715670" y="1988888"/>
                    <a:pt x="6503812" y="1988888"/>
                  </a:cubicBezTo>
                  <a:lnTo>
                    <a:pt x="798812" y="1988888"/>
                  </a:lnTo>
                  <a:cubicBezTo>
                    <a:pt x="586954" y="1988888"/>
                    <a:pt x="383773" y="1904728"/>
                    <a:pt x="233966" y="1754921"/>
                  </a:cubicBezTo>
                  <a:cubicBezTo>
                    <a:pt x="84160" y="1605115"/>
                    <a:pt x="0" y="1401934"/>
                    <a:pt x="0" y="1190076"/>
                  </a:cubicBezTo>
                  <a:lnTo>
                    <a:pt x="0" y="798812"/>
                  </a:lnTo>
                  <a:cubicBezTo>
                    <a:pt x="0" y="586954"/>
                    <a:pt x="84160" y="383773"/>
                    <a:pt x="233966" y="233966"/>
                  </a:cubicBezTo>
                  <a:cubicBezTo>
                    <a:pt x="383773" y="84160"/>
                    <a:pt x="586954" y="0"/>
                    <a:pt x="7988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28575"/>
              <a:ext cx="7302623" cy="19603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 código fuente, las bases de datos y los algoritmos.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836245" y="4604334"/>
            <a:ext cx="7258619" cy="1453566"/>
            <a:chOff x="0" y="0"/>
            <a:chExt cx="9678159" cy="193808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678159" cy="1938088"/>
            </a:xfrm>
            <a:custGeom>
              <a:avLst/>
              <a:gdLst/>
              <a:ahLst/>
              <a:cxnLst/>
              <a:rect l="l" t="t" r="r" b="b"/>
              <a:pathLst>
                <a:path w="9678159" h="1938088">
                  <a:moveTo>
                    <a:pt x="602741" y="0"/>
                  </a:moveTo>
                  <a:lnTo>
                    <a:pt x="9075418" y="0"/>
                  </a:lnTo>
                  <a:cubicBezTo>
                    <a:pt x="9408302" y="0"/>
                    <a:pt x="9678159" y="269856"/>
                    <a:pt x="9678159" y="602741"/>
                  </a:cubicBezTo>
                  <a:lnTo>
                    <a:pt x="9678159" y="1335347"/>
                  </a:lnTo>
                  <a:cubicBezTo>
                    <a:pt x="9678159" y="1668232"/>
                    <a:pt x="9408302" y="1938088"/>
                    <a:pt x="9075418" y="1938088"/>
                  </a:cubicBezTo>
                  <a:lnTo>
                    <a:pt x="602741" y="1938088"/>
                  </a:lnTo>
                  <a:cubicBezTo>
                    <a:pt x="269856" y="1938088"/>
                    <a:pt x="0" y="1668232"/>
                    <a:pt x="0" y="1335347"/>
                  </a:cubicBezTo>
                  <a:lnTo>
                    <a:pt x="0" y="602741"/>
                  </a:lnTo>
                  <a:cubicBezTo>
                    <a:pt x="0" y="269856"/>
                    <a:pt x="269856" y="0"/>
                    <a:pt x="6027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28575"/>
              <a:ext cx="9678159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como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videos,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tutoriales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diseños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gráficos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y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contenido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multimedia.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1543050" y="8743950"/>
            <a:ext cx="3086100" cy="3086100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677247" y="8860060"/>
            <a:ext cx="8220228" cy="1105655"/>
            <a:chOff x="0" y="0"/>
            <a:chExt cx="10814841" cy="145464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814841" cy="1454641"/>
            </a:xfrm>
            <a:custGeom>
              <a:avLst/>
              <a:gdLst/>
              <a:ahLst/>
              <a:cxnLst/>
              <a:rect l="l" t="t" r="r" b="b"/>
              <a:pathLst>
                <a:path w="10814841" h="1454641">
                  <a:moveTo>
                    <a:pt x="727321" y="0"/>
                  </a:moveTo>
                  <a:lnTo>
                    <a:pt x="10087520" y="0"/>
                  </a:lnTo>
                  <a:cubicBezTo>
                    <a:pt x="10489208" y="0"/>
                    <a:pt x="10814841" y="325633"/>
                    <a:pt x="10814841" y="727321"/>
                  </a:cubicBezTo>
                  <a:lnTo>
                    <a:pt x="10814841" y="727321"/>
                  </a:lnTo>
                  <a:cubicBezTo>
                    <a:pt x="10814841" y="1129009"/>
                    <a:pt x="10489208" y="1454641"/>
                    <a:pt x="10087520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9525"/>
              <a:ext cx="10814841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Enrique Márquez C.I. 27.076.371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6122751" y="2634366"/>
            <a:ext cx="2366156" cy="1863348"/>
          </a:xfrm>
          <a:custGeom>
            <a:avLst/>
            <a:gdLst/>
            <a:ahLst/>
            <a:cxnLst/>
            <a:rect l="l" t="t" r="r" b="b"/>
            <a:pathLst>
              <a:path w="2366156" h="1863348">
                <a:moveTo>
                  <a:pt x="0" y="0"/>
                </a:moveTo>
                <a:lnTo>
                  <a:pt x="2366156" y="0"/>
                </a:lnTo>
                <a:lnTo>
                  <a:pt x="2366156" y="1863347"/>
                </a:lnTo>
                <a:lnTo>
                  <a:pt x="0" y="1863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5" name="Freeform 35"/>
          <p:cNvSpPr/>
          <p:nvPr/>
        </p:nvSpPr>
        <p:spPr>
          <a:xfrm>
            <a:off x="14606303" y="2444781"/>
            <a:ext cx="2149668" cy="2052933"/>
          </a:xfrm>
          <a:custGeom>
            <a:avLst/>
            <a:gdLst/>
            <a:ahLst/>
            <a:cxnLst/>
            <a:rect l="l" t="t" r="r" b="b"/>
            <a:pathLst>
              <a:path w="2149668" h="2052933">
                <a:moveTo>
                  <a:pt x="0" y="0"/>
                </a:moveTo>
                <a:lnTo>
                  <a:pt x="2149668" y="0"/>
                </a:lnTo>
                <a:lnTo>
                  <a:pt x="2149668" y="2052932"/>
                </a:lnTo>
                <a:lnTo>
                  <a:pt x="0" y="2052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6" name="Freeform 36"/>
          <p:cNvSpPr/>
          <p:nvPr/>
        </p:nvSpPr>
        <p:spPr>
          <a:xfrm>
            <a:off x="13645425" y="6697221"/>
            <a:ext cx="1921756" cy="1842483"/>
          </a:xfrm>
          <a:custGeom>
            <a:avLst/>
            <a:gdLst/>
            <a:ahLst/>
            <a:cxnLst/>
            <a:rect l="l" t="t" r="r" b="b"/>
            <a:pathLst>
              <a:path w="1921756" h="1842483">
                <a:moveTo>
                  <a:pt x="0" y="0"/>
                </a:moveTo>
                <a:lnTo>
                  <a:pt x="1921756" y="0"/>
                </a:lnTo>
                <a:lnTo>
                  <a:pt x="1921756" y="1842484"/>
                </a:lnTo>
                <a:lnTo>
                  <a:pt x="0" y="18424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520806"/>
            <a:ext cx="10643718" cy="1910131"/>
            <a:chOff x="0" y="0"/>
            <a:chExt cx="14191624" cy="25468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191624" cy="2546841"/>
            </a:xfrm>
            <a:custGeom>
              <a:avLst/>
              <a:gdLst/>
              <a:ahLst/>
              <a:cxnLst/>
              <a:rect l="l" t="t" r="r" b="b"/>
              <a:pathLst>
                <a:path w="14191624" h="2546841">
                  <a:moveTo>
                    <a:pt x="411047" y="0"/>
                  </a:moveTo>
                  <a:lnTo>
                    <a:pt x="13780577" y="0"/>
                  </a:lnTo>
                  <a:cubicBezTo>
                    <a:pt x="14007592" y="0"/>
                    <a:pt x="14191624" y="184032"/>
                    <a:pt x="14191624" y="411047"/>
                  </a:cubicBezTo>
                  <a:lnTo>
                    <a:pt x="14191624" y="2135794"/>
                  </a:lnTo>
                  <a:cubicBezTo>
                    <a:pt x="14191624" y="2362809"/>
                    <a:pt x="14007592" y="2546841"/>
                    <a:pt x="13780577" y="2546841"/>
                  </a:cubicBezTo>
                  <a:lnTo>
                    <a:pt x="411047" y="2546841"/>
                  </a:lnTo>
                  <a:cubicBezTo>
                    <a:pt x="184032" y="2546841"/>
                    <a:pt x="0" y="2362809"/>
                    <a:pt x="0" y="2135794"/>
                  </a:cubicBezTo>
                  <a:lnTo>
                    <a:pt x="0" y="411047"/>
                  </a:lnTo>
                  <a:cubicBezTo>
                    <a:pt x="0" y="184032"/>
                    <a:pt x="184032" y="0"/>
                    <a:pt x="4110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4191624" cy="25563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Proteger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los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intereses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los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creadores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originales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brindándoles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control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sobre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sus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creaciones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capacidad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recibir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una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compensación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por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trabajo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15582" y="647700"/>
            <a:ext cx="5056836" cy="1380285"/>
            <a:chOff x="0" y="0"/>
            <a:chExt cx="6742449" cy="18403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6742449" cy="1840380"/>
              <a:chOff x="0" y="0"/>
              <a:chExt cx="6742449" cy="18403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742495" cy="1840502"/>
              </a:xfrm>
              <a:custGeom>
                <a:avLst/>
                <a:gdLst/>
                <a:ahLst/>
                <a:cxnLst/>
                <a:rect l="l" t="t" r="r" b="b"/>
                <a:pathLst>
                  <a:path w="6742495" h="1840502">
                    <a:moveTo>
                      <a:pt x="731764" y="0"/>
                    </a:moveTo>
                    <a:lnTo>
                      <a:pt x="6010706" y="0"/>
                    </a:lnTo>
                    <a:cubicBezTo>
                      <a:pt x="6204802" y="0"/>
                      <a:pt x="6390911" y="90785"/>
                      <a:pt x="6528120" y="252292"/>
                    </a:cubicBezTo>
                    <a:cubicBezTo>
                      <a:pt x="6665330" y="413799"/>
                      <a:pt x="6742495" y="632886"/>
                      <a:pt x="6742495" y="861303"/>
                    </a:cubicBezTo>
                    <a:lnTo>
                      <a:pt x="6742495" y="979173"/>
                    </a:lnTo>
                    <a:cubicBezTo>
                      <a:pt x="6742495" y="1207590"/>
                      <a:pt x="6665388" y="1426678"/>
                      <a:pt x="6528120" y="1588185"/>
                    </a:cubicBezTo>
                    <a:cubicBezTo>
                      <a:pt x="6390853" y="1749691"/>
                      <a:pt x="6204744" y="1840502"/>
                      <a:pt x="6010706" y="1840502"/>
                    </a:cubicBezTo>
                    <a:lnTo>
                      <a:pt x="731764" y="1840502"/>
                    </a:lnTo>
                    <a:cubicBezTo>
                      <a:pt x="537668" y="1840502"/>
                      <a:pt x="351559" y="1749691"/>
                      <a:pt x="214350" y="1588185"/>
                    </a:cubicBezTo>
                    <a:cubicBezTo>
                      <a:pt x="77140" y="1426678"/>
                      <a:pt x="0" y="1207590"/>
                      <a:pt x="0" y="979173"/>
                    </a:cubicBezTo>
                    <a:lnTo>
                      <a:pt x="0" y="861203"/>
                    </a:lnTo>
                    <a:cubicBezTo>
                      <a:pt x="0" y="632786"/>
                      <a:pt x="77083" y="413698"/>
                      <a:pt x="214350" y="252292"/>
                    </a:cubicBezTo>
                    <a:cubicBezTo>
                      <a:pt x="351617" y="90885"/>
                      <a:pt x="537668" y="0"/>
                      <a:pt x="731764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55143"/>
              <a:ext cx="6742449" cy="1785237"/>
              <a:chOff x="0" y="0"/>
              <a:chExt cx="6742449" cy="178523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742448" cy="1785237"/>
              </a:xfrm>
              <a:custGeom>
                <a:avLst/>
                <a:gdLst/>
                <a:ahLst/>
                <a:cxnLst/>
                <a:rect l="l" t="t" r="r" b="b"/>
                <a:pathLst>
                  <a:path w="6742448" h="1785237">
                    <a:moveTo>
                      <a:pt x="0" y="0"/>
                    </a:moveTo>
                    <a:lnTo>
                      <a:pt x="6742448" y="0"/>
                    </a:lnTo>
                    <a:lnTo>
                      <a:pt x="6742448" y="1785237"/>
                    </a:lnTo>
                    <a:lnTo>
                      <a:pt x="0" y="178523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6742449" cy="156616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8"/>
                  </a:lnSpc>
                </a:pPr>
                <a:r>
                  <a:rPr lang="en-US" sz="4800" b="1" spc="41" dirty="0" err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Bold"/>
                    <a:ea typeface="Montserrat Bold"/>
                    <a:cs typeface="Montserrat Bold"/>
                    <a:sym typeface="Montserrat Bold"/>
                  </a:rPr>
                  <a:t>Objetivo</a:t>
                </a:r>
                <a:endParaRPr lang="en-US" sz="4800" b="1" spc="4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Bold"/>
                  <a:ea typeface="Montserrat Bold"/>
                  <a:cs typeface="Montserrat Bold"/>
                  <a:sym typeface="Montserrat Bold"/>
                </a:endParaRP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5591062" y="5276850"/>
            <a:ext cx="7536517" cy="978802"/>
            <a:chOff x="0" y="0"/>
            <a:chExt cx="1984926" cy="2577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84926" cy="257791"/>
            </a:xfrm>
            <a:custGeom>
              <a:avLst/>
              <a:gdLst/>
              <a:ahLst/>
              <a:cxnLst/>
              <a:rect l="l" t="t" r="r" b="b"/>
              <a:pathLst>
                <a:path w="1984926" h="257791">
                  <a:moveTo>
                    <a:pt x="102725" y="0"/>
                  </a:moveTo>
                  <a:lnTo>
                    <a:pt x="1882201" y="0"/>
                  </a:lnTo>
                  <a:cubicBezTo>
                    <a:pt x="1909445" y="0"/>
                    <a:pt x="1935574" y="10823"/>
                    <a:pt x="1954839" y="30088"/>
                  </a:cubicBezTo>
                  <a:cubicBezTo>
                    <a:pt x="1974103" y="49352"/>
                    <a:pt x="1984926" y="75481"/>
                    <a:pt x="1984926" y="102725"/>
                  </a:cubicBezTo>
                  <a:lnTo>
                    <a:pt x="1984926" y="155066"/>
                  </a:lnTo>
                  <a:cubicBezTo>
                    <a:pt x="1984926" y="211800"/>
                    <a:pt x="1938934" y="257791"/>
                    <a:pt x="1882201" y="257791"/>
                  </a:cubicBezTo>
                  <a:lnTo>
                    <a:pt x="102725" y="257791"/>
                  </a:lnTo>
                  <a:cubicBezTo>
                    <a:pt x="45992" y="257791"/>
                    <a:pt x="0" y="211800"/>
                    <a:pt x="0" y="155066"/>
                  </a:cubicBezTo>
                  <a:lnTo>
                    <a:pt x="0" y="102725"/>
                  </a:lnTo>
                  <a:cubicBezTo>
                    <a:pt x="0" y="45992"/>
                    <a:pt x="45992" y="0"/>
                    <a:pt x="102725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984926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369"/>
                </a:lnSpc>
              </a:pPr>
              <a:r>
                <a:rPr lang="en-US" sz="2599" b="1" spc="38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Los </a:t>
              </a:r>
              <a:r>
                <a:rPr lang="en-US" sz="2599" b="1" spc="38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objetivos</a:t>
              </a:r>
              <a:r>
                <a:rPr lang="en-US" sz="2599" b="1" spc="38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8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específicos</a:t>
              </a:r>
              <a:r>
                <a:rPr lang="en-US" sz="2599" b="1" spc="38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8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incluyen</a:t>
              </a:r>
              <a:r>
                <a:rPr lang="en-US" sz="2599" b="1" spc="38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01579" y="6593323"/>
            <a:ext cx="5052395" cy="1453566"/>
            <a:chOff x="0" y="0"/>
            <a:chExt cx="6736527" cy="19380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736527" cy="1938088"/>
            </a:xfrm>
            <a:custGeom>
              <a:avLst/>
              <a:gdLst/>
              <a:ahLst/>
              <a:cxnLst/>
              <a:rect l="l" t="t" r="r" b="b"/>
              <a:pathLst>
                <a:path w="6736527" h="1938088">
                  <a:moveTo>
                    <a:pt x="865939" y="0"/>
                  </a:moveTo>
                  <a:lnTo>
                    <a:pt x="5870588" y="0"/>
                  </a:lnTo>
                  <a:cubicBezTo>
                    <a:pt x="6348833" y="0"/>
                    <a:pt x="6736527" y="387694"/>
                    <a:pt x="6736527" y="865939"/>
                  </a:cubicBezTo>
                  <a:lnTo>
                    <a:pt x="6736527" y="1072149"/>
                  </a:lnTo>
                  <a:cubicBezTo>
                    <a:pt x="6736527" y="1301810"/>
                    <a:pt x="6645294" y="1522065"/>
                    <a:pt x="6482899" y="1684460"/>
                  </a:cubicBezTo>
                  <a:cubicBezTo>
                    <a:pt x="6320504" y="1846855"/>
                    <a:pt x="6100249" y="1938088"/>
                    <a:pt x="5870588" y="1938088"/>
                  </a:cubicBezTo>
                  <a:lnTo>
                    <a:pt x="865939" y="1938088"/>
                  </a:lnTo>
                  <a:cubicBezTo>
                    <a:pt x="636277" y="1938088"/>
                    <a:pt x="416023" y="1846855"/>
                    <a:pt x="253628" y="1684460"/>
                  </a:cubicBezTo>
                  <a:cubicBezTo>
                    <a:pt x="91233" y="1522065"/>
                    <a:pt x="0" y="1301810"/>
                    <a:pt x="0" y="1072149"/>
                  </a:cubicBezTo>
                  <a:lnTo>
                    <a:pt x="0" y="865939"/>
                  </a:lnTo>
                  <a:cubicBezTo>
                    <a:pt x="0" y="387694"/>
                    <a:pt x="387694" y="0"/>
                    <a:pt x="8659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6736527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Promover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creatividad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innovación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02118" y="6593323"/>
            <a:ext cx="4881185" cy="1453566"/>
            <a:chOff x="0" y="0"/>
            <a:chExt cx="6508247" cy="193808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08247" cy="1938088"/>
            </a:xfrm>
            <a:custGeom>
              <a:avLst/>
              <a:gdLst/>
              <a:ahLst/>
              <a:cxnLst/>
              <a:rect l="l" t="t" r="r" b="b"/>
              <a:pathLst>
                <a:path w="6508247" h="1938088">
                  <a:moveTo>
                    <a:pt x="896312" y="0"/>
                  </a:moveTo>
                  <a:lnTo>
                    <a:pt x="5611935" y="0"/>
                  </a:lnTo>
                  <a:cubicBezTo>
                    <a:pt x="6106954" y="0"/>
                    <a:pt x="6508247" y="401293"/>
                    <a:pt x="6508247" y="896312"/>
                  </a:cubicBezTo>
                  <a:lnTo>
                    <a:pt x="6508247" y="1041776"/>
                  </a:lnTo>
                  <a:cubicBezTo>
                    <a:pt x="6508247" y="1279492"/>
                    <a:pt x="6413814" y="1507473"/>
                    <a:pt x="6245723" y="1675564"/>
                  </a:cubicBezTo>
                  <a:cubicBezTo>
                    <a:pt x="6077632" y="1843655"/>
                    <a:pt x="5849652" y="1938088"/>
                    <a:pt x="5611935" y="1938088"/>
                  </a:cubicBezTo>
                  <a:lnTo>
                    <a:pt x="896312" y="1938088"/>
                  </a:lnTo>
                  <a:cubicBezTo>
                    <a:pt x="658595" y="1938088"/>
                    <a:pt x="430615" y="1843655"/>
                    <a:pt x="262524" y="1675564"/>
                  </a:cubicBezTo>
                  <a:cubicBezTo>
                    <a:pt x="94433" y="1507473"/>
                    <a:pt x="0" y="1279492"/>
                    <a:pt x="0" y="1041776"/>
                  </a:cubicBezTo>
                  <a:lnTo>
                    <a:pt x="0" y="896312"/>
                  </a:lnTo>
                  <a:cubicBezTo>
                    <a:pt x="0" y="401293"/>
                    <a:pt x="401293" y="0"/>
                    <a:pt x="8963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6508247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Proteger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autoría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integridad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71680" y="8812435"/>
            <a:ext cx="8325795" cy="1105655"/>
            <a:chOff x="0" y="0"/>
            <a:chExt cx="10953728" cy="14546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Neydavis Campos C.I. 27.504.078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791891" y="6593323"/>
            <a:ext cx="5811627" cy="1453566"/>
            <a:chOff x="0" y="0"/>
            <a:chExt cx="5978615" cy="24206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978615" cy="2420688"/>
            </a:xfrm>
            <a:custGeom>
              <a:avLst/>
              <a:gdLst/>
              <a:ahLst/>
              <a:cxnLst/>
              <a:rect l="l" t="t" r="r" b="b"/>
              <a:pathLst>
                <a:path w="5978615" h="2420688">
                  <a:moveTo>
                    <a:pt x="975714" y="0"/>
                  </a:moveTo>
                  <a:lnTo>
                    <a:pt x="5002900" y="0"/>
                  </a:lnTo>
                  <a:cubicBezTo>
                    <a:pt x="5541772" y="0"/>
                    <a:pt x="5978615" y="436842"/>
                    <a:pt x="5978615" y="975714"/>
                  </a:cubicBezTo>
                  <a:lnTo>
                    <a:pt x="5978615" y="1444973"/>
                  </a:lnTo>
                  <a:cubicBezTo>
                    <a:pt x="5978615" y="1983846"/>
                    <a:pt x="5541772" y="2420688"/>
                    <a:pt x="5002900" y="2420688"/>
                  </a:cubicBezTo>
                  <a:lnTo>
                    <a:pt x="975714" y="2420688"/>
                  </a:lnTo>
                  <a:cubicBezTo>
                    <a:pt x="716939" y="2420688"/>
                    <a:pt x="468762" y="2317890"/>
                    <a:pt x="285780" y="2134908"/>
                  </a:cubicBezTo>
                  <a:cubicBezTo>
                    <a:pt x="102798" y="1951926"/>
                    <a:pt x="0" y="1703749"/>
                    <a:pt x="0" y="1444973"/>
                  </a:cubicBezTo>
                  <a:lnTo>
                    <a:pt x="0" y="975714"/>
                  </a:lnTo>
                  <a:cubicBezTo>
                    <a:pt x="0" y="436842"/>
                    <a:pt x="436842" y="0"/>
                    <a:pt x="9757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5978615" cy="23921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Fomentar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difusión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el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intercambio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conocimiento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27" name="Freeform 27"/>
          <p:cNvSpPr/>
          <p:nvPr/>
        </p:nvSpPr>
        <p:spPr>
          <a:xfrm>
            <a:off x="12281557" y="2027985"/>
            <a:ext cx="2260075" cy="2827648"/>
          </a:xfrm>
          <a:custGeom>
            <a:avLst/>
            <a:gdLst/>
            <a:ahLst/>
            <a:cxnLst/>
            <a:rect l="l" t="t" r="r" b="b"/>
            <a:pathLst>
              <a:path w="2260075" h="2827648">
                <a:moveTo>
                  <a:pt x="0" y="0"/>
                </a:moveTo>
                <a:lnTo>
                  <a:pt x="2260075" y="0"/>
                </a:lnTo>
                <a:lnTo>
                  <a:pt x="2260075" y="2827648"/>
                </a:lnTo>
                <a:lnTo>
                  <a:pt x="0" y="2827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8" name="Freeform 28"/>
          <p:cNvSpPr/>
          <p:nvPr/>
        </p:nvSpPr>
        <p:spPr>
          <a:xfrm>
            <a:off x="15150771" y="2135545"/>
            <a:ext cx="2460768" cy="2807930"/>
          </a:xfrm>
          <a:custGeom>
            <a:avLst/>
            <a:gdLst/>
            <a:ahLst/>
            <a:cxnLst/>
            <a:rect l="l" t="t" r="r" b="b"/>
            <a:pathLst>
              <a:path w="2460768" h="2807930">
                <a:moveTo>
                  <a:pt x="0" y="0"/>
                </a:moveTo>
                <a:lnTo>
                  <a:pt x="2460768" y="0"/>
                </a:lnTo>
                <a:lnTo>
                  <a:pt x="2460768" y="2807930"/>
                </a:lnTo>
                <a:lnTo>
                  <a:pt x="0" y="28079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8967" y="2823794"/>
            <a:ext cx="8115300" cy="2319706"/>
            <a:chOff x="0" y="0"/>
            <a:chExt cx="10820400" cy="30929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820400" cy="3092941"/>
            </a:xfrm>
            <a:custGeom>
              <a:avLst/>
              <a:gdLst/>
              <a:ahLst/>
              <a:cxnLst/>
              <a:rect l="l" t="t" r="r" b="b"/>
              <a:pathLst>
                <a:path w="10820400" h="3092941">
                  <a:moveTo>
                    <a:pt x="539113" y="0"/>
                  </a:moveTo>
                  <a:lnTo>
                    <a:pt x="10281287" y="0"/>
                  </a:lnTo>
                  <a:cubicBezTo>
                    <a:pt x="10579031" y="0"/>
                    <a:pt x="10820400" y="241369"/>
                    <a:pt x="10820400" y="539113"/>
                  </a:cubicBezTo>
                  <a:lnTo>
                    <a:pt x="10820400" y="2553828"/>
                  </a:lnTo>
                  <a:cubicBezTo>
                    <a:pt x="10820400" y="2851572"/>
                    <a:pt x="10579031" y="3092941"/>
                    <a:pt x="10281287" y="3092941"/>
                  </a:cubicBezTo>
                  <a:lnTo>
                    <a:pt x="539113" y="3092941"/>
                  </a:lnTo>
                  <a:cubicBezTo>
                    <a:pt x="241369" y="3092941"/>
                    <a:pt x="0" y="2851572"/>
                    <a:pt x="0" y="2553828"/>
                  </a:cubicBezTo>
                  <a:lnTo>
                    <a:pt x="0" y="539113"/>
                  </a:lnTo>
                  <a:cubicBezTo>
                    <a:pt x="0" y="241369"/>
                    <a:pt x="241369" y="0"/>
                    <a:pt x="5391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0820400" cy="31024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Venezuela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Servicio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Autónomo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Propiedad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Intelectual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(SAPI) es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órgano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rector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estatal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responsable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todo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lo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relacionado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propiedad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intelectual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86745" y="647700"/>
            <a:ext cx="5514510" cy="1380285"/>
            <a:chOff x="0" y="0"/>
            <a:chExt cx="7352680" cy="18403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7352680" cy="1840380"/>
              <a:chOff x="0" y="0"/>
              <a:chExt cx="7352680" cy="18403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352726" cy="1840502"/>
              </a:xfrm>
              <a:custGeom>
                <a:avLst/>
                <a:gdLst/>
                <a:ahLst/>
                <a:cxnLst/>
                <a:rect l="l" t="t" r="r" b="b"/>
                <a:pathLst>
                  <a:path w="7352726" h="1840502">
                    <a:moveTo>
                      <a:pt x="797993" y="0"/>
                    </a:moveTo>
                    <a:lnTo>
                      <a:pt x="6554710" y="0"/>
                    </a:lnTo>
                    <a:cubicBezTo>
                      <a:pt x="6766372" y="0"/>
                      <a:pt x="6969325" y="90785"/>
                      <a:pt x="7118953" y="252292"/>
                    </a:cubicBezTo>
                    <a:cubicBezTo>
                      <a:pt x="7268580" y="413799"/>
                      <a:pt x="7352726" y="632886"/>
                      <a:pt x="7352726" y="861303"/>
                    </a:cubicBezTo>
                    <a:lnTo>
                      <a:pt x="7352726" y="979173"/>
                    </a:lnTo>
                    <a:cubicBezTo>
                      <a:pt x="7352726" y="1207590"/>
                      <a:pt x="7268644" y="1426678"/>
                      <a:pt x="7118953" y="1588185"/>
                    </a:cubicBezTo>
                    <a:cubicBezTo>
                      <a:pt x="6969262" y="1749691"/>
                      <a:pt x="6766309" y="1840502"/>
                      <a:pt x="6554710" y="1840502"/>
                    </a:cubicBezTo>
                    <a:lnTo>
                      <a:pt x="797993" y="1840502"/>
                    </a:lnTo>
                    <a:cubicBezTo>
                      <a:pt x="586331" y="1840502"/>
                      <a:pt x="383377" y="1749691"/>
                      <a:pt x="233750" y="1588185"/>
                    </a:cubicBezTo>
                    <a:cubicBezTo>
                      <a:pt x="84122" y="1426678"/>
                      <a:pt x="0" y="1207590"/>
                      <a:pt x="0" y="979173"/>
                    </a:cubicBezTo>
                    <a:lnTo>
                      <a:pt x="0" y="861203"/>
                    </a:lnTo>
                    <a:cubicBezTo>
                      <a:pt x="0" y="632786"/>
                      <a:pt x="84059" y="413698"/>
                      <a:pt x="233750" y="252292"/>
                    </a:cubicBezTo>
                    <a:cubicBezTo>
                      <a:pt x="383440" y="90885"/>
                      <a:pt x="586331" y="0"/>
                      <a:pt x="797993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55143"/>
              <a:ext cx="7352680" cy="1785237"/>
              <a:chOff x="0" y="0"/>
              <a:chExt cx="7352680" cy="178523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352679" cy="1785237"/>
              </a:xfrm>
              <a:custGeom>
                <a:avLst/>
                <a:gdLst/>
                <a:ahLst/>
                <a:cxnLst/>
                <a:rect l="l" t="t" r="r" b="b"/>
                <a:pathLst>
                  <a:path w="7352679" h="1785237">
                    <a:moveTo>
                      <a:pt x="0" y="0"/>
                    </a:moveTo>
                    <a:lnTo>
                      <a:pt x="7352679" y="0"/>
                    </a:lnTo>
                    <a:lnTo>
                      <a:pt x="7352679" y="1785237"/>
                    </a:lnTo>
                    <a:lnTo>
                      <a:pt x="0" y="178523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219075"/>
                <a:ext cx="7352680" cy="156616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8"/>
                  </a:lnSpc>
                </a:pPr>
                <a:r>
                  <a:rPr lang="en-US" sz="4800" b="1" spc="41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Órgano rector</a:t>
                </a:r>
              </a:p>
            </p:txBody>
          </p:sp>
        </p:grpSp>
      </p:grpSp>
      <p:grpSp>
        <p:nvGrpSpPr>
          <p:cNvPr id="13" name="Group 13"/>
          <p:cNvGrpSpPr/>
          <p:nvPr/>
        </p:nvGrpSpPr>
        <p:grpSpPr>
          <a:xfrm>
            <a:off x="11571680" y="8812435"/>
            <a:ext cx="8325795" cy="1105655"/>
            <a:chOff x="0" y="0"/>
            <a:chExt cx="10953728" cy="145464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Neydavis Campos C.I. 27.504.078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447547" y="3233369"/>
            <a:ext cx="8115300" cy="1500556"/>
            <a:chOff x="0" y="0"/>
            <a:chExt cx="10820400" cy="20007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820400" cy="2000741"/>
            </a:xfrm>
            <a:custGeom>
              <a:avLst/>
              <a:gdLst/>
              <a:ahLst/>
              <a:cxnLst/>
              <a:rect l="l" t="t" r="r" b="b"/>
              <a:pathLst>
                <a:path w="10820400" h="2000741">
                  <a:moveTo>
                    <a:pt x="539113" y="0"/>
                  </a:moveTo>
                  <a:lnTo>
                    <a:pt x="10281287" y="0"/>
                  </a:lnTo>
                  <a:cubicBezTo>
                    <a:pt x="10579031" y="0"/>
                    <a:pt x="10820400" y="241369"/>
                    <a:pt x="10820400" y="539113"/>
                  </a:cubicBezTo>
                  <a:lnTo>
                    <a:pt x="10820400" y="1461628"/>
                  </a:lnTo>
                  <a:cubicBezTo>
                    <a:pt x="10820400" y="1759372"/>
                    <a:pt x="10579031" y="2000741"/>
                    <a:pt x="10281287" y="2000741"/>
                  </a:cubicBezTo>
                  <a:lnTo>
                    <a:pt x="539113" y="2000741"/>
                  </a:lnTo>
                  <a:cubicBezTo>
                    <a:pt x="241369" y="2000741"/>
                    <a:pt x="0" y="1759372"/>
                    <a:pt x="0" y="1461628"/>
                  </a:cubicBezTo>
                  <a:lnTo>
                    <a:pt x="0" y="539113"/>
                  </a:lnTo>
                  <a:cubicBezTo>
                    <a:pt x="0" y="241369"/>
                    <a:pt x="241369" y="0"/>
                    <a:pt x="5391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10820400" cy="20102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Ofrece mecanismos para registrar, proteger y garantizar la autoría de las obras.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205835" y="5904797"/>
            <a:ext cx="7341563" cy="2445371"/>
          </a:xfrm>
          <a:custGeom>
            <a:avLst/>
            <a:gdLst/>
            <a:ahLst/>
            <a:cxnLst/>
            <a:rect l="l" t="t" r="r" b="b"/>
            <a:pathLst>
              <a:path w="7341563" h="2445371">
                <a:moveTo>
                  <a:pt x="0" y="0"/>
                </a:moveTo>
                <a:lnTo>
                  <a:pt x="7341563" y="0"/>
                </a:lnTo>
                <a:lnTo>
                  <a:pt x="7341563" y="2445371"/>
                </a:lnTo>
                <a:lnTo>
                  <a:pt x="0" y="24453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486" t="-130813" r="-10501" b="-126414"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0" name="Freeform 20"/>
          <p:cNvSpPr/>
          <p:nvPr/>
        </p:nvSpPr>
        <p:spPr>
          <a:xfrm>
            <a:off x="10579112" y="4946854"/>
            <a:ext cx="2926085" cy="3206668"/>
          </a:xfrm>
          <a:custGeom>
            <a:avLst/>
            <a:gdLst/>
            <a:ahLst/>
            <a:cxnLst/>
            <a:rect l="l" t="t" r="r" b="b"/>
            <a:pathLst>
              <a:path w="2926085" h="3206668">
                <a:moveTo>
                  <a:pt x="0" y="0"/>
                </a:moveTo>
                <a:lnTo>
                  <a:pt x="2926085" y="0"/>
                </a:lnTo>
                <a:lnTo>
                  <a:pt x="2926085" y="3206669"/>
                </a:lnTo>
                <a:lnTo>
                  <a:pt x="0" y="3206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1" name="Freeform 21"/>
          <p:cNvSpPr/>
          <p:nvPr/>
        </p:nvSpPr>
        <p:spPr>
          <a:xfrm>
            <a:off x="14170744" y="5340146"/>
            <a:ext cx="2337660" cy="2813377"/>
          </a:xfrm>
          <a:custGeom>
            <a:avLst/>
            <a:gdLst/>
            <a:ahLst/>
            <a:cxnLst/>
            <a:rect l="l" t="t" r="r" b="b"/>
            <a:pathLst>
              <a:path w="2337660" h="2813377">
                <a:moveTo>
                  <a:pt x="0" y="0"/>
                </a:moveTo>
                <a:lnTo>
                  <a:pt x="2337660" y="0"/>
                </a:lnTo>
                <a:lnTo>
                  <a:pt x="2337660" y="2813377"/>
                </a:lnTo>
                <a:lnTo>
                  <a:pt x="0" y="28133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48395" y="-2650898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571680" y="8821960"/>
            <a:ext cx="8325795" cy="1105655"/>
            <a:chOff x="0" y="0"/>
            <a:chExt cx="10953728" cy="14546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Neydavis Campos C.I. 27.504.078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136047" y="619125"/>
            <a:ext cx="12015906" cy="1460372"/>
            <a:chOff x="0" y="0"/>
            <a:chExt cx="3164683" cy="3846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8"/>
            <p:cNvSpPr/>
            <p:nvPr/>
          </p:nvSpPr>
          <p:spPr>
            <a:xfrm>
              <a:off x="0" y="0"/>
              <a:ext cx="3164683" cy="384625"/>
            </a:xfrm>
            <a:custGeom>
              <a:avLst/>
              <a:gdLst/>
              <a:ahLst/>
              <a:cxnLst/>
              <a:rect l="l" t="t" r="r" b="b"/>
              <a:pathLst>
                <a:path w="3164683" h="384625">
                  <a:moveTo>
                    <a:pt x="64431" y="0"/>
                  </a:moveTo>
                  <a:lnTo>
                    <a:pt x="3100252" y="0"/>
                  </a:lnTo>
                  <a:cubicBezTo>
                    <a:pt x="3135836" y="0"/>
                    <a:pt x="3164683" y="28847"/>
                    <a:pt x="3164683" y="64431"/>
                  </a:cubicBezTo>
                  <a:lnTo>
                    <a:pt x="3164683" y="320194"/>
                  </a:lnTo>
                  <a:cubicBezTo>
                    <a:pt x="3164683" y="355778"/>
                    <a:pt x="3135836" y="384625"/>
                    <a:pt x="3100252" y="384625"/>
                  </a:cubicBezTo>
                  <a:lnTo>
                    <a:pt x="64431" y="384625"/>
                  </a:lnTo>
                  <a:cubicBezTo>
                    <a:pt x="47343" y="384625"/>
                    <a:pt x="30954" y="377837"/>
                    <a:pt x="18871" y="365754"/>
                  </a:cubicBezTo>
                  <a:cubicBezTo>
                    <a:pt x="6788" y="353670"/>
                    <a:pt x="0" y="337282"/>
                    <a:pt x="0" y="320194"/>
                  </a:cubicBezTo>
                  <a:lnTo>
                    <a:pt x="0" y="64431"/>
                  </a:lnTo>
                  <a:cubicBezTo>
                    <a:pt x="0" y="28847"/>
                    <a:pt x="28847" y="0"/>
                    <a:pt x="64431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64683" cy="4036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887"/>
                </a:lnSpc>
              </a:pPr>
              <a:r>
                <a:rPr lang="en-US" sz="2999" b="1" spc="44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 los derechos de autor, el SAPI desarrolla varias funciones que aseguran la protección, entre ellas son: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675178" y="2480040"/>
            <a:ext cx="5857299" cy="1380588"/>
            <a:chOff x="0" y="0"/>
            <a:chExt cx="1542663" cy="36361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42663" cy="363612"/>
            </a:xfrm>
            <a:custGeom>
              <a:avLst/>
              <a:gdLst/>
              <a:ahLst/>
              <a:cxnLst/>
              <a:rect l="l" t="t" r="r" b="b"/>
              <a:pathLst>
                <a:path w="1542663" h="363612">
                  <a:moveTo>
                    <a:pt x="132176" y="0"/>
                  </a:moveTo>
                  <a:lnTo>
                    <a:pt x="1410488" y="0"/>
                  </a:lnTo>
                  <a:cubicBezTo>
                    <a:pt x="1445543" y="0"/>
                    <a:pt x="1479162" y="13926"/>
                    <a:pt x="1503950" y="38713"/>
                  </a:cubicBezTo>
                  <a:cubicBezTo>
                    <a:pt x="1528738" y="63501"/>
                    <a:pt x="1542663" y="97120"/>
                    <a:pt x="1542663" y="132176"/>
                  </a:cubicBezTo>
                  <a:lnTo>
                    <a:pt x="1542663" y="231436"/>
                  </a:lnTo>
                  <a:cubicBezTo>
                    <a:pt x="1542663" y="304435"/>
                    <a:pt x="1483486" y="363612"/>
                    <a:pt x="1410488" y="363612"/>
                  </a:cubicBezTo>
                  <a:lnTo>
                    <a:pt x="132176" y="363612"/>
                  </a:lnTo>
                  <a:cubicBezTo>
                    <a:pt x="97120" y="363612"/>
                    <a:pt x="63501" y="349686"/>
                    <a:pt x="38713" y="324898"/>
                  </a:cubicBezTo>
                  <a:cubicBezTo>
                    <a:pt x="13926" y="300111"/>
                    <a:pt x="0" y="266491"/>
                    <a:pt x="0" y="231436"/>
                  </a:cubicBezTo>
                  <a:lnTo>
                    <a:pt x="0" y="132176"/>
                  </a:lnTo>
                  <a:cubicBezTo>
                    <a:pt x="0" y="97120"/>
                    <a:pt x="13926" y="63501"/>
                    <a:pt x="38713" y="38713"/>
                  </a:cubicBezTo>
                  <a:cubicBezTo>
                    <a:pt x="63501" y="13926"/>
                    <a:pt x="97120" y="0"/>
                    <a:pt x="13217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542663" cy="32551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Administración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derechos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patrimoniales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morales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074896" y="2480040"/>
            <a:ext cx="4998263" cy="1380588"/>
            <a:chOff x="0" y="0"/>
            <a:chExt cx="1316415" cy="36361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16415" cy="363612"/>
            </a:xfrm>
            <a:custGeom>
              <a:avLst/>
              <a:gdLst/>
              <a:ahLst/>
              <a:cxnLst/>
              <a:rect l="l" t="t" r="r" b="b"/>
              <a:pathLst>
                <a:path w="1316415" h="363612">
                  <a:moveTo>
                    <a:pt x="154892" y="0"/>
                  </a:moveTo>
                  <a:lnTo>
                    <a:pt x="1161523" y="0"/>
                  </a:lnTo>
                  <a:cubicBezTo>
                    <a:pt x="1202603" y="0"/>
                    <a:pt x="1242000" y="16319"/>
                    <a:pt x="1271048" y="45367"/>
                  </a:cubicBezTo>
                  <a:cubicBezTo>
                    <a:pt x="1300096" y="74415"/>
                    <a:pt x="1316415" y="113812"/>
                    <a:pt x="1316415" y="154892"/>
                  </a:cubicBezTo>
                  <a:lnTo>
                    <a:pt x="1316415" y="208720"/>
                  </a:lnTo>
                  <a:cubicBezTo>
                    <a:pt x="1316415" y="294264"/>
                    <a:pt x="1247067" y="363612"/>
                    <a:pt x="1161523" y="363612"/>
                  </a:cubicBezTo>
                  <a:lnTo>
                    <a:pt x="154892" y="363612"/>
                  </a:lnTo>
                  <a:cubicBezTo>
                    <a:pt x="113812" y="363612"/>
                    <a:pt x="74415" y="347293"/>
                    <a:pt x="45367" y="318245"/>
                  </a:cubicBezTo>
                  <a:cubicBezTo>
                    <a:pt x="16319" y="289197"/>
                    <a:pt x="0" y="249800"/>
                    <a:pt x="0" y="208720"/>
                  </a:cubicBezTo>
                  <a:lnTo>
                    <a:pt x="0" y="154892"/>
                  </a:lnTo>
                  <a:cubicBezTo>
                    <a:pt x="0" y="113812"/>
                    <a:pt x="16319" y="74415"/>
                    <a:pt x="45367" y="45367"/>
                  </a:cubicBezTo>
                  <a:cubicBezTo>
                    <a:pt x="74415" y="16319"/>
                    <a:pt x="113812" y="0"/>
                    <a:pt x="154892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1316415" cy="32551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Registro y fiscalización de obras del ingenio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03348" y="6964026"/>
            <a:ext cx="9843456" cy="1332382"/>
            <a:chOff x="0" y="0"/>
            <a:chExt cx="2592515" cy="3509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92515" cy="350915"/>
            </a:xfrm>
            <a:custGeom>
              <a:avLst/>
              <a:gdLst/>
              <a:ahLst/>
              <a:cxnLst/>
              <a:rect l="l" t="t" r="r" b="b"/>
              <a:pathLst>
                <a:path w="2592515" h="350915">
                  <a:moveTo>
                    <a:pt x="78650" y="0"/>
                  </a:moveTo>
                  <a:lnTo>
                    <a:pt x="2513865" y="0"/>
                  </a:lnTo>
                  <a:cubicBezTo>
                    <a:pt x="2557302" y="0"/>
                    <a:pt x="2592515" y="35213"/>
                    <a:pt x="2592515" y="78650"/>
                  </a:cubicBezTo>
                  <a:lnTo>
                    <a:pt x="2592515" y="272265"/>
                  </a:lnTo>
                  <a:cubicBezTo>
                    <a:pt x="2592515" y="293124"/>
                    <a:pt x="2584229" y="313129"/>
                    <a:pt x="2569479" y="327879"/>
                  </a:cubicBezTo>
                  <a:cubicBezTo>
                    <a:pt x="2554729" y="342629"/>
                    <a:pt x="2534724" y="350915"/>
                    <a:pt x="2513865" y="350915"/>
                  </a:cubicBezTo>
                  <a:lnTo>
                    <a:pt x="78650" y="350915"/>
                  </a:lnTo>
                  <a:cubicBezTo>
                    <a:pt x="35213" y="350915"/>
                    <a:pt x="0" y="315702"/>
                    <a:pt x="0" y="272265"/>
                  </a:cubicBezTo>
                  <a:lnTo>
                    <a:pt x="0" y="78650"/>
                  </a:lnTo>
                  <a:cubicBezTo>
                    <a:pt x="0" y="35213"/>
                    <a:pt x="35213" y="0"/>
                    <a:pt x="7865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2592515" cy="3128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Diseño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planificación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coordinación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ejecución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actividades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vinculadas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 la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Propiedad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Intelectual</a:t>
              </a:r>
              <a:endParaRPr lang="en-US" sz="2799" spc="3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3128453" y="4083056"/>
            <a:ext cx="2891151" cy="1940305"/>
          </a:xfrm>
          <a:custGeom>
            <a:avLst/>
            <a:gdLst/>
            <a:ahLst/>
            <a:cxnLst/>
            <a:rect l="l" t="t" r="r" b="b"/>
            <a:pathLst>
              <a:path w="2891151" h="1940305">
                <a:moveTo>
                  <a:pt x="0" y="0"/>
                </a:moveTo>
                <a:lnTo>
                  <a:pt x="2891150" y="0"/>
                </a:lnTo>
                <a:lnTo>
                  <a:pt x="2891150" y="1940305"/>
                </a:lnTo>
                <a:lnTo>
                  <a:pt x="0" y="19403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0" name="Freeform 20"/>
          <p:cNvSpPr/>
          <p:nvPr/>
        </p:nvSpPr>
        <p:spPr>
          <a:xfrm>
            <a:off x="12779253" y="3931895"/>
            <a:ext cx="2090019" cy="2423211"/>
          </a:xfrm>
          <a:custGeom>
            <a:avLst/>
            <a:gdLst/>
            <a:ahLst/>
            <a:cxnLst/>
            <a:rect l="l" t="t" r="r" b="b"/>
            <a:pathLst>
              <a:path w="2090019" h="2423211">
                <a:moveTo>
                  <a:pt x="0" y="0"/>
                </a:moveTo>
                <a:lnTo>
                  <a:pt x="2090019" y="0"/>
                </a:lnTo>
                <a:lnTo>
                  <a:pt x="2090019" y="2423210"/>
                </a:lnTo>
                <a:lnTo>
                  <a:pt x="0" y="2423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1" name="Freeform 21"/>
          <p:cNvSpPr/>
          <p:nvPr/>
        </p:nvSpPr>
        <p:spPr>
          <a:xfrm>
            <a:off x="12128964" y="6540783"/>
            <a:ext cx="1951958" cy="2057400"/>
          </a:xfrm>
          <a:custGeom>
            <a:avLst/>
            <a:gdLst/>
            <a:ahLst/>
            <a:cxnLst/>
            <a:rect l="l" t="t" r="r" b="b"/>
            <a:pathLst>
              <a:path w="1951958" h="2057400">
                <a:moveTo>
                  <a:pt x="0" y="0"/>
                </a:moveTo>
                <a:lnTo>
                  <a:pt x="1951958" y="0"/>
                </a:lnTo>
                <a:lnTo>
                  <a:pt x="195195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455932"/>
            <a:ext cx="10104791" cy="2319706"/>
            <a:chOff x="0" y="0"/>
            <a:chExt cx="13473054" cy="3092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3054" cy="3092941"/>
            </a:xfrm>
            <a:custGeom>
              <a:avLst/>
              <a:gdLst/>
              <a:ahLst/>
              <a:cxnLst/>
              <a:rect l="l" t="t" r="r" b="b"/>
              <a:pathLst>
                <a:path w="13473054" h="3092941">
                  <a:moveTo>
                    <a:pt x="432969" y="0"/>
                  </a:moveTo>
                  <a:lnTo>
                    <a:pt x="13040085" y="0"/>
                  </a:lnTo>
                  <a:cubicBezTo>
                    <a:pt x="13154915" y="0"/>
                    <a:pt x="13265043" y="45616"/>
                    <a:pt x="13346240" y="126814"/>
                  </a:cubicBezTo>
                  <a:cubicBezTo>
                    <a:pt x="13427438" y="208011"/>
                    <a:pt x="13473054" y="318139"/>
                    <a:pt x="13473054" y="432969"/>
                  </a:cubicBezTo>
                  <a:lnTo>
                    <a:pt x="13473054" y="2659972"/>
                  </a:lnTo>
                  <a:cubicBezTo>
                    <a:pt x="13473054" y="2899094"/>
                    <a:pt x="13279207" y="3092941"/>
                    <a:pt x="13040085" y="3092941"/>
                  </a:cubicBezTo>
                  <a:lnTo>
                    <a:pt x="432969" y="3092941"/>
                  </a:lnTo>
                  <a:cubicBezTo>
                    <a:pt x="318139" y="3092941"/>
                    <a:pt x="208011" y="3047325"/>
                    <a:pt x="126814" y="2966127"/>
                  </a:cubicBezTo>
                  <a:cubicBezTo>
                    <a:pt x="45616" y="2884930"/>
                    <a:pt x="0" y="2774802"/>
                    <a:pt x="0" y="2659972"/>
                  </a:cubicBezTo>
                  <a:lnTo>
                    <a:pt x="0" y="432969"/>
                  </a:lnTo>
                  <a:cubicBezTo>
                    <a:pt x="0" y="193847"/>
                    <a:pt x="193847" y="0"/>
                    <a:pt x="4329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3473054" cy="31024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Venezuela la Ley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sobre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Derecho de Autor (LDA)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regula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protección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las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literarias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artísticas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científicas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así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las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derivadas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incluidas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las de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ingeniería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informática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84132" y="647700"/>
            <a:ext cx="4319735" cy="1189107"/>
            <a:chOff x="0" y="0"/>
            <a:chExt cx="5759647" cy="15854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759647" cy="1585476"/>
              <a:chOff x="0" y="0"/>
              <a:chExt cx="5759647" cy="158547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759693" cy="1585598"/>
              </a:xfrm>
              <a:custGeom>
                <a:avLst/>
                <a:gdLst/>
                <a:ahLst/>
                <a:cxnLst/>
                <a:rect l="l" t="t" r="r" b="b"/>
                <a:pathLst>
                  <a:path w="5759693" h="1585598">
                    <a:moveTo>
                      <a:pt x="625099" y="0"/>
                    </a:moveTo>
                    <a:lnTo>
                      <a:pt x="5134566" y="0"/>
                    </a:lnTo>
                    <a:cubicBezTo>
                      <a:pt x="5300369" y="0"/>
                      <a:pt x="5459350" y="78211"/>
                      <a:pt x="5576560" y="217348"/>
                    </a:cubicBezTo>
                    <a:cubicBezTo>
                      <a:pt x="5693769" y="356485"/>
                      <a:pt x="5759693" y="545228"/>
                      <a:pt x="5759693" y="742008"/>
                    </a:cubicBezTo>
                    <a:lnTo>
                      <a:pt x="5759693" y="843552"/>
                    </a:lnTo>
                    <a:cubicBezTo>
                      <a:pt x="5759693" y="1040332"/>
                      <a:pt x="5693818" y="1229074"/>
                      <a:pt x="5576560" y="1368211"/>
                    </a:cubicBezTo>
                    <a:cubicBezTo>
                      <a:pt x="5459301" y="1507349"/>
                      <a:pt x="5300320" y="1585598"/>
                      <a:pt x="5134566" y="1585598"/>
                    </a:cubicBezTo>
                    <a:lnTo>
                      <a:pt x="625099" y="1585598"/>
                    </a:lnTo>
                    <a:cubicBezTo>
                      <a:pt x="459296" y="1585598"/>
                      <a:pt x="300315" y="1507349"/>
                      <a:pt x="183105" y="1368211"/>
                    </a:cubicBezTo>
                    <a:cubicBezTo>
                      <a:pt x="65896" y="1229074"/>
                      <a:pt x="0" y="1040331"/>
                      <a:pt x="0" y="843552"/>
                    </a:cubicBezTo>
                    <a:lnTo>
                      <a:pt x="0" y="741921"/>
                    </a:lnTo>
                    <a:cubicBezTo>
                      <a:pt x="0" y="545141"/>
                      <a:pt x="65847" y="356399"/>
                      <a:pt x="183105" y="217348"/>
                    </a:cubicBezTo>
                    <a:cubicBezTo>
                      <a:pt x="300364" y="78297"/>
                      <a:pt x="459296" y="0"/>
                      <a:pt x="625099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47505"/>
              <a:ext cx="5759647" cy="1537971"/>
              <a:chOff x="0" y="0"/>
              <a:chExt cx="5759647" cy="153797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759647" cy="1537971"/>
              </a:xfrm>
              <a:custGeom>
                <a:avLst/>
                <a:gdLst/>
                <a:ahLst/>
                <a:cxnLst/>
                <a:rect l="l" t="t" r="r" b="b"/>
                <a:pathLst>
                  <a:path w="5759647" h="1537971">
                    <a:moveTo>
                      <a:pt x="0" y="0"/>
                    </a:moveTo>
                    <a:lnTo>
                      <a:pt x="5759647" y="0"/>
                    </a:lnTo>
                    <a:lnTo>
                      <a:pt x="5759647" y="1537971"/>
                    </a:lnTo>
                    <a:lnTo>
                      <a:pt x="0" y="15379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28600"/>
                <a:ext cx="5759647" cy="1309371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123"/>
                  </a:lnSpc>
                </a:pPr>
                <a:r>
                  <a:rPr lang="en-US" sz="5499" b="1" spc="46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Ley</a:t>
                </a: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2502597" y="5318563"/>
            <a:ext cx="13282806" cy="978802"/>
            <a:chOff x="0" y="0"/>
            <a:chExt cx="3498352" cy="2577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98352" cy="257791"/>
            </a:xfrm>
            <a:custGeom>
              <a:avLst/>
              <a:gdLst/>
              <a:ahLst/>
              <a:cxnLst/>
              <a:rect l="l" t="t" r="r" b="b"/>
              <a:pathLst>
                <a:path w="3498352" h="257791">
                  <a:moveTo>
                    <a:pt x="58285" y="0"/>
                  </a:moveTo>
                  <a:lnTo>
                    <a:pt x="3440067" y="0"/>
                  </a:lnTo>
                  <a:cubicBezTo>
                    <a:pt x="3455525" y="0"/>
                    <a:pt x="3470351" y="6141"/>
                    <a:pt x="3481281" y="17071"/>
                  </a:cubicBezTo>
                  <a:cubicBezTo>
                    <a:pt x="3492212" y="28002"/>
                    <a:pt x="3498352" y="42827"/>
                    <a:pt x="3498352" y="58285"/>
                  </a:cubicBezTo>
                  <a:lnTo>
                    <a:pt x="3498352" y="199506"/>
                  </a:lnTo>
                  <a:cubicBezTo>
                    <a:pt x="3498352" y="231696"/>
                    <a:pt x="3472257" y="257791"/>
                    <a:pt x="3440067" y="257791"/>
                  </a:cubicBezTo>
                  <a:lnTo>
                    <a:pt x="58285" y="257791"/>
                  </a:lnTo>
                  <a:cubicBezTo>
                    <a:pt x="42827" y="257791"/>
                    <a:pt x="28002" y="251651"/>
                    <a:pt x="17071" y="240720"/>
                  </a:cubicBezTo>
                  <a:cubicBezTo>
                    <a:pt x="6141" y="229789"/>
                    <a:pt x="0" y="214964"/>
                    <a:pt x="0" y="199506"/>
                  </a:cubicBezTo>
                  <a:lnTo>
                    <a:pt x="0" y="58285"/>
                  </a:lnTo>
                  <a:cubicBezTo>
                    <a:pt x="0" y="26095"/>
                    <a:pt x="26095" y="0"/>
                    <a:pt x="58285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3498352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39"/>
                </a:lnSpc>
              </a:pP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Algunos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puntos de la ley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el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contexto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ingeniería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informática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son: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59948" y="6764089"/>
            <a:ext cx="4073048" cy="1044427"/>
            <a:chOff x="0" y="0"/>
            <a:chExt cx="5430730" cy="139256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30730" cy="1392569"/>
            </a:xfrm>
            <a:custGeom>
              <a:avLst/>
              <a:gdLst/>
              <a:ahLst/>
              <a:cxnLst/>
              <a:rect l="l" t="t" r="r" b="b"/>
              <a:pathLst>
                <a:path w="5430730" h="1392569">
                  <a:moveTo>
                    <a:pt x="696284" y="0"/>
                  </a:moveTo>
                  <a:lnTo>
                    <a:pt x="4734446" y="0"/>
                  </a:lnTo>
                  <a:cubicBezTo>
                    <a:pt x="5118993" y="0"/>
                    <a:pt x="5430730" y="311737"/>
                    <a:pt x="5430730" y="696284"/>
                  </a:cubicBezTo>
                  <a:lnTo>
                    <a:pt x="5430730" y="696284"/>
                  </a:lnTo>
                  <a:cubicBezTo>
                    <a:pt x="5430730" y="1080832"/>
                    <a:pt x="5118993" y="1392569"/>
                    <a:pt x="4734446" y="1392569"/>
                  </a:cubicBezTo>
                  <a:lnTo>
                    <a:pt x="696284" y="1392569"/>
                  </a:lnTo>
                  <a:cubicBezTo>
                    <a:pt x="311737" y="1392569"/>
                    <a:pt x="0" y="1080832"/>
                    <a:pt x="0" y="696284"/>
                  </a:cubicBezTo>
                  <a:lnTo>
                    <a:pt x="0" y="696284"/>
                  </a:lnTo>
                  <a:cubicBezTo>
                    <a:pt x="0" y="311737"/>
                    <a:pt x="311737" y="0"/>
                    <a:pt x="696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5430730" cy="137351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310"/>
                </a:lnSpc>
              </a:pPr>
              <a:r>
                <a:rPr lang="en-US" sz="2100" b="1" spc="2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Protección de Software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098502" y="8812435"/>
            <a:ext cx="7798973" cy="1105655"/>
            <a:chOff x="0" y="0"/>
            <a:chExt cx="10260622" cy="14546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260622" cy="1454641"/>
            </a:xfrm>
            <a:custGeom>
              <a:avLst/>
              <a:gdLst/>
              <a:ahLst/>
              <a:cxnLst/>
              <a:rect l="l" t="t" r="r" b="b"/>
              <a:pathLst>
                <a:path w="10260622" h="1454641">
                  <a:moveTo>
                    <a:pt x="727321" y="0"/>
                  </a:moveTo>
                  <a:lnTo>
                    <a:pt x="9533301" y="0"/>
                  </a:lnTo>
                  <a:cubicBezTo>
                    <a:pt x="9934989" y="0"/>
                    <a:pt x="10260622" y="325633"/>
                    <a:pt x="10260622" y="727321"/>
                  </a:cubicBezTo>
                  <a:lnTo>
                    <a:pt x="10260622" y="727321"/>
                  </a:lnTo>
                  <a:cubicBezTo>
                    <a:pt x="10260622" y="1129009"/>
                    <a:pt x="9934989" y="1454641"/>
                    <a:pt x="9533301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9525"/>
              <a:ext cx="10260622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Ariadna</a:t>
              </a:r>
              <a:r>
                <a:rPr lang="en-US" sz="2600" b="1" spc="37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Moya C.I. 31.034.078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214618" y="6764089"/>
            <a:ext cx="5668264" cy="1044427"/>
            <a:chOff x="0" y="0"/>
            <a:chExt cx="7557685" cy="1392569"/>
          </a:xfrm>
        </p:grpSpPr>
        <p:sp>
          <p:nvSpPr>
            <p:cNvPr id="22" name="TextBox 22"/>
            <p:cNvSpPr txBox="1"/>
            <p:nvPr/>
          </p:nvSpPr>
          <p:spPr>
            <a:xfrm>
              <a:off x="0" y="3421"/>
              <a:ext cx="1614157" cy="1223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700"/>
                </a:lnSpc>
              </a:pPr>
              <a:r>
                <a:rPr lang="en-US" sz="5500" b="1" spc="247" dirty="0">
                  <a:solidFill>
                    <a:srgbClr val="66A1C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02</a:t>
              </a: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1785341" y="0"/>
              <a:ext cx="5772344" cy="1392569"/>
              <a:chOff x="0" y="0"/>
              <a:chExt cx="5772344" cy="1392569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5772344" cy="1392569"/>
              </a:xfrm>
              <a:custGeom>
                <a:avLst/>
                <a:gdLst/>
                <a:ahLst/>
                <a:cxnLst/>
                <a:rect l="l" t="t" r="r" b="b"/>
                <a:pathLst>
                  <a:path w="5772344" h="1392569">
                    <a:moveTo>
                      <a:pt x="696284" y="0"/>
                    </a:moveTo>
                    <a:lnTo>
                      <a:pt x="5076060" y="0"/>
                    </a:lnTo>
                    <a:cubicBezTo>
                      <a:pt x="5460607" y="0"/>
                      <a:pt x="5772344" y="311737"/>
                      <a:pt x="5772344" y="696284"/>
                    </a:cubicBezTo>
                    <a:lnTo>
                      <a:pt x="5772344" y="696284"/>
                    </a:lnTo>
                    <a:cubicBezTo>
                      <a:pt x="5772344" y="1080832"/>
                      <a:pt x="5460607" y="1392569"/>
                      <a:pt x="5076060" y="1392569"/>
                    </a:cubicBezTo>
                    <a:lnTo>
                      <a:pt x="696284" y="1392569"/>
                    </a:lnTo>
                    <a:cubicBezTo>
                      <a:pt x="311737" y="1392569"/>
                      <a:pt x="0" y="1080832"/>
                      <a:pt x="0" y="696284"/>
                    </a:cubicBezTo>
                    <a:lnTo>
                      <a:pt x="0" y="696284"/>
                    </a:lnTo>
                    <a:cubicBezTo>
                      <a:pt x="0" y="311737"/>
                      <a:pt x="311737" y="0"/>
                      <a:pt x="6962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rnd">
                <a:solidFill>
                  <a:srgbClr val="66A1CB"/>
                </a:solidFill>
                <a:prstDash val="solid"/>
                <a:round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19050"/>
                <a:ext cx="5772344" cy="1373519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just">
                  <a:lnSpc>
                    <a:spcPts val="2310"/>
                  </a:lnSpc>
                </a:pPr>
                <a:r>
                  <a:rPr lang="en-US" sz="2100" b="1" spc="25">
                    <a:solidFill>
                      <a:srgbClr val="000000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Duración de la protección</a:t>
                </a:r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3320542" y="6764089"/>
            <a:ext cx="4453108" cy="1058742"/>
            <a:chOff x="0" y="0"/>
            <a:chExt cx="5937478" cy="141165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937478" cy="1411656"/>
            </a:xfrm>
            <a:custGeom>
              <a:avLst/>
              <a:gdLst/>
              <a:ahLst/>
              <a:cxnLst/>
              <a:rect l="l" t="t" r="r" b="b"/>
              <a:pathLst>
                <a:path w="5937478" h="1411656">
                  <a:moveTo>
                    <a:pt x="705828" y="0"/>
                  </a:moveTo>
                  <a:lnTo>
                    <a:pt x="5231650" y="0"/>
                  </a:lnTo>
                  <a:cubicBezTo>
                    <a:pt x="5418847" y="0"/>
                    <a:pt x="5598377" y="74364"/>
                    <a:pt x="5730745" y="206732"/>
                  </a:cubicBezTo>
                  <a:cubicBezTo>
                    <a:pt x="5863114" y="339101"/>
                    <a:pt x="5937478" y="518631"/>
                    <a:pt x="5937478" y="705828"/>
                  </a:cubicBezTo>
                  <a:lnTo>
                    <a:pt x="5937478" y="705828"/>
                  </a:lnTo>
                  <a:cubicBezTo>
                    <a:pt x="5937478" y="1095646"/>
                    <a:pt x="5621468" y="1411656"/>
                    <a:pt x="5231650" y="1411656"/>
                  </a:cubicBezTo>
                  <a:lnTo>
                    <a:pt x="705828" y="1411656"/>
                  </a:lnTo>
                  <a:cubicBezTo>
                    <a:pt x="316010" y="1411656"/>
                    <a:pt x="0" y="1095646"/>
                    <a:pt x="0" y="705828"/>
                  </a:cubicBezTo>
                  <a:lnTo>
                    <a:pt x="0" y="705828"/>
                  </a:lnTo>
                  <a:cubicBezTo>
                    <a:pt x="0" y="316010"/>
                    <a:pt x="316010" y="0"/>
                    <a:pt x="7058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19050"/>
              <a:ext cx="5937478" cy="13926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310"/>
                </a:lnSpc>
              </a:pPr>
              <a:r>
                <a:rPr lang="en-US" sz="2100" b="1" spc="2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Excepciones y limitaciones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80996" y="8187456"/>
            <a:ext cx="3842475" cy="1044427"/>
            <a:chOff x="0" y="0"/>
            <a:chExt cx="5123300" cy="139256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123300" cy="1392569"/>
            </a:xfrm>
            <a:custGeom>
              <a:avLst/>
              <a:gdLst/>
              <a:ahLst/>
              <a:cxnLst/>
              <a:rect l="l" t="t" r="r" b="b"/>
              <a:pathLst>
                <a:path w="5123300" h="1392569">
                  <a:moveTo>
                    <a:pt x="696284" y="0"/>
                  </a:moveTo>
                  <a:lnTo>
                    <a:pt x="4427016" y="0"/>
                  </a:lnTo>
                  <a:cubicBezTo>
                    <a:pt x="4811563" y="0"/>
                    <a:pt x="5123300" y="311737"/>
                    <a:pt x="5123300" y="696284"/>
                  </a:cubicBezTo>
                  <a:lnTo>
                    <a:pt x="5123300" y="696284"/>
                  </a:lnTo>
                  <a:cubicBezTo>
                    <a:pt x="5123300" y="1080832"/>
                    <a:pt x="4811563" y="1392569"/>
                    <a:pt x="4427016" y="1392569"/>
                  </a:cubicBezTo>
                  <a:lnTo>
                    <a:pt x="696284" y="1392569"/>
                  </a:lnTo>
                  <a:cubicBezTo>
                    <a:pt x="311737" y="1392569"/>
                    <a:pt x="0" y="1080832"/>
                    <a:pt x="0" y="696284"/>
                  </a:cubicBezTo>
                  <a:lnTo>
                    <a:pt x="0" y="696284"/>
                  </a:lnTo>
                  <a:cubicBezTo>
                    <a:pt x="0" y="311737"/>
                    <a:pt x="311737" y="0"/>
                    <a:pt x="696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19050"/>
              <a:ext cx="5123300" cy="137351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420"/>
                </a:lnSpc>
              </a:pPr>
              <a:r>
                <a:rPr lang="en-US" sz="2200" b="1" spc="2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Registro de las obras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291015" y="8213873"/>
            <a:ext cx="3842475" cy="1044427"/>
            <a:chOff x="0" y="0"/>
            <a:chExt cx="5123300" cy="139256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123300" cy="1392569"/>
            </a:xfrm>
            <a:custGeom>
              <a:avLst/>
              <a:gdLst/>
              <a:ahLst/>
              <a:cxnLst/>
              <a:rect l="l" t="t" r="r" b="b"/>
              <a:pathLst>
                <a:path w="5123300" h="1392569">
                  <a:moveTo>
                    <a:pt x="696284" y="0"/>
                  </a:moveTo>
                  <a:lnTo>
                    <a:pt x="4427016" y="0"/>
                  </a:lnTo>
                  <a:cubicBezTo>
                    <a:pt x="4811563" y="0"/>
                    <a:pt x="5123300" y="311737"/>
                    <a:pt x="5123300" y="696284"/>
                  </a:cubicBezTo>
                  <a:lnTo>
                    <a:pt x="5123300" y="696284"/>
                  </a:lnTo>
                  <a:cubicBezTo>
                    <a:pt x="5123300" y="1080832"/>
                    <a:pt x="4811563" y="1392569"/>
                    <a:pt x="4427016" y="1392569"/>
                  </a:cubicBezTo>
                  <a:lnTo>
                    <a:pt x="696284" y="1392569"/>
                  </a:lnTo>
                  <a:cubicBezTo>
                    <a:pt x="311737" y="1392569"/>
                    <a:pt x="0" y="1080832"/>
                    <a:pt x="0" y="696284"/>
                  </a:cubicBezTo>
                  <a:lnTo>
                    <a:pt x="0" y="696284"/>
                  </a:lnTo>
                  <a:cubicBezTo>
                    <a:pt x="0" y="311737"/>
                    <a:pt x="311737" y="0"/>
                    <a:pt x="696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9050"/>
              <a:ext cx="5123300" cy="137351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420"/>
                </a:lnSpc>
              </a:pPr>
              <a:r>
                <a:rPr lang="en-US" sz="2200" b="1" spc="2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Licencias y contratos</a:t>
              </a:r>
            </a:p>
          </p:txBody>
        </p:sp>
      </p:grpSp>
      <p:sp>
        <p:nvSpPr>
          <p:cNvPr id="35" name="Freeform 35"/>
          <p:cNvSpPr/>
          <p:nvPr/>
        </p:nvSpPr>
        <p:spPr>
          <a:xfrm>
            <a:off x="11742915" y="2455932"/>
            <a:ext cx="3370832" cy="2236286"/>
          </a:xfrm>
          <a:custGeom>
            <a:avLst/>
            <a:gdLst/>
            <a:ahLst/>
            <a:cxnLst/>
            <a:rect l="l" t="t" r="r" b="b"/>
            <a:pathLst>
              <a:path w="3155253" h="2236286">
                <a:moveTo>
                  <a:pt x="0" y="0"/>
                </a:moveTo>
                <a:lnTo>
                  <a:pt x="3155253" y="0"/>
                </a:lnTo>
                <a:lnTo>
                  <a:pt x="3155253" y="2236286"/>
                </a:lnTo>
                <a:lnTo>
                  <a:pt x="0" y="2236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6" name="Freeform 36"/>
          <p:cNvSpPr/>
          <p:nvPr/>
        </p:nvSpPr>
        <p:spPr>
          <a:xfrm>
            <a:off x="15113747" y="2532132"/>
            <a:ext cx="2438587" cy="2319706"/>
          </a:xfrm>
          <a:custGeom>
            <a:avLst/>
            <a:gdLst/>
            <a:ahLst/>
            <a:cxnLst/>
            <a:rect l="l" t="t" r="r" b="b"/>
            <a:pathLst>
              <a:path w="2438587" h="2319706">
                <a:moveTo>
                  <a:pt x="0" y="0"/>
                </a:moveTo>
                <a:lnTo>
                  <a:pt x="2438587" y="0"/>
                </a:lnTo>
                <a:lnTo>
                  <a:pt x="2438587" y="2319706"/>
                </a:lnTo>
                <a:lnTo>
                  <a:pt x="0" y="23197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7" name="TextBox 37"/>
          <p:cNvSpPr txBox="1"/>
          <p:nvPr/>
        </p:nvSpPr>
        <p:spPr>
          <a:xfrm>
            <a:off x="313415" y="6738080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098502" y="6738080"/>
            <a:ext cx="1107740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03890" y="8161446"/>
            <a:ext cx="121061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 b="1" spc="270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913910" y="8187864"/>
            <a:ext cx="121061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 b="1" spc="270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05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8812435"/>
            <a:ext cx="8325795" cy="1105655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Franyely Arcia C.I. 30.662.876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74222" y="401411"/>
            <a:ext cx="11539556" cy="1678489"/>
            <a:chOff x="0" y="0"/>
            <a:chExt cx="15386075" cy="223798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5386075" cy="2237985"/>
              <a:chOff x="0" y="0"/>
              <a:chExt cx="15386075" cy="223798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5386121" cy="2238107"/>
              </a:xfrm>
              <a:custGeom>
                <a:avLst/>
                <a:gdLst/>
                <a:ahLst/>
                <a:cxnLst/>
                <a:rect l="l" t="t" r="r" b="b"/>
                <a:pathLst>
                  <a:path w="15386121" h="2238107">
                    <a:moveTo>
                      <a:pt x="1669864" y="0"/>
                    </a:moveTo>
                    <a:lnTo>
                      <a:pt x="13716260" y="0"/>
                    </a:lnTo>
                    <a:cubicBezTo>
                      <a:pt x="14159181" y="0"/>
                      <a:pt x="14583876" y="110399"/>
                      <a:pt x="14896984" y="306798"/>
                    </a:cubicBezTo>
                    <a:cubicBezTo>
                      <a:pt x="15210092" y="503198"/>
                      <a:pt x="15386121" y="769618"/>
                      <a:pt x="15386121" y="1047384"/>
                    </a:cubicBezTo>
                    <a:lnTo>
                      <a:pt x="15386121" y="1190719"/>
                    </a:lnTo>
                    <a:cubicBezTo>
                      <a:pt x="15386121" y="1468484"/>
                      <a:pt x="15210224" y="1734904"/>
                      <a:pt x="14896984" y="1931304"/>
                    </a:cubicBezTo>
                    <a:cubicBezTo>
                      <a:pt x="14583744" y="2127704"/>
                      <a:pt x="14159049" y="2238107"/>
                      <a:pt x="13716260" y="2238107"/>
                    </a:cubicBezTo>
                    <a:lnTo>
                      <a:pt x="1669864" y="2238107"/>
                    </a:lnTo>
                    <a:cubicBezTo>
                      <a:pt x="1226944" y="2238107"/>
                      <a:pt x="802248" y="2127704"/>
                      <a:pt x="489140" y="1931304"/>
                    </a:cubicBezTo>
                    <a:cubicBezTo>
                      <a:pt x="176032" y="1734904"/>
                      <a:pt x="0" y="1468484"/>
                      <a:pt x="0" y="1190719"/>
                    </a:cubicBezTo>
                    <a:lnTo>
                      <a:pt x="0" y="1047262"/>
                    </a:lnTo>
                    <a:cubicBezTo>
                      <a:pt x="0" y="769496"/>
                      <a:pt x="175900" y="503076"/>
                      <a:pt x="489140" y="306798"/>
                    </a:cubicBezTo>
                    <a:cubicBezTo>
                      <a:pt x="802380" y="110521"/>
                      <a:pt x="1226944" y="0"/>
                      <a:pt x="1669864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376709"/>
              <a:ext cx="15386075" cy="1484567"/>
              <a:chOff x="0" y="0"/>
              <a:chExt cx="15386075" cy="148456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5386075" cy="1484567"/>
              </a:xfrm>
              <a:custGeom>
                <a:avLst/>
                <a:gdLst/>
                <a:ahLst/>
                <a:cxnLst/>
                <a:rect l="l" t="t" r="r" b="b"/>
                <a:pathLst>
                  <a:path w="15386075" h="1484567">
                    <a:moveTo>
                      <a:pt x="0" y="0"/>
                    </a:moveTo>
                    <a:lnTo>
                      <a:pt x="15386075" y="0"/>
                    </a:lnTo>
                    <a:lnTo>
                      <a:pt x="15386075" y="1484567"/>
                    </a:lnTo>
                    <a:lnTo>
                      <a:pt x="0" y="14845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15386075" cy="126549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748"/>
                  </a:lnSpc>
                </a:pPr>
                <a:r>
                  <a:rPr lang="en-US" sz="4999" b="1" spc="42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Obras son objeto de registro</a:t>
                </a:r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028700" y="2425816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325915" y="2422800"/>
            <a:ext cx="3593657" cy="949166"/>
            <a:chOff x="0" y="0"/>
            <a:chExt cx="4791543" cy="12655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91543" cy="1265555"/>
            </a:xfrm>
            <a:custGeom>
              <a:avLst/>
              <a:gdLst/>
              <a:ahLst/>
              <a:cxnLst/>
              <a:rect l="l" t="t" r="r" b="b"/>
              <a:pathLst>
                <a:path w="4791543" h="1265555">
                  <a:moveTo>
                    <a:pt x="632777" y="0"/>
                  </a:moveTo>
                  <a:lnTo>
                    <a:pt x="4158766" y="0"/>
                  </a:lnTo>
                  <a:cubicBezTo>
                    <a:pt x="4326589" y="0"/>
                    <a:pt x="4487538" y="66667"/>
                    <a:pt x="4606206" y="185336"/>
                  </a:cubicBezTo>
                  <a:cubicBezTo>
                    <a:pt x="4724876" y="304005"/>
                    <a:pt x="4791543" y="464954"/>
                    <a:pt x="4791543" y="632777"/>
                  </a:cubicBezTo>
                  <a:lnTo>
                    <a:pt x="4791543" y="632777"/>
                  </a:lnTo>
                  <a:cubicBezTo>
                    <a:pt x="4791543" y="982251"/>
                    <a:pt x="4508239" y="1265555"/>
                    <a:pt x="4158766" y="1265555"/>
                  </a:cubicBezTo>
                  <a:lnTo>
                    <a:pt x="632777" y="1265555"/>
                  </a:lnTo>
                  <a:cubicBezTo>
                    <a:pt x="283304" y="1265555"/>
                    <a:pt x="0" y="982251"/>
                    <a:pt x="0" y="632777"/>
                  </a:cubicBezTo>
                  <a:lnTo>
                    <a:pt x="0" y="632777"/>
                  </a:lnTo>
                  <a:cubicBezTo>
                    <a:pt x="0" y="283304"/>
                    <a:pt x="283304" y="0"/>
                    <a:pt x="6327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4791543" cy="1236980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literarias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51138" y="3836616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448353" y="3833600"/>
            <a:ext cx="3593657" cy="949166"/>
            <a:chOff x="0" y="0"/>
            <a:chExt cx="4791543" cy="12655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91543" cy="1265555"/>
            </a:xfrm>
            <a:custGeom>
              <a:avLst/>
              <a:gdLst/>
              <a:ahLst/>
              <a:cxnLst/>
              <a:rect l="l" t="t" r="r" b="b"/>
              <a:pathLst>
                <a:path w="4791543" h="1265555">
                  <a:moveTo>
                    <a:pt x="632777" y="0"/>
                  </a:moveTo>
                  <a:lnTo>
                    <a:pt x="4158766" y="0"/>
                  </a:lnTo>
                  <a:cubicBezTo>
                    <a:pt x="4326589" y="0"/>
                    <a:pt x="4487538" y="66667"/>
                    <a:pt x="4606206" y="185336"/>
                  </a:cubicBezTo>
                  <a:cubicBezTo>
                    <a:pt x="4724876" y="304005"/>
                    <a:pt x="4791543" y="464954"/>
                    <a:pt x="4791543" y="632777"/>
                  </a:cubicBezTo>
                  <a:lnTo>
                    <a:pt x="4791543" y="632777"/>
                  </a:lnTo>
                  <a:cubicBezTo>
                    <a:pt x="4791543" y="982251"/>
                    <a:pt x="4508239" y="1265555"/>
                    <a:pt x="4158766" y="1265555"/>
                  </a:cubicBezTo>
                  <a:lnTo>
                    <a:pt x="632777" y="1265555"/>
                  </a:lnTo>
                  <a:cubicBezTo>
                    <a:pt x="283304" y="1265555"/>
                    <a:pt x="0" y="982251"/>
                    <a:pt x="0" y="632777"/>
                  </a:cubicBezTo>
                  <a:lnTo>
                    <a:pt x="0" y="632777"/>
                  </a:lnTo>
                  <a:cubicBezTo>
                    <a:pt x="0" y="283304"/>
                    <a:pt x="283304" y="0"/>
                    <a:pt x="6327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28575"/>
              <a:ext cx="4791543" cy="1236980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musicales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51138" y="5100645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448353" y="5278604"/>
            <a:ext cx="4222857" cy="901115"/>
            <a:chOff x="0" y="0"/>
            <a:chExt cx="5630476" cy="12014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630476" cy="1201487"/>
            </a:xfrm>
            <a:custGeom>
              <a:avLst/>
              <a:gdLst/>
              <a:ahLst/>
              <a:cxnLst/>
              <a:rect l="l" t="t" r="r" b="b"/>
              <a:pathLst>
                <a:path w="5630476" h="1201487">
                  <a:moveTo>
                    <a:pt x="600744" y="0"/>
                  </a:moveTo>
                  <a:lnTo>
                    <a:pt x="5029733" y="0"/>
                  </a:lnTo>
                  <a:cubicBezTo>
                    <a:pt x="5361514" y="0"/>
                    <a:pt x="5630476" y="268962"/>
                    <a:pt x="5630476" y="600744"/>
                  </a:cubicBezTo>
                  <a:lnTo>
                    <a:pt x="5630476" y="600744"/>
                  </a:lnTo>
                  <a:cubicBezTo>
                    <a:pt x="5630476" y="760071"/>
                    <a:pt x="5567184" y="912872"/>
                    <a:pt x="5454523" y="1025534"/>
                  </a:cubicBezTo>
                  <a:cubicBezTo>
                    <a:pt x="5341862" y="1138195"/>
                    <a:pt x="5189060" y="1201487"/>
                    <a:pt x="5029733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5630476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audiovisuales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51138" y="6367643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448353" y="6545601"/>
            <a:ext cx="4222857" cy="901115"/>
            <a:chOff x="0" y="0"/>
            <a:chExt cx="5630476" cy="120148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630476" cy="1201487"/>
            </a:xfrm>
            <a:custGeom>
              <a:avLst/>
              <a:gdLst/>
              <a:ahLst/>
              <a:cxnLst/>
              <a:rect l="l" t="t" r="r" b="b"/>
              <a:pathLst>
                <a:path w="5630476" h="1201487">
                  <a:moveTo>
                    <a:pt x="600744" y="0"/>
                  </a:moveTo>
                  <a:lnTo>
                    <a:pt x="5029733" y="0"/>
                  </a:lnTo>
                  <a:cubicBezTo>
                    <a:pt x="5361514" y="0"/>
                    <a:pt x="5630476" y="268962"/>
                    <a:pt x="5630476" y="600744"/>
                  </a:cubicBezTo>
                  <a:lnTo>
                    <a:pt x="5630476" y="600744"/>
                  </a:lnTo>
                  <a:cubicBezTo>
                    <a:pt x="5630476" y="760071"/>
                    <a:pt x="5567184" y="912872"/>
                    <a:pt x="5454523" y="1025534"/>
                  </a:cubicBezTo>
                  <a:cubicBezTo>
                    <a:pt x="5341862" y="1138195"/>
                    <a:pt x="5189060" y="1201487"/>
                    <a:pt x="5029733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28575"/>
              <a:ext cx="5630476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radiofónicas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51138" y="7694280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05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448353" y="7723005"/>
            <a:ext cx="4222857" cy="1003000"/>
            <a:chOff x="0" y="0"/>
            <a:chExt cx="5630476" cy="133733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630476" cy="1337334"/>
            </a:xfrm>
            <a:custGeom>
              <a:avLst/>
              <a:gdLst/>
              <a:ahLst/>
              <a:cxnLst/>
              <a:rect l="l" t="t" r="r" b="b"/>
              <a:pathLst>
                <a:path w="5630476" h="1337334">
                  <a:moveTo>
                    <a:pt x="668667" y="0"/>
                  </a:moveTo>
                  <a:lnTo>
                    <a:pt x="4961810" y="0"/>
                  </a:lnTo>
                  <a:cubicBezTo>
                    <a:pt x="5331104" y="0"/>
                    <a:pt x="5630476" y="299372"/>
                    <a:pt x="5630476" y="668667"/>
                  </a:cubicBezTo>
                  <a:lnTo>
                    <a:pt x="5630476" y="668667"/>
                  </a:lnTo>
                  <a:cubicBezTo>
                    <a:pt x="5630476" y="846008"/>
                    <a:pt x="5560028" y="1016087"/>
                    <a:pt x="5434628" y="1141486"/>
                  </a:cubicBezTo>
                  <a:cubicBezTo>
                    <a:pt x="5309229" y="1266885"/>
                    <a:pt x="5139151" y="1337334"/>
                    <a:pt x="4961810" y="1337334"/>
                  </a:cubicBezTo>
                  <a:lnTo>
                    <a:pt x="668667" y="1337334"/>
                  </a:lnTo>
                  <a:cubicBezTo>
                    <a:pt x="491325" y="1337334"/>
                    <a:pt x="321247" y="1266885"/>
                    <a:pt x="195848" y="1141486"/>
                  </a:cubicBezTo>
                  <a:cubicBezTo>
                    <a:pt x="70449" y="1016087"/>
                    <a:pt x="0" y="846008"/>
                    <a:pt x="0" y="668667"/>
                  </a:cubicBezTo>
                  <a:lnTo>
                    <a:pt x="0" y="668667"/>
                  </a:lnTo>
                  <a:cubicBezTo>
                    <a:pt x="0" y="491325"/>
                    <a:pt x="70449" y="321247"/>
                    <a:pt x="195848" y="195848"/>
                  </a:cubicBezTo>
                  <a:cubicBezTo>
                    <a:pt x="321247" y="70449"/>
                    <a:pt x="491325" y="0"/>
                    <a:pt x="6686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28575"/>
              <a:ext cx="5630476" cy="1308759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de arte visual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151138" y="8914791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06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2448353" y="8922802"/>
            <a:ext cx="6062069" cy="938138"/>
            <a:chOff x="0" y="0"/>
            <a:chExt cx="8082759" cy="125085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082759" cy="1250851"/>
            </a:xfrm>
            <a:custGeom>
              <a:avLst/>
              <a:gdLst/>
              <a:ahLst/>
              <a:cxnLst/>
              <a:rect l="l" t="t" r="r" b="b"/>
              <a:pathLst>
                <a:path w="8082759" h="1250851">
                  <a:moveTo>
                    <a:pt x="625425" y="0"/>
                  </a:moveTo>
                  <a:lnTo>
                    <a:pt x="7457333" y="0"/>
                  </a:lnTo>
                  <a:cubicBezTo>
                    <a:pt x="7623206" y="0"/>
                    <a:pt x="7782285" y="65893"/>
                    <a:pt x="7899576" y="183183"/>
                  </a:cubicBezTo>
                  <a:cubicBezTo>
                    <a:pt x="8016866" y="300473"/>
                    <a:pt x="8082759" y="459552"/>
                    <a:pt x="8082759" y="625425"/>
                  </a:cubicBezTo>
                  <a:lnTo>
                    <a:pt x="8082759" y="625425"/>
                  </a:lnTo>
                  <a:cubicBezTo>
                    <a:pt x="8082759" y="970838"/>
                    <a:pt x="7802746" y="1250851"/>
                    <a:pt x="7457333" y="1250851"/>
                  </a:cubicBezTo>
                  <a:lnTo>
                    <a:pt x="625425" y="1250851"/>
                  </a:lnTo>
                  <a:cubicBezTo>
                    <a:pt x="280012" y="1250851"/>
                    <a:pt x="0" y="970838"/>
                    <a:pt x="0" y="625425"/>
                  </a:cubicBezTo>
                  <a:lnTo>
                    <a:pt x="0" y="625425"/>
                  </a:lnTo>
                  <a:cubicBezTo>
                    <a:pt x="0" y="280012"/>
                    <a:pt x="280012" y="0"/>
                    <a:pt x="6254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28575"/>
              <a:ext cx="8082759" cy="1222276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escénicas o dramáticas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139554" y="2633440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07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1436769" y="2532132"/>
            <a:ext cx="5669974" cy="1263065"/>
            <a:chOff x="0" y="0"/>
            <a:chExt cx="7559965" cy="168408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7559965" cy="1684087"/>
            </a:xfrm>
            <a:custGeom>
              <a:avLst/>
              <a:gdLst/>
              <a:ahLst/>
              <a:cxnLst/>
              <a:rect l="l" t="t" r="r" b="b"/>
              <a:pathLst>
                <a:path w="7559965" h="1684087">
                  <a:moveTo>
                    <a:pt x="771620" y="0"/>
                  </a:moveTo>
                  <a:lnTo>
                    <a:pt x="6788345" y="0"/>
                  </a:lnTo>
                  <a:cubicBezTo>
                    <a:pt x="7214499" y="0"/>
                    <a:pt x="7559965" y="345466"/>
                    <a:pt x="7559965" y="771620"/>
                  </a:cubicBezTo>
                  <a:lnTo>
                    <a:pt x="7559965" y="912467"/>
                  </a:lnTo>
                  <a:cubicBezTo>
                    <a:pt x="7559965" y="1338621"/>
                    <a:pt x="7214499" y="1684087"/>
                    <a:pt x="6788345" y="1684087"/>
                  </a:cubicBezTo>
                  <a:lnTo>
                    <a:pt x="771620" y="1684087"/>
                  </a:lnTo>
                  <a:cubicBezTo>
                    <a:pt x="345466" y="1684087"/>
                    <a:pt x="0" y="1338621"/>
                    <a:pt x="0" y="912467"/>
                  </a:cubicBezTo>
                  <a:lnTo>
                    <a:pt x="0" y="771620"/>
                  </a:lnTo>
                  <a:cubicBezTo>
                    <a:pt x="0" y="345466"/>
                    <a:pt x="345466" y="0"/>
                    <a:pt x="7716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28575"/>
              <a:ext cx="7559965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Programa de computación y base de datos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0214505" y="4125111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08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1511720" y="4133123"/>
            <a:ext cx="5669974" cy="938138"/>
            <a:chOff x="0" y="0"/>
            <a:chExt cx="7559965" cy="125085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7559965" cy="1250851"/>
            </a:xfrm>
            <a:custGeom>
              <a:avLst/>
              <a:gdLst/>
              <a:ahLst/>
              <a:cxnLst/>
              <a:rect l="l" t="t" r="r" b="b"/>
              <a:pathLst>
                <a:path w="7559965" h="1250851">
                  <a:moveTo>
                    <a:pt x="625425" y="0"/>
                  </a:moveTo>
                  <a:lnTo>
                    <a:pt x="6934540" y="0"/>
                  </a:lnTo>
                  <a:cubicBezTo>
                    <a:pt x="7100412" y="0"/>
                    <a:pt x="7259492" y="65893"/>
                    <a:pt x="7376782" y="183183"/>
                  </a:cubicBezTo>
                  <a:cubicBezTo>
                    <a:pt x="7494072" y="300473"/>
                    <a:pt x="7559965" y="459552"/>
                    <a:pt x="7559965" y="625425"/>
                  </a:cubicBezTo>
                  <a:lnTo>
                    <a:pt x="7559965" y="625425"/>
                  </a:lnTo>
                  <a:cubicBezTo>
                    <a:pt x="7559965" y="970838"/>
                    <a:pt x="7279953" y="1250851"/>
                    <a:pt x="6934540" y="1250851"/>
                  </a:cubicBezTo>
                  <a:lnTo>
                    <a:pt x="625425" y="1250851"/>
                  </a:lnTo>
                  <a:cubicBezTo>
                    <a:pt x="280012" y="1250851"/>
                    <a:pt x="0" y="970838"/>
                    <a:pt x="0" y="625425"/>
                  </a:cubicBezTo>
                  <a:lnTo>
                    <a:pt x="0" y="625425"/>
                  </a:lnTo>
                  <a:cubicBezTo>
                    <a:pt x="0" y="280012"/>
                    <a:pt x="280012" y="0"/>
                    <a:pt x="6254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28575"/>
              <a:ext cx="7559965" cy="1222276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Producciones fonográficas</a:t>
              </a: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0214505" y="5620244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09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11511720" y="5604661"/>
            <a:ext cx="4222857" cy="961733"/>
            <a:chOff x="0" y="0"/>
            <a:chExt cx="5630476" cy="128231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5630476" cy="1282310"/>
            </a:xfrm>
            <a:custGeom>
              <a:avLst/>
              <a:gdLst/>
              <a:ahLst/>
              <a:cxnLst/>
              <a:rect l="l" t="t" r="r" b="b"/>
              <a:pathLst>
                <a:path w="5630476" h="1282310">
                  <a:moveTo>
                    <a:pt x="641155" y="0"/>
                  </a:moveTo>
                  <a:lnTo>
                    <a:pt x="4989321" y="0"/>
                  </a:lnTo>
                  <a:cubicBezTo>
                    <a:pt x="5343422" y="0"/>
                    <a:pt x="5630476" y="287055"/>
                    <a:pt x="5630476" y="641155"/>
                  </a:cubicBezTo>
                  <a:lnTo>
                    <a:pt x="5630476" y="641155"/>
                  </a:lnTo>
                  <a:cubicBezTo>
                    <a:pt x="5630476" y="811200"/>
                    <a:pt x="5562926" y="974280"/>
                    <a:pt x="5442686" y="1094520"/>
                  </a:cubicBezTo>
                  <a:cubicBezTo>
                    <a:pt x="5322446" y="1214760"/>
                    <a:pt x="5159366" y="1282310"/>
                    <a:pt x="4989321" y="1282310"/>
                  </a:cubicBezTo>
                  <a:lnTo>
                    <a:pt x="641155" y="1282310"/>
                  </a:lnTo>
                  <a:cubicBezTo>
                    <a:pt x="287055" y="1282310"/>
                    <a:pt x="0" y="995255"/>
                    <a:pt x="0" y="641155"/>
                  </a:cubicBezTo>
                  <a:lnTo>
                    <a:pt x="0" y="641155"/>
                  </a:lnTo>
                  <a:cubicBezTo>
                    <a:pt x="0" y="287055"/>
                    <a:pt x="287055" y="0"/>
                    <a:pt x="6411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28575"/>
              <a:ext cx="5630476" cy="1253735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Actos y contratos</a:t>
              </a:r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0292111" y="7199259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10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1589326" y="7097951"/>
            <a:ext cx="6050534" cy="1263065"/>
            <a:chOff x="0" y="0"/>
            <a:chExt cx="8067378" cy="168408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067378" cy="1684087"/>
            </a:xfrm>
            <a:custGeom>
              <a:avLst/>
              <a:gdLst/>
              <a:ahLst/>
              <a:cxnLst/>
              <a:rect l="l" t="t" r="r" b="b"/>
              <a:pathLst>
                <a:path w="8067378" h="1684087">
                  <a:moveTo>
                    <a:pt x="723087" y="0"/>
                  </a:moveTo>
                  <a:lnTo>
                    <a:pt x="7344290" y="0"/>
                  </a:lnTo>
                  <a:cubicBezTo>
                    <a:pt x="7536066" y="0"/>
                    <a:pt x="7719985" y="76182"/>
                    <a:pt x="7855591" y="211787"/>
                  </a:cubicBezTo>
                  <a:cubicBezTo>
                    <a:pt x="7991196" y="347393"/>
                    <a:pt x="8067378" y="531313"/>
                    <a:pt x="8067378" y="723087"/>
                  </a:cubicBezTo>
                  <a:lnTo>
                    <a:pt x="8067378" y="961000"/>
                  </a:lnTo>
                  <a:cubicBezTo>
                    <a:pt x="8067378" y="1360350"/>
                    <a:pt x="7743641" y="1684087"/>
                    <a:pt x="7344290" y="1684087"/>
                  </a:cubicBezTo>
                  <a:lnTo>
                    <a:pt x="723087" y="1684087"/>
                  </a:lnTo>
                  <a:cubicBezTo>
                    <a:pt x="531313" y="1684087"/>
                    <a:pt x="347393" y="1607905"/>
                    <a:pt x="211787" y="1472300"/>
                  </a:cubicBezTo>
                  <a:cubicBezTo>
                    <a:pt x="76182" y="1336695"/>
                    <a:pt x="0" y="1152775"/>
                    <a:pt x="0" y="961000"/>
                  </a:cubicBezTo>
                  <a:lnTo>
                    <a:pt x="0" y="723087"/>
                  </a:lnTo>
                  <a:cubicBezTo>
                    <a:pt x="0" y="323737"/>
                    <a:pt x="323737" y="0"/>
                    <a:pt x="7230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28575"/>
              <a:ext cx="8067378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Interpretaciones y ejecuciones artísticas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3" grpId="0"/>
      <p:bldP spid="27" grpId="0"/>
      <p:bldP spid="31" grpId="0"/>
      <p:bldP spid="35" grpId="0"/>
      <p:bldP spid="39" grpId="0"/>
      <p:bldP spid="43" grpId="0"/>
      <p:bldP spid="47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2192000" y="8821960"/>
            <a:ext cx="7705475" cy="1105655"/>
            <a:chOff x="0" y="0"/>
            <a:chExt cx="10953728" cy="14546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Franyely Arcia C.I. 30.662.876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056207" y="2779796"/>
            <a:ext cx="5857299" cy="1056716"/>
            <a:chOff x="0" y="0"/>
            <a:chExt cx="1542663" cy="2783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2663" cy="278312"/>
            </a:xfrm>
            <a:custGeom>
              <a:avLst/>
              <a:gdLst/>
              <a:ahLst/>
              <a:cxnLst/>
              <a:rect l="l" t="t" r="r" b="b"/>
              <a:pathLst>
                <a:path w="1542663" h="278312">
                  <a:moveTo>
                    <a:pt x="132176" y="0"/>
                  </a:moveTo>
                  <a:lnTo>
                    <a:pt x="1410488" y="0"/>
                  </a:lnTo>
                  <a:cubicBezTo>
                    <a:pt x="1445543" y="0"/>
                    <a:pt x="1479162" y="13926"/>
                    <a:pt x="1503950" y="38713"/>
                  </a:cubicBezTo>
                  <a:cubicBezTo>
                    <a:pt x="1528738" y="63501"/>
                    <a:pt x="1542663" y="97120"/>
                    <a:pt x="1542663" y="132176"/>
                  </a:cubicBezTo>
                  <a:lnTo>
                    <a:pt x="1542663" y="146136"/>
                  </a:lnTo>
                  <a:cubicBezTo>
                    <a:pt x="1542663" y="181192"/>
                    <a:pt x="1528738" y="214811"/>
                    <a:pt x="1503950" y="239599"/>
                  </a:cubicBezTo>
                  <a:cubicBezTo>
                    <a:pt x="1479162" y="264386"/>
                    <a:pt x="1445543" y="278312"/>
                    <a:pt x="1410488" y="278312"/>
                  </a:cubicBezTo>
                  <a:lnTo>
                    <a:pt x="132176" y="278312"/>
                  </a:lnTo>
                  <a:cubicBezTo>
                    <a:pt x="97120" y="278312"/>
                    <a:pt x="63501" y="264386"/>
                    <a:pt x="38713" y="239599"/>
                  </a:cubicBezTo>
                  <a:cubicBezTo>
                    <a:pt x="13926" y="214811"/>
                    <a:pt x="0" y="181192"/>
                    <a:pt x="0" y="146136"/>
                  </a:cubicBezTo>
                  <a:lnTo>
                    <a:pt x="0" y="132176"/>
                  </a:lnTo>
                  <a:cubicBezTo>
                    <a:pt x="0" y="97120"/>
                    <a:pt x="13926" y="63501"/>
                    <a:pt x="38713" y="38713"/>
                  </a:cubicBezTo>
                  <a:cubicBezTo>
                    <a:pt x="63501" y="13926"/>
                    <a:pt x="97120" y="0"/>
                    <a:pt x="13217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1542663" cy="24021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Procedimientos matemáticos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7467" y="2779796"/>
            <a:ext cx="6639617" cy="1722907"/>
            <a:chOff x="0" y="0"/>
            <a:chExt cx="1748706" cy="4537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48706" cy="453770"/>
            </a:xfrm>
            <a:custGeom>
              <a:avLst/>
              <a:gdLst/>
              <a:ahLst/>
              <a:cxnLst/>
              <a:rect l="l" t="t" r="r" b="b"/>
              <a:pathLst>
                <a:path w="1748706" h="453770">
                  <a:moveTo>
                    <a:pt x="116602" y="0"/>
                  </a:moveTo>
                  <a:lnTo>
                    <a:pt x="1632104" y="0"/>
                  </a:lnTo>
                  <a:cubicBezTo>
                    <a:pt x="1696501" y="0"/>
                    <a:pt x="1748706" y="52204"/>
                    <a:pt x="1748706" y="116602"/>
                  </a:cubicBezTo>
                  <a:lnTo>
                    <a:pt x="1748706" y="337168"/>
                  </a:lnTo>
                  <a:cubicBezTo>
                    <a:pt x="1748706" y="401565"/>
                    <a:pt x="1696501" y="453770"/>
                    <a:pt x="1632104" y="453770"/>
                  </a:cubicBezTo>
                  <a:lnTo>
                    <a:pt x="116602" y="453770"/>
                  </a:lnTo>
                  <a:cubicBezTo>
                    <a:pt x="52204" y="453770"/>
                    <a:pt x="0" y="401565"/>
                    <a:pt x="0" y="337168"/>
                  </a:cubicBezTo>
                  <a:lnTo>
                    <a:pt x="0" y="116602"/>
                  </a:lnTo>
                  <a:cubicBezTo>
                    <a:pt x="0" y="52204"/>
                    <a:pt x="52204" y="0"/>
                    <a:pt x="116602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748706" cy="41567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Los textos de las leyes, tratados públicos, reglamentos oficiales, decretos y demás actos oficiales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47467" y="7694748"/>
            <a:ext cx="6053122" cy="1332382"/>
            <a:chOff x="0" y="0"/>
            <a:chExt cx="1594238" cy="3509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94238" cy="350915"/>
            </a:xfrm>
            <a:custGeom>
              <a:avLst/>
              <a:gdLst/>
              <a:ahLst/>
              <a:cxnLst/>
              <a:rect l="l" t="t" r="r" b="b"/>
              <a:pathLst>
                <a:path w="1594238" h="350915">
                  <a:moveTo>
                    <a:pt x="127900" y="0"/>
                  </a:moveTo>
                  <a:lnTo>
                    <a:pt x="1466338" y="0"/>
                  </a:lnTo>
                  <a:cubicBezTo>
                    <a:pt x="1536975" y="0"/>
                    <a:pt x="1594238" y="57263"/>
                    <a:pt x="1594238" y="127900"/>
                  </a:cubicBezTo>
                  <a:lnTo>
                    <a:pt x="1594238" y="223016"/>
                  </a:lnTo>
                  <a:cubicBezTo>
                    <a:pt x="1594238" y="293653"/>
                    <a:pt x="1536975" y="350915"/>
                    <a:pt x="1466338" y="350915"/>
                  </a:cubicBezTo>
                  <a:lnTo>
                    <a:pt x="127900" y="350915"/>
                  </a:lnTo>
                  <a:cubicBezTo>
                    <a:pt x="57263" y="350915"/>
                    <a:pt x="0" y="293653"/>
                    <a:pt x="0" y="223016"/>
                  </a:cubicBezTo>
                  <a:lnTo>
                    <a:pt x="0" y="127900"/>
                  </a:lnTo>
                  <a:cubicBezTo>
                    <a:pt x="0" y="57263"/>
                    <a:pt x="57263" y="0"/>
                    <a:pt x="12790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1594238" cy="3128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Las ideas por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sí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mismas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contenido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ideológico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técnico</a:t>
              </a:r>
              <a:endParaRPr lang="en-US" sz="2799" spc="3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44059" y="507072"/>
            <a:ext cx="12799882" cy="1775192"/>
            <a:chOff x="0" y="0"/>
            <a:chExt cx="17066509" cy="23669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7066509" cy="2366923"/>
              <a:chOff x="0" y="0"/>
              <a:chExt cx="17066509" cy="2366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7066555" cy="2367045"/>
              </a:xfrm>
              <a:custGeom>
                <a:avLst/>
                <a:gdLst/>
                <a:ahLst/>
                <a:cxnLst/>
                <a:rect l="l" t="t" r="r" b="b"/>
                <a:pathLst>
                  <a:path w="17066555" h="2367045">
                    <a:moveTo>
                      <a:pt x="1852243" y="0"/>
                    </a:moveTo>
                    <a:lnTo>
                      <a:pt x="15214321" y="0"/>
                    </a:lnTo>
                    <a:cubicBezTo>
                      <a:pt x="15705615" y="0"/>
                      <a:pt x="16176695" y="116759"/>
                      <a:pt x="16524001" y="324474"/>
                    </a:cubicBezTo>
                    <a:cubicBezTo>
                      <a:pt x="16871305" y="532189"/>
                      <a:pt x="17066555" y="813959"/>
                      <a:pt x="17066555" y="1107727"/>
                    </a:cubicBezTo>
                    <a:lnTo>
                      <a:pt x="17066555" y="1259320"/>
                    </a:lnTo>
                    <a:cubicBezTo>
                      <a:pt x="17066555" y="1553089"/>
                      <a:pt x="16871452" y="1834859"/>
                      <a:pt x="16524001" y="2042574"/>
                    </a:cubicBezTo>
                    <a:cubicBezTo>
                      <a:pt x="16176549" y="2250288"/>
                      <a:pt x="15705469" y="2367045"/>
                      <a:pt x="15214321" y="2367045"/>
                    </a:cubicBezTo>
                    <a:lnTo>
                      <a:pt x="1852243" y="2367045"/>
                    </a:lnTo>
                    <a:cubicBezTo>
                      <a:pt x="1360948" y="2367045"/>
                      <a:pt x="889868" y="2250288"/>
                      <a:pt x="542563" y="2042574"/>
                    </a:cubicBezTo>
                    <a:cubicBezTo>
                      <a:pt x="195258" y="1834859"/>
                      <a:pt x="0" y="1553089"/>
                      <a:pt x="0" y="1259320"/>
                    </a:cubicBezTo>
                    <a:lnTo>
                      <a:pt x="0" y="1107598"/>
                    </a:lnTo>
                    <a:cubicBezTo>
                      <a:pt x="0" y="813830"/>
                      <a:pt x="195112" y="532060"/>
                      <a:pt x="542563" y="324474"/>
                    </a:cubicBezTo>
                    <a:cubicBezTo>
                      <a:pt x="890014" y="116888"/>
                      <a:pt x="1360948" y="0"/>
                      <a:pt x="1852243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0" y="509794"/>
              <a:ext cx="17066509" cy="1324362"/>
              <a:chOff x="0" y="0"/>
              <a:chExt cx="17066509" cy="1324362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7066509" cy="1324362"/>
              </a:xfrm>
              <a:custGeom>
                <a:avLst/>
                <a:gdLst/>
                <a:ahLst/>
                <a:cxnLst/>
                <a:rect l="l" t="t" r="r" b="b"/>
                <a:pathLst>
                  <a:path w="17066509" h="1324362">
                    <a:moveTo>
                      <a:pt x="0" y="0"/>
                    </a:moveTo>
                    <a:lnTo>
                      <a:pt x="17066509" y="0"/>
                    </a:lnTo>
                    <a:lnTo>
                      <a:pt x="17066509" y="1324362"/>
                    </a:lnTo>
                    <a:lnTo>
                      <a:pt x="0" y="132436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219075"/>
                <a:ext cx="17066509" cy="1105287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748"/>
                  </a:lnSpc>
                </a:pPr>
                <a:r>
                  <a:rPr lang="en-US" sz="4999" b="1" spc="42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Obras que no son objeto de registro</a:t>
                </a:r>
              </a:p>
            </p:txBody>
          </p:sp>
        </p:grpSp>
      </p:grpSp>
      <p:sp>
        <p:nvSpPr>
          <p:cNvPr id="22" name="Freeform 22"/>
          <p:cNvSpPr/>
          <p:nvPr/>
        </p:nvSpPr>
        <p:spPr>
          <a:xfrm>
            <a:off x="3503707" y="4709716"/>
            <a:ext cx="2727137" cy="2399880"/>
          </a:xfrm>
          <a:custGeom>
            <a:avLst/>
            <a:gdLst/>
            <a:ahLst/>
            <a:cxnLst/>
            <a:rect l="l" t="t" r="r" b="b"/>
            <a:pathLst>
              <a:path w="2727137" h="2399880">
                <a:moveTo>
                  <a:pt x="0" y="0"/>
                </a:moveTo>
                <a:lnTo>
                  <a:pt x="2727137" y="0"/>
                </a:lnTo>
                <a:lnTo>
                  <a:pt x="2727137" y="2399880"/>
                </a:lnTo>
                <a:lnTo>
                  <a:pt x="0" y="2399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3" name="Freeform 23"/>
          <p:cNvSpPr/>
          <p:nvPr/>
        </p:nvSpPr>
        <p:spPr>
          <a:xfrm>
            <a:off x="12423070" y="4115259"/>
            <a:ext cx="3123574" cy="3123574"/>
          </a:xfrm>
          <a:custGeom>
            <a:avLst/>
            <a:gdLst/>
            <a:ahLst/>
            <a:cxnLst/>
            <a:rect l="l" t="t" r="r" b="b"/>
            <a:pathLst>
              <a:path w="3123574" h="3123574">
                <a:moveTo>
                  <a:pt x="0" y="0"/>
                </a:moveTo>
                <a:lnTo>
                  <a:pt x="3123574" y="0"/>
                </a:lnTo>
                <a:lnTo>
                  <a:pt x="3123574" y="3123574"/>
                </a:lnTo>
                <a:lnTo>
                  <a:pt x="0" y="3123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4" name="Freeform 24"/>
          <p:cNvSpPr/>
          <p:nvPr/>
        </p:nvSpPr>
        <p:spPr>
          <a:xfrm>
            <a:off x="8511735" y="6831830"/>
            <a:ext cx="2148799" cy="2542958"/>
          </a:xfrm>
          <a:custGeom>
            <a:avLst/>
            <a:gdLst/>
            <a:ahLst/>
            <a:cxnLst/>
            <a:rect l="l" t="t" r="r" b="b"/>
            <a:pathLst>
              <a:path w="2148799" h="2542958">
                <a:moveTo>
                  <a:pt x="0" y="0"/>
                </a:moveTo>
                <a:lnTo>
                  <a:pt x="2148799" y="0"/>
                </a:lnTo>
                <a:lnTo>
                  <a:pt x="2148799" y="2542958"/>
                </a:lnTo>
                <a:lnTo>
                  <a:pt x="0" y="25429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1141</Words>
  <Application>Microsoft Office PowerPoint</Application>
  <PresentationFormat>Personalizado</PresentationFormat>
  <Paragraphs>267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Calibri</vt:lpstr>
      <vt:lpstr>Montserrat Bold</vt:lpstr>
      <vt:lpstr>Montserrat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PTT, Exposición de Marco legal, Informática Intensivos IF01 T4.pptx</dc:title>
  <cp:lastModifiedBy>Sebastián David Teran Mata</cp:lastModifiedBy>
  <cp:revision>8</cp:revision>
  <dcterms:created xsi:type="dcterms:W3CDTF">2006-08-16T00:00:00Z</dcterms:created>
  <dcterms:modified xsi:type="dcterms:W3CDTF">2025-08-25T01:51:49Z</dcterms:modified>
  <dc:identifier>DAGw7CbGzwI</dc:identifier>
</cp:coreProperties>
</file>