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2EBD4-09D8-3745-9F9F-17E06F84C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2433B8-4102-674F-9C4A-B283694C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C47F0-79C5-C048-82A4-A069C10C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995CD-F715-FB4E-8949-DCB94798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7B439-6FA5-9643-8243-0887A506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97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57835-2FFE-CE4C-BA06-1EB84760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80CAA4-F062-7D41-969D-B19BE0B14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9A913-E70A-D942-8918-12A8E6F8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95078-A4FB-F346-8B3B-202F9D96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3E4791-2F69-1A4E-A191-94C07441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3567B9-550C-9D4C-845A-26E279D42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A64696-E873-7D48-AAED-25B01507A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8C565-5BEE-7748-91E3-882C2F06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BC201-8094-4B45-B4A8-08578591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C8EBC-F672-D645-B3BC-231DF8CC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15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DB276-AD6E-E042-8B0A-3D881FD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1E121A-D228-D042-88C3-E1E78802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96C97-9A1A-2E4E-9B68-A09470C7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696AB-BDD6-0249-9379-8ABA7FDD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551AC-E1FB-2B4D-86CD-330BD492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57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FEC6-496C-FB44-910A-CCEACA18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D470C7-0EF9-5749-8EA2-D8ED9FA1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F0583B-AFD7-1542-9AEB-8FFA1EDE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0F912-FEC8-9146-83BA-1B76C187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0EF12-4F9F-454F-9637-3101A574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28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1E631-4C0C-4D4C-8325-797B629C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1F00E-49C9-014E-9A78-B93AD0A2E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9F76F-DFEC-0641-B824-176D9F26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5CEE82-EED5-7D42-9968-D02C58E8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ED134B-4428-BD48-8B29-D9D96DE9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94E056-D86E-204F-9E17-EF9FAEBB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75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087E4-9671-A445-A085-3206E2A7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679DCF-90E9-3A45-BA08-285D324B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321C77-7507-5549-92CF-AA3EC80F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18773A-0607-9C4E-BD83-3CF0262FF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36BDF9-9295-CB4B-BE8E-B2CA5490B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100AFC-50A6-564D-A4B3-2DF2CCF6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0E80E2-641C-C843-9A9C-6C383622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07570E-824B-CA4A-ADD9-6B23E5D0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384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A7916-FCA6-4846-A84E-1B0160A1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04CAA1-A64F-334D-8471-FC6A3F60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9E23B2-E2AB-4E44-A40E-B6C36E88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B89BEB-B864-CA4D-B1AA-F535D94C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67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8E2CDC-0C4A-4448-A05B-5DC107BB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C0AD1E-71A6-954A-8D33-D2E78B33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F4EC0-2F84-F544-A307-E74EF2AE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88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E95BC-D89B-A749-8185-43BC9224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80EBE-9052-684E-AF26-BD84FD53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B9D903-1D56-574D-9069-27653F115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898DC2-D5AB-054B-86D9-CF3C6C47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C64122-FE67-654E-BBCC-F4CE7D00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7583F7-FB62-8A48-972E-F754EC70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3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248DF-D4E9-974B-BEF9-5C53195E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46F015-F83E-E34D-A5BC-B0A3818A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D264B4-5036-9045-9904-F75F68BF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FD5C35-8B40-D24A-AC05-8972116A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251EB-2020-A649-94C6-AC63490D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4F757A-DDF7-A549-9292-13B1C09D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98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51A54A-2827-CB4B-A415-9C0B307F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382881-066D-6640-A70C-C322B19F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73585-33B9-9C40-8035-A00897616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976C0-AA4B-CF4C-A8DC-EEF8F94F1194}" type="datetimeFigureOut">
              <a:rPr lang="es-MX" smtClean="0"/>
              <a:t>21/07/21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B7921-3481-ED40-8B00-0C3ECF0A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65C285-8618-CE43-A9F4-681AD65B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B158-BB28-5846-99B8-D3241309D1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26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31A912-1496-7A43-87ED-E69888FF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2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Jimenez</dc:creator>
  <cp:lastModifiedBy>Sebastian Jimenez</cp:lastModifiedBy>
  <cp:revision>2</cp:revision>
  <dcterms:created xsi:type="dcterms:W3CDTF">2021-07-21T05:08:06Z</dcterms:created>
  <dcterms:modified xsi:type="dcterms:W3CDTF">2021-07-21T05:29:50Z</dcterms:modified>
</cp:coreProperties>
</file>