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96232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63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19f399e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19f399e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355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419f399e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419f399e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710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19f399e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19f399e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60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19f399e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419f399e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678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419f399e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419f399e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515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19f399e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419f399e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022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19f399e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419f399e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5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419f399e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419f399e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976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419f399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419f399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09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419f399e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419f399e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73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19f399e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19f399e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17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419f399e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419f399e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911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19f399e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19f399e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86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19f399e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19f399e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393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19f399e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19f399e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23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TP1- Hypermédia 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Modélisation &amp; vues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Alex Catus</a:t>
            </a:r>
            <a:endParaRPr sz="10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Jean-Philippe Lalonde</a:t>
            </a:r>
            <a:endParaRPr sz="10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Dave Vouma-Gagnon</a:t>
            </a:r>
            <a:endParaRPr sz="10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56075"/>
            <a:ext cx="521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élèves vue compagnie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175" y="1028775"/>
            <a:ext cx="8194274" cy="42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élèves Admins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047" y="1301150"/>
            <a:ext cx="6288775" cy="36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de la liste des compétences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776" y="1152475"/>
            <a:ext cx="6281251" cy="38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des documents (vu administrateur)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39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811" y="1657621"/>
            <a:ext cx="4427775" cy="270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977" y="1152475"/>
            <a:ext cx="5960326" cy="364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des documents (vu Utilisateurs)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39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925" y="1152475"/>
            <a:ext cx="62435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0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de paramètre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9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100" y="1152475"/>
            <a:ext cx="5732099" cy="3507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données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825" y="1103775"/>
            <a:ext cx="66206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majeurs visuels :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41975" y="1181050"/>
            <a:ext cx="85206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Interface simple, sans fioritures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Intégration d’éléments bootstraps.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441975" y="1946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majeurs techniques :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561200" y="2704500"/>
            <a:ext cx="85206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 de messagerie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Permettre aux étudiants et aux administrateurs d’avoir une vision globale</a:t>
            </a:r>
            <a:br>
              <a:rPr lang="en"/>
            </a:br>
            <a:r>
              <a:rPr lang="en"/>
              <a:t>de la recherche de stage.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Accueil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32200" y="1152475"/>
            <a:ext cx="1835400" cy="3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profils Professeurs &amp; Entreprise doivent être validés par un administrateur.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Les étudiants pourraient être créés automatiquement.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405" y="531225"/>
            <a:ext cx="6831895" cy="41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569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 étudiant (tableau de bord)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835525"/>
            <a:ext cx="250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Permet une vision globale de la recherche de stage.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108" y="210075"/>
            <a:ext cx="62628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5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des stages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élèves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1479600" cy="25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575" y="718700"/>
            <a:ext cx="7053425" cy="43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038400" cy="11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des Stages vue Admin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775" y="1146700"/>
            <a:ext cx="6050500" cy="37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97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 Compagnie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9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L’administrateur aurait la possibilité de valider les compagnies.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500" y="1271524"/>
            <a:ext cx="7342199" cy="394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97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 Compagnie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9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L’administrateur aurait la possibilité de valider les compagnies.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000" y="1170125"/>
            <a:ext cx="6344625" cy="38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25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des compagnies vue Administrateur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575" y="1145625"/>
            <a:ext cx="62435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Affichage à l'écran (16:9)</PresentationFormat>
  <Paragraphs>32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TP1- Hypermédia 2</vt:lpstr>
      <vt:lpstr>Points majeurs visuels :</vt:lpstr>
      <vt:lpstr>Accueil</vt:lpstr>
      <vt:lpstr>Profil étudiant (tableau de bord)</vt:lpstr>
      <vt:lpstr>Liste des stages Vue élèves</vt:lpstr>
      <vt:lpstr>Liste des Stages vue Admin</vt:lpstr>
      <vt:lpstr>Profil Compagnie</vt:lpstr>
      <vt:lpstr>Profil Compagnie</vt:lpstr>
      <vt:lpstr>Liste des compagnies vue Administrateur</vt:lpstr>
      <vt:lpstr>Liste élèves vue compagnie</vt:lpstr>
      <vt:lpstr>Liste élèves Admins</vt:lpstr>
      <vt:lpstr>Gestion de la liste des compétences</vt:lpstr>
      <vt:lpstr>Gestion des documents (vu administrateur)</vt:lpstr>
      <vt:lpstr>Gestion des documents (vu Utilisateurs)</vt:lpstr>
      <vt:lpstr>Page de paramètre</vt:lpstr>
      <vt:lpstr>Base de données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TP1- Hypermédia 2</dc:title>
  <dc:creator>usager</dc:creator>
  <cp:lastModifiedBy>usager</cp:lastModifiedBy>
  <cp:revision>1</cp:revision>
  <dcterms:modified xsi:type="dcterms:W3CDTF">2018-10-22T20:50:11Z</dcterms:modified>
</cp:coreProperties>
</file>