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1"/>
  </p:notesMasterIdLst>
  <p:sldIdLst>
    <p:sldId id="256" r:id="rId2"/>
    <p:sldId id="257" r:id="rId3"/>
    <p:sldId id="265" r:id="rId4"/>
    <p:sldId id="260" r:id="rId5"/>
    <p:sldId id="261" r:id="rId6"/>
    <p:sldId id="263" r:id="rId7"/>
    <p:sldId id="270" r:id="rId8"/>
    <p:sldId id="269" r:id="rId9"/>
    <p:sldId id="271" r:id="rId10"/>
  </p:sldIdLst>
  <p:sldSz cx="9144000" cy="5143500" type="screen16x9"/>
  <p:notesSz cx="6858000" cy="9144000"/>
  <p:embeddedFontLst>
    <p:embeddedFont>
      <p:font typeface="Play" panose="020B0604020202020204" charset="0"/>
      <p:regular r:id="rId12"/>
      <p:bold r:id="rId13"/>
    </p:embeddedFont>
    <p:embeddedFont>
      <p:font typeface="Source Sans Pr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E1DEF7-FFD6-4B46-87B8-F8836AC26002}">
  <a:tblStyle styleId="{BAE1DEF7-FFD6-4B46-87B8-F8836AC260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720" y="84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0a69f0788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0a69f0788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a9ee379f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a9ee379f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30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94" name="Google Shape;1694;p27"/>
          <p:cNvSpPr txBox="1">
            <a:spLocks noGrp="1"/>
          </p:cNvSpPr>
          <p:nvPr>
            <p:ph type="subTitle" idx="1"/>
          </p:nvPr>
        </p:nvSpPr>
        <p:spPr>
          <a:xfrm>
            <a:off x="86562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5" name="Google Shape;1695;p27"/>
          <p:cNvSpPr txBox="1">
            <a:spLocks noGrp="1"/>
          </p:cNvSpPr>
          <p:nvPr>
            <p:ph type="subTitle" idx="2"/>
          </p:nvPr>
        </p:nvSpPr>
        <p:spPr>
          <a:xfrm>
            <a:off x="86562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6" name="Google Shape;1696;p27"/>
          <p:cNvSpPr txBox="1">
            <a:spLocks noGrp="1"/>
          </p:cNvSpPr>
          <p:nvPr>
            <p:ph type="subTitle" idx="3"/>
          </p:nvPr>
        </p:nvSpPr>
        <p:spPr>
          <a:xfrm>
            <a:off x="596387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27"/>
          <p:cNvSpPr txBox="1">
            <a:spLocks noGrp="1"/>
          </p:cNvSpPr>
          <p:nvPr>
            <p:ph type="subTitle" idx="4"/>
          </p:nvPr>
        </p:nvSpPr>
        <p:spPr>
          <a:xfrm>
            <a:off x="596387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8" name="Google Shape;1698;p27"/>
          <p:cNvSpPr txBox="1">
            <a:spLocks noGrp="1"/>
          </p:cNvSpPr>
          <p:nvPr>
            <p:ph type="subTitle" idx="5"/>
          </p:nvPr>
        </p:nvSpPr>
        <p:spPr>
          <a:xfrm>
            <a:off x="3414747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9" name="Google Shape;1699;p27"/>
          <p:cNvSpPr txBox="1">
            <a:spLocks noGrp="1"/>
          </p:cNvSpPr>
          <p:nvPr>
            <p:ph type="subTitle" idx="6"/>
          </p:nvPr>
        </p:nvSpPr>
        <p:spPr>
          <a:xfrm>
            <a:off x="3414747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700" name="Google Shape;1700;p27"/>
          <p:cNvGrpSpPr/>
          <p:nvPr/>
        </p:nvGrpSpPr>
        <p:grpSpPr>
          <a:xfrm flipH="1">
            <a:off x="8513002" y="2185426"/>
            <a:ext cx="4088811" cy="4088811"/>
            <a:chOff x="-3640848" y="2185426"/>
            <a:chExt cx="4088811" cy="4088811"/>
          </a:xfrm>
        </p:grpSpPr>
        <p:sp>
          <p:nvSpPr>
            <p:cNvPr id="1701" name="Google Shape;1701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27"/>
          <p:cNvGrpSpPr/>
          <p:nvPr/>
        </p:nvGrpSpPr>
        <p:grpSpPr>
          <a:xfrm rot="10800000" flipH="1">
            <a:off x="6545988" y="-10429089"/>
            <a:ext cx="3769563" cy="11358057"/>
            <a:chOff x="-2722250" y="-1079764"/>
            <a:chExt cx="3769563" cy="11358057"/>
          </a:xfrm>
        </p:grpSpPr>
        <p:sp>
          <p:nvSpPr>
            <p:cNvPr id="1704" name="Google Shape;1704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 rot="-5400000" flipH="1">
            <a:off x="-975725" y="4666451"/>
            <a:ext cx="4222888" cy="4088811"/>
            <a:chOff x="8129425" y="2555026"/>
            <a:chExt cx="4222888" cy="4088811"/>
          </a:xfrm>
        </p:grpSpPr>
        <p:sp>
          <p:nvSpPr>
            <p:cNvPr id="1719" name="Google Shape;1719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 rot="10800000" flipH="1">
            <a:off x="-1117356" y="-1084598"/>
            <a:ext cx="1982975" cy="2013575"/>
            <a:chOff x="746900" y="-550225"/>
            <a:chExt cx="1982975" cy="2013575"/>
          </a:xfrm>
        </p:grpSpPr>
        <p:sp>
          <p:nvSpPr>
            <p:cNvPr id="1728" name="Google Shape;1728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1729" name="Google Shape;1729;p2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8" r:id="rId7"/>
    <p:sldLayoutId id="2147483673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447143"/>
            <a:ext cx="6578400" cy="1365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CTP San Rafael de Alajuela</a:t>
            </a:r>
            <a:r>
              <a:rPr lang="en" sz="4100" dirty="0"/>
              <a:t> </a:t>
            </a:r>
            <a:br>
              <a:rPr lang="en" sz="4100" dirty="0"/>
            </a:br>
            <a:r>
              <a:rPr lang="en" sz="4100" dirty="0">
                <a:solidFill>
                  <a:schemeClr val="lt2"/>
                </a:solidFill>
              </a:rPr>
              <a:t>I</a:t>
            </a:r>
            <a:r>
              <a:rPr lang="en" dirty="0">
                <a:solidFill>
                  <a:schemeClr val="lt2"/>
                </a:solidFill>
              </a:rPr>
              <a:t>NTEL IN NOW PROJECT</a:t>
            </a:r>
            <a:endParaRPr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469092"/>
            <a:ext cx="4720800" cy="1365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Play" panose="020B0604020202020204" charset="0"/>
              </a:rPr>
              <a:t>Estudiante: Dayanara Salas, Sebastián Bendaña y Michelle Montiel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Play" panose="020B0604020202020204" charset="0"/>
              </a:rPr>
              <a:t>Tutor: Mauricio Alvarado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Play" panose="020B0604020202020204" charset="0"/>
              </a:rPr>
              <a:t>Especialidad: Electrónica Industrial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415825" y="3001788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48175" y="2934138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INVESTIGACIÓN</a:t>
            </a:r>
            <a:endParaRPr sz="45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FBD1BE-75AD-82DA-6443-61684F7E6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441" y="1017725"/>
            <a:ext cx="4869455" cy="4352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FFC8025-A6B4-4C3C-12C5-7F6F86581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815" y="872603"/>
            <a:ext cx="725487" cy="7254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405144D-5E7A-0E32-A751-2471F9727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045" y="872603"/>
            <a:ext cx="725487" cy="72548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2D9A65C-4E5B-016C-AA8D-EDB09173AF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4362"/>
          <a:stretch/>
        </p:blipFill>
        <p:spPr>
          <a:xfrm>
            <a:off x="5405069" y="1555322"/>
            <a:ext cx="2934533" cy="33731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B1431FB-951E-7AE3-99AE-CA4891A6EEE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5962"/>
          <a:stretch/>
        </p:blipFill>
        <p:spPr>
          <a:xfrm>
            <a:off x="1528253" y="1458037"/>
            <a:ext cx="2934533" cy="166814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9727B12-8DB6-E893-C9BA-07A97784B72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3620"/>
          <a:stretch/>
        </p:blipFill>
        <p:spPr>
          <a:xfrm>
            <a:off x="1528253" y="3271306"/>
            <a:ext cx="3067434" cy="172774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E4BBD11-6232-9B67-182F-B2DB62E778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0070" y="1555322"/>
            <a:ext cx="725487" cy="43285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9A7A331-A824-F621-BB6F-520AE9F49A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4595665" y="2075683"/>
            <a:ext cx="1079783" cy="43285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855EF46-FB25-12AD-2D0C-F13B551519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3530" y="2571750"/>
            <a:ext cx="317276" cy="43285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F3C493A-113C-307F-7B0A-99CA0A68D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786" y="1404112"/>
            <a:ext cx="725487" cy="72548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2D03B1C-9B14-A6D8-6549-84B8B1F4D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813" y="2429838"/>
            <a:ext cx="725487" cy="72548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95C9779-54A1-EFF5-E92A-1E45338BD9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253" y="1892241"/>
            <a:ext cx="725488" cy="43285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58DCD7A-5DF4-072E-513F-B60DB56CDF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317675">
            <a:off x="700252" y="2075683"/>
            <a:ext cx="460496" cy="43285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9ED6D4F-BD77-1589-CA8C-3F810CF020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735" y="3207374"/>
            <a:ext cx="1987926" cy="43285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143D712-700B-19A0-2430-5313F3645E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9686" y="4121553"/>
            <a:ext cx="591047" cy="43285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1CA8BF2-D9E6-98ED-5E47-DFF2F42E3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39" y="1745924"/>
            <a:ext cx="725487" cy="72548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7AD01FAF-4E25-5E20-62A5-777B5C848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96" y="3975236"/>
            <a:ext cx="725487" cy="72548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E3135C32-AC16-C1C1-001B-7AE3EAC75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55" y="2146468"/>
            <a:ext cx="725487" cy="725487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8B3E4A18-FC2F-52E5-E61F-9D7FABB889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4460832" y="3881807"/>
            <a:ext cx="1079091" cy="43285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2DC0DB48-DBAF-F88F-E7C5-AC081DF6A0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4594423" y="3393886"/>
            <a:ext cx="432854" cy="43032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D850E16-D431-CDE8-6EEE-CD0F0F101E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5007238" y="4406325"/>
            <a:ext cx="432854" cy="395301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013F2E98-0AC9-2857-BBE2-546C02263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772" y="3258698"/>
            <a:ext cx="725487" cy="725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49"/>
          <p:cNvSpPr txBox="1">
            <a:spLocks noGrp="1"/>
          </p:cNvSpPr>
          <p:nvPr>
            <p:ph type="title"/>
          </p:nvPr>
        </p:nvSpPr>
        <p:spPr>
          <a:xfrm>
            <a:off x="726075" y="540059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PROCESOS</a:t>
            </a:r>
            <a:endParaRPr sz="45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241A7DB-B4C6-FD88-03A5-10D3C312C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107" y="1013635"/>
            <a:ext cx="3243504" cy="29873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063B718-1600-C091-39BE-B5155B4B4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134" y="1014583"/>
            <a:ext cx="3249450" cy="29873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4425F9B-2166-3200-6F9B-8731D92CE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260" y="802302"/>
            <a:ext cx="725487" cy="72548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889E9FD-20B7-30A3-89E4-EABB58DDE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9247" y="800256"/>
            <a:ext cx="725487" cy="72548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6FD7928A-A9BB-9472-D8EF-63C201273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700" y="1422059"/>
            <a:ext cx="3776405" cy="291913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0060CB9-6CF3-B2C8-E9D9-3C49AA9DE8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659" y="211941"/>
            <a:ext cx="963251" cy="95105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B30836E-F897-5B31-45DD-7DBBCCC3275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8892"/>
          <a:stretch/>
        </p:blipFill>
        <p:spPr>
          <a:xfrm>
            <a:off x="4418561" y="1737076"/>
            <a:ext cx="4025014" cy="2447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7120430" y="175627"/>
            <a:ext cx="694502" cy="681000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055138" y="248075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PROCESOS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342088" y="1041102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222090" y="986953"/>
            <a:ext cx="119998" cy="166792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473259" y="1018445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cxnSpLocks/>
          </p:cNvCxnSpPr>
          <p:nvPr/>
        </p:nvCxnSpPr>
        <p:spPr>
          <a:xfrm>
            <a:off x="2222090" y="4728199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303" y="1543665"/>
            <a:ext cx="5250426" cy="2794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498014" y="198094"/>
            <a:ext cx="6147971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INTENTOS FALLIDOS</a:t>
            </a:r>
            <a:endParaRPr dirty="0"/>
          </a:p>
        </p:txBody>
      </p:sp>
      <p:cxnSp>
        <p:nvCxnSpPr>
          <p:cNvPr id="2711" name="Google Shape;2711;p45"/>
          <p:cNvCxnSpPr>
            <a:cxnSpLocks/>
          </p:cNvCxnSpPr>
          <p:nvPr/>
        </p:nvCxnSpPr>
        <p:spPr>
          <a:xfrm>
            <a:off x="1633312" y="1088000"/>
            <a:ext cx="5834864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14" name="Google Shape;2714;p45"/>
          <p:cNvGrpSpPr/>
          <p:nvPr/>
        </p:nvGrpSpPr>
        <p:grpSpPr>
          <a:xfrm>
            <a:off x="1531838" y="1037619"/>
            <a:ext cx="6037812" cy="135300"/>
            <a:chOff x="2800227" y="1819940"/>
            <a:chExt cx="6037812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800227" y="181994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8702739" y="181994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cxnSpLocks/>
            </p:cNvCxnSpPr>
            <p:nvPr/>
          </p:nvCxnSpPr>
          <p:spPr>
            <a:xfrm>
              <a:off x="2935525" y="1887590"/>
              <a:ext cx="5834864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03D2FA27-A1E6-2194-F53D-4F32D7887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" y="1602651"/>
            <a:ext cx="4260064" cy="228012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06DB077-FD4D-C16E-AC72-6E7F97F64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904" y="2130180"/>
            <a:ext cx="3861861" cy="2595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7"/>
          <p:cNvSpPr txBox="1">
            <a:spLocks noGrp="1"/>
          </p:cNvSpPr>
          <p:nvPr>
            <p:ph type="title"/>
          </p:nvPr>
        </p:nvSpPr>
        <p:spPr>
          <a:xfrm>
            <a:off x="600210" y="1399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RESULTADOS</a:t>
            </a:r>
            <a:endParaRPr sz="45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0D07D3C-D989-8A91-74C0-0A3DEB9FF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215" y="468107"/>
            <a:ext cx="4297490" cy="72548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DFEA384-267B-69BD-78F7-B74D11667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146" y="618150"/>
            <a:ext cx="571500" cy="42862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65EAF1C-878D-66AA-E454-30E48FD68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797" y="1014614"/>
            <a:ext cx="3642243" cy="179665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3AFA01F-4F87-FF2A-D878-66AC70622C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6919" y="2863580"/>
            <a:ext cx="4193997" cy="213997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D9817CA-47F1-9FAD-DF2C-C8A6BD2E47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8379" y="4376663"/>
            <a:ext cx="1789331" cy="29873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4CCA084-0D0E-6BDC-AADF-5A726B9FA9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6845" y="1442135"/>
            <a:ext cx="940865" cy="2987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E6EEC1D-45E3-BE2A-B45E-335454CB4E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140988" y="1699031"/>
            <a:ext cx="564112" cy="29873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EB6AE15-4573-9B8F-3D9E-90518190A5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6895" y="1957674"/>
            <a:ext cx="1191870" cy="298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09;p45">
            <a:extLst>
              <a:ext uri="{FF2B5EF4-FFF2-40B4-BE49-F238E27FC236}">
                <a16:creationId xmlns:a16="http://schemas.microsoft.com/office/drawing/2014/main" id="{EDAFA3C5-7348-1326-07B2-57E304282AF7}"/>
              </a:ext>
            </a:extLst>
          </p:cNvPr>
          <p:cNvSpPr txBox="1">
            <a:spLocks/>
          </p:cNvSpPr>
          <p:nvPr/>
        </p:nvSpPr>
        <p:spPr>
          <a:xfrm>
            <a:off x="1364449" y="362481"/>
            <a:ext cx="6147971" cy="993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4500" b="1" dirty="0">
                <a:solidFill>
                  <a:schemeClr val="bg1"/>
                </a:solidFill>
                <a:latin typeface="Play" panose="020B0604020202020204" charset="0"/>
              </a:rPr>
              <a:t>CRITERIOS</a:t>
            </a:r>
            <a:endParaRPr lang="es-E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E2F4B0-78D3-D82B-5228-D67B1ED5F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209" y="1653500"/>
            <a:ext cx="4773582" cy="31275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1C0D41F-3CA4-6639-F500-A7941EFBF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211" y="841997"/>
            <a:ext cx="4138445" cy="72548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A4517A3-188B-7B28-4CDB-823084B50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709" y="2843625"/>
            <a:ext cx="1018131" cy="29873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9C921F2-861F-5620-8663-A89D5AA0C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37385">
            <a:off x="1131892" y="2682538"/>
            <a:ext cx="582497" cy="29873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35426BB-3878-2E64-B4D7-6AADD0F51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595424" y="466450"/>
            <a:ext cx="4432176" cy="29873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F77BB47-8F31-76FD-C37C-BBF33884B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159" y="2630246"/>
            <a:ext cx="725487" cy="72548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9066E5C-8C32-CB04-79F7-C509055C8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004" y="2267502"/>
            <a:ext cx="725487" cy="72548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9FA51B7-72AD-458C-6302-41E6BF2DE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5774" y="3437407"/>
            <a:ext cx="298730" cy="176386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9BF0346-2D15-6A45-164D-45DF9B1006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885139" y="3332229"/>
            <a:ext cx="298730" cy="36272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9A3E8DB-5FD3-66D0-0861-71704FFA89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3509" y="-130712"/>
            <a:ext cx="298730" cy="224568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2DD77B9-915E-C804-62C7-EEB5B1FB4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6970541" y="1862913"/>
            <a:ext cx="298730" cy="37742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F90B120-19CC-DD52-D93A-C5E97950F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064329" y="2826971"/>
            <a:ext cx="298730" cy="56499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64C5111-812C-311E-4478-C943EC871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716657" y="2598933"/>
            <a:ext cx="298730" cy="48938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1FEC92E-CC6E-C9D9-EF52-704D7FDAF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29380">
            <a:off x="7409397" y="2821901"/>
            <a:ext cx="298730" cy="34217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DE217CE-25BA-0E76-3EBF-BFA36F83E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109306" y="3624827"/>
            <a:ext cx="298730" cy="72531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B716D72-5379-4837-C45E-B9757C159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1965" y="3937929"/>
            <a:ext cx="298730" cy="138372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9A929E37-9E29-18C7-5C3B-CF762FB45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215" y="1672625"/>
            <a:ext cx="725487" cy="725487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0EF7676E-D93B-6163-F7D4-A240FD1D3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3316" y="2496009"/>
            <a:ext cx="725487" cy="72548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45D55C8-C5F9-F8D7-FEA2-B3781A63B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5231" y="2741934"/>
            <a:ext cx="725487" cy="72548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2E7669BD-B95E-C9F4-F33D-8EC5BF6B0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8586" y="3657752"/>
            <a:ext cx="725487" cy="7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p53"/>
          <p:cNvSpPr txBox="1">
            <a:spLocks noGrp="1"/>
          </p:cNvSpPr>
          <p:nvPr>
            <p:ph type="title"/>
          </p:nvPr>
        </p:nvSpPr>
        <p:spPr>
          <a:xfrm>
            <a:off x="1179981" y="716003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MUCHAS GRACIASPOR</a:t>
            </a:r>
            <a:r>
              <a:rPr lang="en" sz="7200" dirty="0"/>
              <a:t> </a:t>
            </a:r>
            <a:r>
              <a:rPr lang="en" dirty="0">
                <a:solidFill>
                  <a:schemeClr val="lt2"/>
                </a:solidFill>
              </a:rPr>
              <a:t>SU ATENCIÓN</a:t>
            </a:r>
            <a:endParaRPr sz="7200" dirty="0">
              <a:solidFill>
                <a:schemeClr val="lt2"/>
              </a:solidFill>
            </a:endParaRPr>
          </a:p>
        </p:txBody>
      </p:sp>
      <p:cxnSp>
        <p:nvCxnSpPr>
          <p:cNvPr id="3047" name="Google Shape;3047;p53"/>
          <p:cNvCxnSpPr>
            <a:stCxn id="3048" idx="6"/>
            <a:endCxn id="3049" idx="2"/>
          </p:cNvCxnSpPr>
          <p:nvPr/>
        </p:nvCxnSpPr>
        <p:spPr>
          <a:xfrm>
            <a:off x="1647903" y="3922047"/>
            <a:ext cx="5848194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050" name="Google Shape;3050;p53"/>
          <p:cNvGrpSpPr/>
          <p:nvPr/>
        </p:nvGrpSpPr>
        <p:grpSpPr>
          <a:xfrm>
            <a:off x="1439212" y="3742248"/>
            <a:ext cx="6265576" cy="359597"/>
            <a:chOff x="2540925" y="3436495"/>
            <a:chExt cx="4062150" cy="135300"/>
          </a:xfrm>
        </p:grpSpPr>
        <p:sp>
          <p:nvSpPr>
            <p:cNvPr id="3048" name="Google Shape;3048;p53"/>
            <p:cNvSpPr/>
            <p:nvPr/>
          </p:nvSpPr>
          <p:spPr>
            <a:xfrm>
              <a:off x="254092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646777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1" name="Google Shape;3051;p53"/>
            <p:cNvCxnSpPr>
              <a:stCxn id="3048" idx="6"/>
              <a:endCxn id="3049" idx="2"/>
            </p:cNvCxnSpPr>
            <p:nvPr/>
          </p:nvCxnSpPr>
          <p:spPr>
            <a:xfrm>
              <a:off x="2676225" y="3504145"/>
              <a:ext cx="3791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447143"/>
            <a:ext cx="6578400" cy="1365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CTP San Rafael de Alajuela</a:t>
            </a:r>
            <a:r>
              <a:rPr lang="en" sz="4100" dirty="0"/>
              <a:t> </a:t>
            </a:r>
            <a:br>
              <a:rPr lang="en" sz="4100" dirty="0"/>
            </a:br>
            <a:r>
              <a:rPr lang="en" sz="4100" dirty="0">
                <a:solidFill>
                  <a:schemeClr val="lt2"/>
                </a:solidFill>
              </a:rPr>
              <a:t>I</a:t>
            </a:r>
            <a:r>
              <a:rPr lang="en" dirty="0">
                <a:solidFill>
                  <a:schemeClr val="lt2"/>
                </a:solidFill>
              </a:rPr>
              <a:t>NTEL IN NOW PROJECT</a:t>
            </a:r>
            <a:endParaRPr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469092"/>
            <a:ext cx="4720800" cy="1365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Play" panose="020B0604020202020204" charset="0"/>
              </a:rPr>
              <a:t>Estudiante: Dayanara Salas, Sebastián Bendaña y Michelle Montiel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Play" panose="020B0604020202020204" charset="0"/>
              </a:rPr>
              <a:t>Tutor: Mauricio Alvarado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Play" panose="020B0604020202020204" charset="0"/>
              </a:rPr>
              <a:t>Especialidad: Electrónica Industrial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415825" y="3001788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48175" y="2934138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13843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57</Words>
  <Application>Microsoft Office PowerPoint</Application>
  <PresentationFormat>Presentación en pantalla (16:9)</PresentationFormat>
  <Paragraphs>15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Play</vt:lpstr>
      <vt:lpstr>Source Sans Pro</vt:lpstr>
      <vt:lpstr>Arial</vt:lpstr>
      <vt:lpstr>Computer Science &amp; Mathematics Major For College: Computer Science &amp; Programming by Slidesgo</vt:lpstr>
      <vt:lpstr>CTP San Rafael de Alajuela  INTEL IN NOW PROJECT</vt:lpstr>
      <vt:lpstr>INVESTIGACIÓN</vt:lpstr>
      <vt:lpstr>PROCESOS</vt:lpstr>
      <vt:lpstr>PROCESOS</vt:lpstr>
      <vt:lpstr>INTENTOS FALLIDOS</vt:lpstr>
      <vt:lpstr>RESULTADOS</vt:lpstr>
      <vt:lpstr>Presentación de PowerPoint</vt:lpstr>
      <vt:lpstr>MUCHAS GRACIASPOR SU ATENCIÓN</vt:lpstr>
      <vt:lpstr>CTP San Rafael de Alajuela  INTEL IN NOW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&amp; MATHEMATICS MAJOR FOR COLLEGE: COMPUTER SCIENCE &amp; PROGRAMMING</dc:title>
  <dc:creator>HP</dc:creator>
  <cp:lastModifiedBy>Lenovo</cp:lastModifiedBy>
  <cp:revision>7</cp:revision>
  <dcterms:modified xsi:type="dcterms:W3CDTF">2023-08-04T03:56:35Z</dcterms:modified>
</cp:coreProperties>
</file>