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94361-6982-4327-B70B-5207233154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6C4F82C-80FA-48DE-8E12-20DF6441526C}">
      <dgm:prSet/>
      <dgm:spPr/>
      <dgm:t>
        <a:bodyPr/>
        <a:lstStyle/>
        <a:p>
          <a:pPr>
            <a:defRPr cap="all"/>
          </a:pPr>
          <a:r>
            <a:rPr lang="es-CO"/>
            <a:t>Interrelación</a:t>
          </a:r>
          <a:endParaRPr lang="en-US"/>
        </a:p>
      </dgm:t>
    </dgm:pt>
    <dgm:pt modelId="{B83EA2EB-27D7-4C8C-AA7D-371418B048EF}" type="parTrans" cxnId="{0DC2AE1D-E772-4F7C-A2DF-9B693BAD0DB6}">
      <dgm:prSet/>
      <dgm:spPr/>
      <dgm:t>
        <a:bodyPr/>
        <a:lstStyle/>
        <a:p>
          <a:endParaRPr lang="en-US"/>
        </a:p>
      </dgm:t>
    </dgm:pt>
    <dgm:pt modelId="{6C841DDC-6A91-4B6A-BC70-1847634765F8}" type="sibTrans" cxnId="{0DC2AE1D-E772-4F7C-A2DF-9B693BAD0DB6}">
      <dgm:prSet/>
      <dgm:spPr/>
      <dgm:t>
        <a:bodyPr/>
        <a:lstStyle/>
        <a:p>
          <a:endParaRPr lang="en-US"/>
        </a:p>
      </dgm:t>
    </dgm:pt>
    <dgm:pt modelId="{6DA89523-330A-43BB-83DE-60E77874B475}">
      <dgm:prSet/>
      <dgm:spPr/>
      <dgm:t>
        <a:bodyPr/>
        <a:lstStyle/>
        <a:p>
          <a:pPr>
            <a:defRPr cap="all"/>
          </a:pPr>
          <a:r>
            <a:rPr lang="es-CO"/>
            <a:t>Búsqueda de Objetivos</a:t>
          </a:r>
          <a:endParaRPr lang="en-US"/>
        </a:p>
      </dgm:t>
    </dgm:pt>
    <dgm:pt modelId="{D2E8D100-ED3C-436F-9AD9-8094DE2F8E4A}" type="parTrans" cxnId="{4D2752E0-73A6-4B38-94A4-3305E9EF0634}">
      <dgm:prSet/>
      <dgm:spPr/>
      <dgm:t>
        <a:bodyPr/>
        <a:lstStyle/>
        <a:p>
          <a:endParaRPr lang="en-US"/>
        </a:p>
      </dgm:t>
    </dgm:pt>
    <dgm:pt modelId="{47849E2B-74E0-4F29-8F10-D2128EE94FEC}" type="sibTrans" cxnId="{4D2752E0-73A6-4B38-94A4-3305E9EF0634}">
      <dgm:prSet/>
      <dgm:spPr/>
      <dgm:t>
        <a:bodyPr/>
        <a:lstStyle/>
        <a:p>
          <a:endParaRPr lang="en-US"/>
        </a:p>
      </dgm:t>
    </dgm:pt>
    <dgm:pt modelId="{130F88C4-5B68-439B-B53B-1C6DCFCAB073}">
      <dgm:prSet/>
      <dgm:spPr/>
      <dgm:t>
        <a:bodyPr/>
        <a:lstStyle/>
        <a:p>
          <a:pPr>
            <a:defRPr cap="all"/>
          </a:pPr>
          <a:r>
            <a:rPr lang="es-CO"/>
            <a:t>Insumos y productos</a:t>
          </a:r>
          <a:endParaRPr lang="en-US"/>
        </a:p>
      </dgm:t>
    </dgm:pt>
    <dgm:pt modelId="{428FF218-B2D2-4E15-87FB-314154857DA9}" type="parTrans" cxnId="{F9A417BB-8AD7-4C28-89BA-47FDFED6F0A6}">
      <dgm:prSet/>
      <dgm:spPr/>
      <dgm:t>
        <a:bodyPr/>
        <a:lstStyle/>
        <a:p>
          <a:endParaRPr lang="en-US"/>
        </a:p>
      </dgm:t>
    </dgm:pt>
    <dgm:pt modelId="{02A3DC9E-B76B-4906-8D43-DF6D4D1C8BCA}" type="sibTrans" cxnId="{F9A417BB-8AD7-4C28-89BA-47FDFED6F0A6}">
      <dgm:prSet/>
      <dgm:spPr/>
      <dgm:t>
        <a:bodyPr/>
        <a:lstStyle/>
        <a:p>
          <a:endParaRPr lang="en-US"/>
        </a:p>
      </dgm:t>
    </dgm:pt>
    <dgm:pt modelId="{16DDBF53-01D3-49EA-BA48-2334135BC86D}">
      <dgm:prSet/>
      <dgm:spPr/>
      <dgm:t>
        <a:bodyPr/>
        <a:lstStyle/>
        <a:p>
          <a:pPr>
            <a:defRPr cap="all"/>
          </a:pPr>
          <a:r>
            <a:rPr lang="es-CO"/>
            <a:t>Regulación</a:t>
          </a:r>
          <a:endParaRPr lang="en-US"/>
        </a:p>
      </dgm:t>
    </dgm:pt>
    <dgm:pt modelId="{0E39FA79-8813-413E-B07E-55EAEBAD2682}" type="parTrans" cxnId="{02EC64A7-E740-49FB-A3ED-730799509A89}">
      <dgm:prSet/>
      <dgm:spPr/>
      <dgm:t>
        <a:bodyPr/>
        <a:lstStyle/>
        <a:p>
          <a:endParaRPr lang="en-US"/>
        </a:p>
      </dgm:t>
    </dgm:pt>
    <dgm:pt modelId="{3A88416F-E7CA-4C63-98C5-9658364C051F}" type="sibTrans" cxnId="{02EC64A7-E740-49FB-A3ED-730799509A89}">
      <dgm:prSet/>
      <dgm:spPr/>
      <dgm:t>
        <a:bodyPr/>
        <a:lstStyle/>
        <a:p>
          <a:endParaRPr lang="en-US"/>
        </a:p>
      </dgm:t>
    </dgm:pt>
    <dgm:pt modelId="{F020B553-5238-4CC7-A6E7-F4D7EB066874}">
      <dgm:prSet/>
      <dgm:spPr/>
      <dgm:t>
        <a:bodyPr/>
        <a:lstStyle/>
        <a:p>
          <a:pPr>
            <a:defRPr cap="all"/>
          </a:pPr>
          <a:r>
            <a:rPr lang="es-CO"/>
            <a:t>Diferenciación</a:t>
          </a:r>
          <a:endParaRPr lang="en-US"/>
        </a:p>
      </dgm:t>
    </dgm:pt>
    <dgm:pt modelId="{3870E432-AB80-4146-9F8D-84404ADD9486}" type="parTrans" cxnId="{1F6B4223-DC5E-4B95-A26B-81D4050DE0FC}">
      <dgm:prSet/>
      <dgm:spPr/>
      <dgm:t>
        <a:bodyPr/>
        <a:lstStyle/>
        <a:p>
          <a:endParaRPr lang="en-US"/>
        </a:p>
      </dgm:t>
    </dgm:pt>
    <dgm:pt modelId="{F9120AB3-35E7-4165-ACDC-340FA777DD3C}" type="sibTrans" cxnId="{1F6B4223-DC5E-4B95-A26B-81D4050DE0FC}">
      <dgm:prSet/>
      <dgm:spPr/>
      <dgm:t>
        <a:bodyPr/>
        <a:lstStyle/>
        <a:p>
          <a:endParaRPr lang="en-US"/>
        </a:p>
      </dgm:t>
    </dgm:pt>
    <dgm:pt modelId="{E16D7A9B-834C-4E36-A471-C31E616B2CFD}">
      <dgm:prSet/>
      <dgm:spPr/>
      <dgm:t>
        <a:bodyPr/>
        <a:lstStyle/>
        <a:p>
          <a:pPr>
            <a:defRPr cap="all"/>
          </a:pPr>
          <a:r>
            <a:rPr lang="es-CO"/>
            <a:t>Entropía</a:t>
          </a:r>
          <a:endParaRPr lang="en-US"/>
        </a:p>
      </dgm:t>
    </dgm:pt>
    <dgm:pt modelId="{BC9C2EE2-FD9B-4931-A404-B57B89CB96E0}" type="parTrans" cxnId="{63812634-2185-4FEC-B73D-273FD34ABF57}">
      <dgm:prSet/>
      <dgm:spPr/>
      <dgm:t>
        <a:bodyPr/>
        <a:lstStyle/>
        <a:p>
          <a:endParaRPr lang="en-US"/>
        </a:p>
      </dgm:t>
    </dgm:pt>
    <dgm:pt modelId="{59BB353E-FA23-4228-B177-D15F1CA05D2C}" type="sibTrans" cxnId="{63812634-2185-4FEC-B73D-273FD34ABF57}">
      <dgm:prSet/>
      <dgm:spPr/>
      <dgm:t>
        <a:bodyPr/>
        <a:lstStyle/>
        <a:p>
          <a:endParaRPr lang="en-US"/>
        </a:p>
      </dgm:t>
    </dgm:pt>
    <dgm:pt modelId="{A7DC3F7C-4F1E-46BE-9891-9019A430C7FC}" type="pres">
      <dgm:prSet presAssocID="{6F694361-6982-4327-B70B-52072331541D}" presName="root" presStyleCnt="0">
        <dgm:presLayoutVars>
          <dgm:dir/>
          <dgm:resizeHandles val="exact"/>
        </dgm:presLayoutVars>
      </dgm:prSet>
      <dgm:spPr/>
    </dgm:pt>
    <dgm:pt modelId="{3FE7C72B-3FEE-47F4-A914-6336C930BD64}" type="pres">
      <dgm:prSet presAssocID="{46C4F82C-80FA-48DE-8E12-20DF6441526C}" presName="compNode" presStyleCnt="0"/>
      <dgm:spPr/>
    </dgm:pt>
    <dgm:pt modelId="{14DB4BFB-24D5-4346-81A5-93407DD14751}" type="pres">
      <dgm:prSet presAssocID="{46C4F82C-80FA-48DE-8E12-20DF6441526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DD84E1B-617A-4675-B676-2608787B38FA}" type="pres">
      <dgm:prSet presAssocID="{46C4F82C-80FA-48DE-8E12-20DF644152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9EE73B3-6CF9-43A2-96A8-44B00B5DC3A2}" type="pres">
      <dgm:prSet presAssocID="{46C4F82C-80FA-48DE-8E12-20DF6441526C}" presName="spaceRect" presStyleCnt="0"/>
      <dgm:spPr/>
    </dgm:pt>
    <dgm:pt modelId="{FEDB12E3-ED12-4C0E-BCAB-CD57B5E9088B}" type="pres">
      <dgm:prSet presAssocID="{46C4F82C-80FA-48DE-8E12-20DF6441526C}" presName="textRect" presStyleLbl="revTx" presStyleIdx="0" presStyleCnt="6">
        <dgm:presLayoutVars>
          <dgm:chMax val="1"/>
          <dgm:chPref val="1"/>
        </dgm:presLayoutVars>
      </dgm:prSet>
      <dgm:spPr/>
    </dgm:pt>
    <dgm:pt modelId="{EE6BE339-3206-4EBF-A447-ED2B7E6EA060}" type="pres">
      <dgm:prSet presAssocID="{6C841DDC-6A91-4B6A-BC70-1847634765F8}" presName="sibTrans" presStyleCnt="0"/>
      <dgm:spPr/>
    </dgm:pt>
    <dgm:pt modelId="{28978EB2-6B7C-43B4-B12B-8F7C426ACDBC}" type="pres">
      <dgm:prSet presAssocID="{6DA89523-330A-43BB-83DE-60E77874B475}" presName="compNode" presStyleCnt="0"/>
      <dgm:spPr/>
    </dgm:pt>
    <dgm:pt modelId="{3D54D15C-4E8D-474F-9E08-A8A163AC0659}" type="pres">
      <dgm:prSet presAssocID="{6DA89523-330A-43BB-83DE-60E77874B47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542F068-6AA2-4B7B-967D-FC2882C73A0D}" type="pres">
      <dgm:prSet presAssocID="{6DA89523-330A-43BB-83DE-60E77874B47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B2DF2ED-54A0-4954-BA3C-0AB37622F288}" type="pres">
      <dgm:prSet presAssocID="{6DA89523-330A-43BB-83DE-60E77874B475}" presName="spaceRect" presStyleCnt="0"/>
      <dgm:spPr/>
    </dgm:pt>
    <dgm:pt modelId="{D561AB79-F9EA-4DD9-9517-03C177DDE299}" type="pres">
      <dgm:prSet presAssocID="{6DA89523-330A-43BB-83DE-60E77874B475}" presName="textRect" presStyleLbl="revTx" presStyleIdx="1" presStyleCnt="6">
        <dgm:presLayoutVars>
          <dgm:chMax val="1"/>
          <dgm:chPref val="1"/>
        </dgm:presLayoutVars>
      </dgm:prSet>
      <dgm:spPr/>
    </dgm:pt>
    <dgm:pt modelId="{EA1F2C6F-992C-4D01-AA38-5995D4B19137}" type="pres">
      <dgm:prSet presAssocID="{47849E2B-74E0-4F29-8F10-D2128EE94FEC}" presName="sibTrans" presStyleCnt="0"/>
      <dgm:spPr/>
    </dgm:pt>
    <dgm:pt modelId="{AF0A9419-A348-412C-ADF3-09DF415D3FD8}" type="pres">
      <dgm:prSet presAssocID="{130F88C4-5B68-439B-B53B-1C6DCFCAB073}" presName="compNode" presStyleCnt="0"/>
      <dgm:spPr/>
    </dgm:pt>
    <dgm:pt modelId="{CB27A706-BB5E-46B7-A8AB-89B2D4495338}" type="pres">
      <dgm:prSet presAssocID="{130F88C4-5B68-439B-B53B-1C6DCFCAB07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FE3B9A8-2DB7-4E73-A847-872A47928A01}" type="pres">
      <dgm:prSet presAssocID="{130F88C4-5B68-439B-B53B-1C6DCFCAB0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66437B4-A62B-40FD-B3F2-52F663D21C74}" type="pres">
      <dgm:prSet presAssocID="{130F88C4-5B68-439B-B53B-1C6DCFCAB073}" presName="spaceRect" presStyleCnt="0"/>
      <dgm:spPr/>
    </dgm:pt>
    <dgm:pt modelId="{3D1AC991-1BB2-42F2-BC21-F3E5397839D2}" type="pres">
      <dgm:prSet presAssocID="{130F88C4-5B68-439B-B53B-1C6DCFCAB073}" presName="textRect" presStyleLbl="revTx" presStyleIdx="2" presStyleCnt="6">
        <dgm:presLayoutVars>
          <dgm:chMax val="1"/>
          <dgm:chPref val="1"/>
        </dgm:presLayoutVars>
      </dgm:prSet>
      <dgm:spPr/>
    </dgm:pt>
    <dgm:pt modelId="{F3C91A10-D23D-4E45-AD19-E111DBA89D1E}" type="pres">
      <dgm:prSet presAssocID="{02A3DC9E-B76B-4906-8D43-DF6D4D1C8BCA}" presName="sibTrans" presStyleCnt="0"/>
      <dgm:spPr/>
    </dgm:pt>
    <dgm:pt modelId="{F8B92504-A465-4B97-878E-B0C857611391}" type="pres">
      <dgm:prSet presAssocID="{16DDBF53-01D3-49EA-BA48-2334135BC86D}" presName="compNode" presStyleCnt="0"/>
      <dgm:spPr/>
    </dgm:pt>
    <dgm:pt modelId="{B1313F5D-805C-46E5-9C00-A8CCCEE6F2C7}" type="pres">
      <dgm:prSet presAssocID="{16DDBF53-01D3-49EA-BA48-2334135BC86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AE59C59-3FC2-4D16-8E4E-44A30351C89F}" type="pres">
      <dgm:prSet presAssocID="{16DDBF53-01D3-49EA-BA48-2334135BC8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60F8B94-E461-4423-9C91-56311C552C5A}" type="pres">
      <dgm:prSet presAssocID="{16DDBF53-01D3-49EA-BA48-2334135BC86D}" presName="spaceRect" presStyleCnt="0"/>
      <dgm:spPr/>
    </dgm:pt>
    <dgm:pt modelId="{19131836-47DF-464A-9C4E-0B8BD5E125D4}" type="pres">
      <dgm:prSet presAssocID="{16DDBF53-01D3-49EA-BA48-2334135BC86D}" presName="textRect" presStyleLbl="revTx" presStyleIdx="3" presStyleCnt="6">
        <dgm:presLayoutVars>
          <dgm:chMax val="1"/>
          <dgm:chPref val="1"/>
        </dgm:presLayoutVars>
      </dgm:prSet>
      <dgm:spPr/>
    </dgm:pt>
    <dgm:pt modelId="{7973353C-9FD2-4FB2-A7DD-0005D098E2EF}" type="pres">
      <dgm:prSet presAssocID="{3A88416F-E7CA-4C63-98C5-9658364C051F}" presName="sibTrans" presStyleCnt="0"/>
      <dgm:spPr/>
    </dgm:pt>
    <dgm:pt modelId="{7EBA33FC-A9A1-4FDD-9901-CCFECA08D92E}" type="pres">
      <dgm:prSet presAssocID="{F020B553-5238-4CC7-A6E7-F4D7EB066874}" presName="compNode" presStyleCnt="0"/>
      <dgm:spPr/>
    </dgm:pt>
    <dgm:pt modelId="{0DD4A467-5F6D-4357-83C3-E788E2544687}" type="pres">
      <dgm:prSet presAssocID="{F020B553-5238-4CC7-A6E7-F4D7EB06687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C9538C1-71EB-4EED-B2C4-D8D89B70A5D0}" type="pres">
      <dgm:prSet presAssocID="{F020B553-5238-4CC7-A6E7-F4D7EB0668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BFF4BD-FDF5-48E2-B839-38B306110E7D}" type="pres">
      <dgm:prSet presAssocID="{F020B553-5238-4CC7-A6E7-F4D7EB066874}" presName="spaceRect" presStyleCnt="0"/>
      <dgm:spPr/>
    </dgm:pt>
    <dgm:pt modelId="{7EA2E8BF-B49A-490F-B11A-446E51D8296A}" type="pres">
      <dgm:prSet presAssocID="{F020B553-5238-4CC7-A6E7-F4D7EB066874}" presName="textRect" presStyleLbl="revTx" presStyleIdx="4" presStyleCnt="6">
        <dgm:presLayoutVars>
          <dgm:chMax val="1"/>
          <dgm:chPref val="1"/>
        </dgm:presLayoutVars>
      </dgm:prSet>
      <dgm:spPr/>
    </dgm:pt>
    <dgm:pt modelId="{C0B8FE4C-48B8-4F64-8C29-6E309F166FF6}" type="pres">
      <dgm:prSet presAssocID="{F9120AB3-35E7-4165-ACDC-340FA777DD3C}" presName="sibTrans" presStyleCnt="0"/>
      <dgm:spPr/>
    </dgm:pt>
    <dgm:pt modelId="{45ED389D-9EE6-4B2E-B089-37F59C8B6748}" type="pres">
      <dgm:prSet presAssocID="{E16D7A9B-834C-4E36-A471-C31E616B2CFD}" presName="compNode" presStyleCnt="0"/>
      <dgm:spPr/>
    </dgm:pt>
    <dgm:pt modelId="{6D5E90F4-E041-43AE-B8B9-2A58243BBE39}" type="pres">
      <dgm:prSet presAssocID="{E16D7A9B-834C-4E36-A471-C31E616B2CF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12DBC2A-41E8-4326-AD2D-DC6C2302AE3F}" type="pres">
      <dgm:prSet presAssocID="{E16D7A9B-834C-4E36-A471-C31E616B2C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C49CDC8-45DA-4F28-80BA-DE04A34A5B5B}" type="pres">
      <dgm:prSet presAssocID="{E16D7A9B-834C-4E36-A471-C31E616B2CFD}" presName="spaceRect" presStyleCnt="0"/>
      <dgm:spPr/>
    </dgm:pt>
    <dgm:pt modelId="{2ED5426A-E916-4FF0-8156-ED23D426356C}" type="pres">
      <dgm:prSet presAssocID="{E16D7A9B-834C-4E36-A471-C31E616B2C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EDB0F1A-1F6D-4CDA-A542-24FC5C80C4D8}" type="presOf" srcId="{16DDBF53-01D3-49EA-BA48-2334135BC86D}" destId="{19131836-47DF-464A-9C4E-0B8BD5E125D4}" srcOrd="0" destOrd="0" presId="urn:microsoft.com/office/officeart/2018/5/layout/IconLeafLabelList"/>
    <dgm:cxn modelId="{710C371D-8493-4CF5-95E3-2AF73F9BA125}" type="presOf" srcId="{46C4F82C-80FA-48DE-8E12-20DF6441526C}" destId="{FEDB12E3-ED12-4C0E-BCAB-CD57B5E9088B}" srcOrd="0" destOrd="0" presId="urn:microsoft.com/office/officeart/2018/5/layout/IconLeafLabelList"/>
    <dgm:cxn modelId="{0DC2AE1D-E772-4F7C-A2DF-9B693BAD0DB6}" srcId="{6F694361-6982-4327-B70B-52072331541D}" destId="{46C4F82C-80FA-48DE-8E12-20DF6441526C}" srcOrd="0" destOrd="0" parTransId="{B83EA2EB-27D7-4C8C-AA7D-371418B048EF}" sibTransId="{6C841DDC-6A91-4B6A-BC70-1847634765F8}"/>
    <dgm:cxn modelId="{1F6B4223-DC5E-4B95-A26B-81D4050DE0FC}" srcId="{6F694361-6982-4327-B70B-52072331541D}" destId="{F020B553-5238-4CC7-A6E7-F4D7EB066874}" srcOrd="4" destOrd="0" parTransId="{3870E432-AB80-4146-9F8D-84404ADD9486}" sibTransId="{F9120AB3-35E7-4165-ACDC-340FA777DD3C}"/>
    <dgm:cxn modelId="{63812634-2185-4FEC-B73D-273FD34ABF57}" srcId="{6F694361-6982-4327-B70B-52072331541D}" destId="{E16D7A9B-834C-4E36-A471-C31E616B2CFD}" srcOrd="5" destOrd="0" parTransId="{BC9C2EE2-FD9B-4931-A404-B57B89CB96E0}" sibTransId="{59BB353E-FA23-4228-B177-D15F1CA05D2C}"/>
    <dgm:cxn modelId="{9A64483B-7FB7-4C3B-B342-E5E07F5C58C0}" type="presOf" srcId="{130F88C4-5B68-439B-B53B-1C6DCFCAB073}" destId="{3D1AC991-1BB2-42F2-BC21-F3E5397839D2}" srcOrd="0" destOrd="0" presId="urn:microsoft.com/office/officeart/2018/5/layout/IconLeafLabelList"/>
    <dgm:cxn modelId="{FCA87746-F995-41AA-B2F5-FF085DC85217}" type="presOf" srcId="{6DA89523-330A-43BB-83DE-60E77874B475}" destId="{D561AB79-F9EA-4DD9-9517-03C177DDE299}" srcOrd="0" destOrd="0" presId="urn:microsoft.com/office/officeart/2018/5/layout/IconLeafLabelList"/>
    <dgm:cxn modelId="{5691015A-C502-4868-81F1-5239564A7EE9}" type="presOf" srcId="{E16D7A9B-834C-4E36-A471-C31E616B2CFD}" destId="{2ED5426A-E916-4FF0-8156-ED23D426356C}" srcOrd="0" destOrd="0" presId="urn:microsoft.com/office/officeart/2018/5/layout/IconLeafLabelList"/>
    <dgm:cxn modelId="{AD812990-B042-4155-953D-9F32150E44A1}" type="presOf" srcId="{F020B553-5238-4CC7-A6E7-F4D7EB066874}" destId="{7EA2E8BF-B49A-490F-B11A-446E51D8296A}" srcOrd="0" destOrd="0" presId="urn:microsoft.com/office/officeart/2018/5/layout/IconLeafLabelList"/>
    <dgm:cxn modelId="{02EC64A7-E740-49FB-A3ED-730799509A89}" srcId="{6F694361-6982-4327-B70B-52072331541D}" destId="{16DDBF53-01D3-49EA-BA48-2334135BC86D}" srcOrd="3" destOrd="0" parTransId="{0E39FA79-8813-413E-B07E-55EAEBAD2682}" sibTransId="{3A88416F-E7CA-4C63-98C5-9658364C051F}"/>
    <dgm:cxn modelId="{F9A417BB-8AD7-4C28-89BA-47FDFED6F0A6}" srcId="{6F694361-6982-4327-B70B-52072331541D}" destId="{130F88C4-5B68-439B-B53B-1C6DCFCAB073}" srcOrd="2" destOrd="0" parTransId="{428FF218-B2D2-4E15-87FB-314154857DA9}" sibTransId="{02A3DC9E-B76B-4906-8D43-DF6D4D1C8BCA}"/>
    <dgm:cxn modelId="{4D2752E0-73A6-4B38-94A4-3305E9EF0634}" srcId="{6F694361-6982-4327-B70B-52072331541D}" destId="{6DA89523-330A-43BB-83DE-60E77874B475}" srcOrd="1" destOrd="0" parTransId="{D2E8D100-ED3C-436F-9AD9-8094DE2F8E4A}" sibTransId="{47849E2B-74E0-4F29-8F10-D2128EE94FEC}"/>
    <dgm:cxn modelId="{AFF80FE4-0B78-4C9A-B643-36DE96BB6691}" type="presOf" srcId="{6F694361-6982-4327-B70B-52072331541D}" destId="{A7DC3F7C-4F1E-46BE-9891-9019A430C7FC}" srcOrd="0" destOrd="0" presId="urn:microsoft.com/office/officeart/2018/5/layout/IconLeafLabelList"/>
    <dgm:cxn modelId="{A93E063C-A52C-437B-BAA4-D0BDD093F96F}" type="presParOf" srcId="{A7DC3F7C-4F1E-46BE-9891-9019A430C7FC}" destId="{3FE7C72B-3FEE-47F4-A914-6336C930BD64}" srcOrd="0" destOrd="0" presId="urn:microsoft.com/office/officeart/2018/5/layout/IconLeafLabelList"/>
    <dgm:cxn modelId="{910B46C7-EA49-473B-8C34-06E978E11840}" type="presParOf" srcId="{3FE7C72B-3FEE-47F4-A914-6336C930BD64}" destId="{14DB4BFB-24D5-4346-81A5-93407DD14751}" srcOrd="0" destOrd="0" presId="urn:microsoft.com/office/officeart/2018/5/layout/IconLeafLabelList"/>
    <dgm:cxn modelId="{5798E07B-44AD-402C-AC0F-EC99F3DEF46D}" type="presParOf" srcId="{3FE7C72B-3FEE-47F4-A914-6336C930BD64}" destId="{CDD84E1B-617A-4675-B676-2608787B38FA}" srcOrd="1" destOrd="0" presId="urn:microsoft.com/office/officeart/2018/5/layout/IconLeafLabelList"/>
    <dgm:cxn modelId="{EE112156-36FD-4A69-BCB4-F5BB831F1238}" type="presParOf" srcId="{3FE7C72B-3FEE-47F4-A914-6336C930BD64}" destId="{09EE73B3-6CF9-43A2-96A8-44B00B5DC3A2}" srcOrd="2" destOrd="0" presId="urn:microsoft.com/office/officeart/2018/5/layout/IconLeafLabelList"/>
    <dgm:cxn modelId="{45852D82-5534-4F20-B661-CA7C0DA9395B}" type="presParOf" srcId="{3FE7C72B-3FEE-47F4-A914-6336C930BD64}" destId="{FEDB12E3-ED12-4C0E-BCAB-CD57B5E9088B}" srcOrd="3" destOrd="0" presId="urn:microsoft.com/office/officeart/2018/5/layout/IconLeafLabelList"/>
    <dgm:cxn modelId="{37F548F7-DEAD-4994-9E7F-A08DDDBAE40F}" type="presParOf" srcId="{A7DC3F7C-4F1E-46BE-9891-9019A430C7FC}" destId="{EE6BE339-3206-4EBF-A447-ED2B7E6EA060}" srcOrd="1" destOrd="0" presId="urn:microsoft.com/office/officeart/2018/5/layout/IconLeafLabelList"/>
    <dgm:cxn modelId="{00099CAC-BA28-44EE-BE27-5742F4E8C41E}" type="presParOf" srcId="{A7DC3F7C-4F1E-46BE-9891-9019A430C7FC}" destId="{28978EB2-6B7C-43B4-B12B-8F7C426ACDBC}" srcOrd="2" destOrd="0" presId="urn:microsoft.com/office/officeart/2018/5/layout/IconLeafLabelList"/>
    <dgm:cxn modelId="{FB0F5925-22F4-4108-940D-15EE885219F8}" type="presParOf" srcId="{28978EB2-6B7C-43B4-B12B-8F7C426ACDBC}" destId="{3D54D15C-4E8D-474F-9E08-A8A163AC0659}" srcOrd="0" destOrd="0" presId="urn:microsoft.com/office/officeart/2018/5/layout/IconLeafLabelList"/>
    <dgm:cxn modelId="{128E2EC6-18B3-4F1F-8E06-662C6FEBB656}" type="presParOf" srcId="{28978EB2-6B7C-43B4-B12B-8F7C426ACDBC}" destId="{3542F068-6AA2-4B7B-967D-FC2882C73A0D}" srcOrd="1" destOrd="0" presId="urn:microsoft.com/office/officeart/2018/5/layout/IconLeafLabelList"/>
    <dgm:cxn modelId="{011B2DCA-1BBC-4BDB-9F0D-9E4C514D315B}" type="presParOf" srcId="{28978EB2-6B7C-43B4-B12B-8F7C426ACDBC}" destId="{0B2DF2ED-54A0-4954-BA3C-0AB37622F288}" srcOrd="2" destOrd="0" presId="urn:microsoft.com/office/officeart/2018/5/layout/IconLeafLabelList"/>
    <dgm:cxn modelId="{39610E6E-9F4E-403E-856F-37ED13A5E358}" type="presParOf" srcId="{28978EB2-6B7C-43B4-B12B-8F7C426ACDBC}" destId="{D561AB79-F9EA-4DD9-9517-03C177DDE299}" srcOrd="3" destOrd="0" presId="urn:microsoft.com/office/officeart/2018/5/layout/IconLeafLabelList"/>
    <dgm:cxn modelId="{18CDB8A1-4200-4DEF-BC2C-DC0A41A33B55}" type="presParOf" srcId="{A7DC3F7C-4F1E-46BE-9891-9019A430C7FC}" destId="{EA1F2C6F-992C-4D01-AA38-5995D4B19137}" srcOrd="3" destOrd="0" presId="urn:microsoft.com/office/officeart/2018/5/layout/IconLeafLabelList"/>
    <dgm:cxn modelId="{E06F5049-A643-42EE-856A-99AEFCC55261}" type="presParOf" srcId="{A7DC3F7C-4F1E-46BE-9891-9019A430C7FC}" destId="{AF0A9419-A348-412C-ADF3-09DF415D3FD8}" srcOrd="4" destOrd="0" presId="urn:microsoft.com/office/officeart/2018/5/layout/IconLeafLabelList"/>
    <dgm:cxn modelId="{F48CE654-F517-4DF1-8085-4523A90413B7}" type="presParOf" srcId="{AF0A9419-A348-412C-ADF3-09DF415D3FD8}" destId="{CB27A706-BB5E-46B7-A8AB-89B2D4495338}" srcOrd="0" destOrd="0" presId="urn:microsoft.com/office/officeart/2018/5/layout/IconLeafLabelList"/>
    <dgm:cxn modelId="{5892ABF1-1731-460E-871A-8FB81DB6227F}" type="presParOf" srcId="{AF0A9419-A348-412C-ADF3-09DF415D3FD8}" destId="{CFE3B9A8-2DB7-4E73-A847-872A47928A01}" srcOrd="1" destOrd="0" presId="urn:microsoft.com/office/officeart/2018/5/layout/IconLeafLabelList"/>
    <dgm:cxn modelId="{84105300-9E4D-4052-9BFA-230C45A0B907}" type="presParOf" srcId="{AF0A9419-A348-412C-ADF3-09DF415D3FD8}" destId="{766437B4-A62B-40FD-B3F2-52F663D21C74}" srcOrd="2" destOrd="0" presId="urn:microsoft.com/office/officeart/2018/5/layout/IconLeafLabelList"/>
    <dgm:cxn modelId="{DF98C69C-F14E-4D5D-9DEB-22CA0881537C}" type="presParOf" srcId="{AF0A9419-A348-412C-ADF3-09DF415D3FD8}" destId="{3D1AC991-1BB2-42F2-BC21-F3E5397839D2}" srcOrd="3" destOrd="0" presId="urn:microsoft.com/office/officeart/2018/5/layout/IconLeafLabelList"/>
    <dgm:cxn modelId="{6D90C96E-6D9C-4C8D-A3E8-21B24D89FF07}" type="presParOf" srcId="{A7DC3F7C-4F1E-46BE-9891-9019A430C7FC}" destId="{F3C91A10-D23D-4E45-AD19-E111DBA89D1E}" srcOrd="5" destOrd="0" presId="urn:microsoft.com/office/officeart/2018/5/layout/IconLeafLabelList"/>
    <dgm:cxn modelId="{0532B124-5ECA-47C9-AF03-054280A21E4E}" type="presParOf" srcId="{A7DC3F7C-4F1E-46BE-9891-9019A430C7FC}" destId="{F8B92504-A465-4B97-878E-B0C857611391}" srcOrd="6" destOrd="0" presId="urn:microsoft.com/office/officeart/2018/5/layout/IconLeafLabelList"/>
    <dgm:cxn modelId="{F2548F6B-1E77-46F1-8042-6D9378F0ECA4}" type="presParOf" srcId="{F8B92504-A465-4B97-878E-B0C857611391}" destId="{B1313F5D-805C-46E5-9C00-A8CCCEE6F2C7}" srcOrd="0" destOrd="0" presId="urn:microsoft.com/office/officeart/2018/5/layout/IconLeafLabelList"/>
    <dgm:cxn modelId="{6D4D7405-5CA5-460F-89B9-B44D0AD8539C}" type="presParOf" srcId="{F8B92504-A465-4B97-878E-B0C857611391}" destId="{8AE59C59-3FC2-4D16-8E4E-44A30351C89F}" srcOrd="1" destOrd="0" presId="urn:microsoft.com/office/officeart/2018/5/layout/IconLeafLabelList"/>
    <dgm:cxn modelId="{FBC9786D-CE81-48E2-BB91-7C2C648B29ED}" type="presParOf" srcId="{F8B92504-A465-4B97-878E-B0C857611391}" destId="{660F8B94-E461-4423-9C91-56311C552C5A}" srcOrd="2" destOrd="0" presId="urn:microsoft.com/office/officeart/2018/5/layout/IconLeafLabelList"/>
    <dgm:cxn modelId="{37AE2B4F-1948-4FDF-88EB-CEF218001330}" type="presParOf" srcId="{F8B92504-A465-4B97-878E-B0C857611391}" destId="{19131836-47DF-464A-9C4E-0B8BD5E125D4}" srcOrd="3" destOrd="0" presId="urn:microsoft.com/office/officeart/2018/5/layout/IconLeafLabelList"/>
    <dgm:cxn modelId="{F6B9B6E9-8569-45C2-99E4-CA364498A8E5}" type="presParOf" srcId="{A7DC3F7C-4F1E-46BE-9891-9019A430C7FC}" destId="{7973353C-9FD2-4FB2-A7DD-0005D098E2EF}" srcOrd="7" destOrd="0" presId="urn:microsoft.com/office/officeart/2018/5/layout/IconLeafLabelList"/>
    <dgm:cxn modelId="{E4D58C55-94CE-4FFE-B173-67076AB08162}" type="presParOf" srcId="{A7DC3F7C-4F1E-46BE-9891-9019A430C7FC}" destId="{7EBA33FC-A9A1-4FDD-9901-CCFECA08D92E}" srcOrd="8" destOrd="0" presId="urn:microsoft.com/office/officeart/2018/5/layout/IconLeafLabelList"/>
    <dgm:cxn modelId="{A116C4C2-243B-4CEF-82B1-0A2BB11CE649}" type="presParOf" srcId="{7EBA33FC-A9A1-4FDD-9901-CCFECA08D92E}" destId="{0DD4A467-5F6D-4357-83C3-E788E2544687}" srcOrd="0" destOrd="0" presId="urn:microsoft.com/office/officeart/2018/5/layout/IconLeafLabelList"/>
    <dgm:cxn modelId="{9B249053-2EE3-4934-863C-BF329D8EB390}" type="presParOf" srcId="{7EBA33FC-A9A1-4FDD-9901-CCFECA08D92E}" destId="{2C9538C1-71EB-4EED-B2C4-D8D89B70A5D0}" srcOrd="1" destOrd="0" presId="urn:microsoft.com/office/officeart/2018/5/layout/IconLeafLabelList"/>
    <dgm:cxn modelId="{12070209-5755-478F-8469-2148FD30A665}" type="presParOf" srcId="{7EBA33FC-A9A1-4FDD-9901-CCFECA08D92E}" destId="{52BFF4BD-FDF5-48E2-B839-38B306110E7D}" srcOrd="2" destOrd="0" presId="urn:microsoft.com/office/officeart/2018/5/layout/IconLeafLabelList"/>
    <dgm:cxn modelId="{8452B5BA-AF34-4C4F-97F7-5AC9185687F6}" type="presParOf" srcId="{7EBA33FC-A9A1-4FDD-9901-CCFECA08D92E}" destId="{7EA2E8BF-B49A-490F-B11A-446E51D8296A}" srcOrd="3" destOrd="0" presId="urn:microsoft.com/office/officeart/2018/5/layout/IconLeafLabelList"/>
    <dgm:cxn modelId="{A7D51856-4725-4364-AC7F-AC7C37F05849}" type="presParOf" srcId="{A7DC3F7C-4F1E-46BE-9891-9019A430C7FC}" destId="{C0B8FE4C-48B8-4F64-8C29-6E309F166FF6}" srcOrd="9" destOrd="0" presId="urn:microsoft.com/office/officeart/2018/5/layout/IconLeafLabelList"/>
    <dgm:cxn modelId="{5023C5F2-09AB-49BA-AE62-33CBE0CCA6B0}" type="presParOf" srcId="{A7DC3F7C-4F1E-46BE-9891-9019A430C7FC}" destId="{45ED389D-9EE6-4B2E-B089-37F59C8B6748}" srcOrd="10" destOrd="0" presId="urn:microsoft.com/office/officeart/2018/5/layout/IconLeafLabelList"/>
    <dgm:cxn modelId="{95920268-CDDB-4927-9CD4-B53D25EE8CDC}" type="presParOf" srcId="{45ED389D-9EE6-4B2E-B089-37F59C8B6748}" destId="{6D5E90F4-E041-43AE-B8B9-2A58243BBE39}" srcOrd="0" destOrd="0" presId="urn:microsoft.com/office/officeart/2018/5/layout/IconLeafLabelList"/>
    <dgm:cxn modelId="{7BF8DF6C-220D-4A03-A909-9641B2DFE235}" type="presParOf" srcId="{45ED389D-9EE6-4B2E-B089-37F59C8B6748}" destId="{212DBC2A-41E8-4326-AD2D-DC6C2302AE3F}" srcOrd="1" destOrd="0" presId="urn:microsoft.com/office/officeart/2018/5/layout/IconLeafLabelList"/>
    <dgm:cxn modelId="{7EBF93D7-1536-47C6-AB9B-3AF8BD47ED68}" type="presParOf" srcId="{45ED389D-9EE6-4B2E-B089-37F59C8B6748}" destId="{FC49CDC8-45DA-4F28-80BA-DE04A34A5B5B}" srcOrd="2" destOrd="0" presId="urn:microsoft.com/office/officeart/2018/5/layout/IconLeafLabelList"/>
    <dgm:cxn modelId="{9846D415-729A-4FE2-A294-8D895D56A30D}" type="presParOf" srcId="{45ED389D-9EE6-4B2E-B089-37F59C8B6748}" destId="{2ED5426A-E916-4FF0-8156-ED23D42635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B4BFB-24D5-4346-81A5-93407DD14751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84E1B-617A-4675-B676-2608787B38FA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12E3-ED12-4C0E-BCAB-CD57B5E9088B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Interrelación</a:t>
          </a:r>
          <a:endParaRPr lang="en-US" sz="1800" kern="1200"/>
        </a:p>
      </dsp:txBody>
      <dsp:txXfrm>
        <a:off x="578678" y="1313725"/>
        <a:ext cx="1641796" cy="656718"/>
      </dsp:txXfrm>
    </dsp:sp>
    <dsp:sp modelId="{3D54D15C-4E8D-474F-9E08-A8A163AC0659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2F068-6AA2-4B7B-967D-FC2882C73A0D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AB79-F9EA-4DD9-9517-03C177DDE299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Búsqueda de Objetivos</a:t>
          </a:r>
          <a:endParaRPr lang="en-US" sz="1800" kern="1200"/>
        </a:p>
      </dsp:txBody>
      <dsp:txXfrm>
        <a:off x="2507790" y="1313725"/>
        <a:ext cx="1641796" cy="656718"/>
      </dsp:txXfrm>
    </dsp:sp>
    <dsp:sp modelId="{CB27A706-BB5E-46B7-A8AB-89B2D4495338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3B9A8-2DB7-4E73-A847-872A47928A0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C991-1BB2-42F2-BC21-F3E5397839D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Insumos y productos</a:t>
          </a:r>
          <a:endParaRPr lang="en-US" sz="1800" kern="1200"/>
        </a:p>
      </dsp:txBody>
      <dsp:txXfrm>
        <a:off x="4436901" y="1313725"/>
        <a:ext cx="1641796" cy="656718"/>
      </dsp:txXfrm>
    </dsp:sp>
    <dsp:sp modelId="{B1313F5D-805C-46E5-9C00-A8CCCEE6F2C7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59C59-3FC2-4D16-8E4E-44A30351C89F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31836-47DF-464A-9C4E-0B8BD5E125D4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Regulación</a:t>
          </a:r>
          <a:endParaRPr lang="en-US" sz="1800" kern="1200"/>
        </a:p>
      </dsp:txBody>
      <dsp:txXfrm>
        <a:off x="6366012" y="1313725"/>
        <a:ext cx="1641796" cy="656718"/>
      </dsp:txXfrm>
    </dsp:sp>
    <dsp:sp modelId="{0DD4A467-5F6D-4357-83C3-E788E2544687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538C1-71EB-4EED-B2C4-D8D89B70A5D0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2E8BF-B49A-490F-B11A-446E51D8296A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Diferenciación</a:t>
          </a:r>
          <a:endParaRPr lang="en-US" sz="1800" kern="1200"/>
        </a:p>
      </dsp:txBody>
      <dsp:txXfrm>
        <a:off x="8295124" y="1313725"/>
        <a:ext cx="1641796" cy="656718"/>
      </dsp:txXfrm>
    </dsp:sp>
    <dsp:sp modelId="{6D5E90F4-E041-43AE-B8B9-2A58243BBE39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DBC2A-41E8-4326-AD2D-DC6C2302AE3F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5426A-E916-4FF0-8156-ED23D426356C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800" kern="1200"/>
            <a:t>Entropía</a:t>
          </a:r>
          <a:endParaRPr lang="en-US" sz="1800" kern="1200"/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6A3D7-A063-4208-85B7-4C594992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0696E-EF05-4045-9874-3F419300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AEE4E-7C2E-480F-9D81-566ED4C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8A895-8F02-41DA-86AE-5FEB4A9C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67AE4-8B5C-4DCD-9A2C-5ADE648A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5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3575-6197-4192-937E-845493C8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10105A-EFCC-4BBE-9CFD-86E661454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68A7C-D9B8-4C3C-AE65-F5319560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D96B0-CFAC-475B-BAC5-AFBE2DAB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6610C-1323-438B-8E35-B998016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1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348BE-623A-4D98-9B58-C65276DA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4E80F-0ACD-44DC-9068-8E85C28B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02605-71CF-4C1B-9402-39C14DE5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4465F-6DF7-4BE7-BCDD-09C2FE2B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4DEEA-32C2-43B2-A78D-2D4305C4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2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606D-0220-4614-B72F-9771AA1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6177D-0A91-4BD8-BAD4-3756BF00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6EB53-BA22-49EF-B8AC-BC4DF3DA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E9238-42D0-46F5-A8B1-4C246EAF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F0A11-BE1A-4699-ADB7-C2060DAD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0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73E2D-671B-4D50-9B25-8331BA66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BE888-82EF-4A8F-B0F1-308291CD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4C98B-1D66-4BB1-BD12-23BB0AE6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0ED57-88F8-4E56-A5E6-9CA83AA6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5CF16-6C53-475F-AC03-651BC72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7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8F556-D8A7-4B7F-8224-9208A55B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8A899-7514-4B7C-8083-0FD523EC1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C87BBB-8A1A-492F-A82D-ABA3591D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7F3F4-6BAB-4AD4-A8F9-19373C60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1AA9B-9614-4858-BFD7-B68410D7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34467-A429-4E31-8E16-A5AB5AE0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14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6C61-754F-492E-AB6D-DBFA0F1B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76AB7-52C4-423B-9E50-DFD01530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522C5-86F7-43E0-B2E3-E294AF0B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306257-C665-4F26-9AC4-2D26E6A9F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FB6B18-2E32-415F-A8A8-7A6371537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C4011-EC4B-4161-B1B9-91CFA63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3CE2EE-6B84-46B5-8E0C-56FB458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1DE6EA-4B3B-4A7F-9A54-F19C99E6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2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66AAC-F6E0-4FE3-AE26-518B2D6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4CDF6A-76F5-4C4B-9ACA-4AA73C7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262C1D-042C-4273-AE93-956C8929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164CD8-869F-49F4-B5F9-0F815922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59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C0A800-B418-430F-8BDF-3F813608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F64C33-2274-44E2-B6EC-34358F69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F1AC6A-5581-4285-923A-FF50E4C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5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326A4-AE0A-4497-BBE4-93E910D3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7EC5D-45C5-4C76-B96B-527FA811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3C583-2152-4D5A-A09F-411B2AE8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5D3DE-D632-455A-8600-8FC827F2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94DF1-BF9D-456D-8377-40D80B4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B3F41C-9159-4B48-8DDA-9C03668B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1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2E41D-9B29-4277-B851-A02EADC5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0E5247-4F88-4289-91B6-D4163B8F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59D34D-DD1A-4C74-A6DC-A8984F9EE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DF4FF-C879-4538-B068-DAB87607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9E933-00B4-4D47-8DE6-69C31F14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9927D-17C9-4680-844E-4A66CE4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7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2183F4-7DF0-4347-8025-58BA99AC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34528-DD89-49EF-AC8E-AF21714F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24BE5-261A-4B5E-A47D-5A9FCB501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859E-EE07-45A3-BA5A-101D1593819B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DFCC1-ED60-4E36-9379-D0A1CB755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0E0A3-30FC-46D4-9245-B2EEA351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B6CB-246D-4EE3-A3B9-9405E10F38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93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FD2191-81A0-4A55-A809-7B923132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985187" cy="32907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b="1" kern="12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21 Blackjack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C4EF2-CF85-493A-941F-C0DD73956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Presentado por: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Sebastián Guzmán Agudelo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Federico Montoya Giraldo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Eilin Dianella Restrepo Chaverra</a:t>
            </a:r>
          </a:p>
        </p:txBody>
      </p:sp>
    </p:spTree>
    <p:extLst>
      <p:ext uri="{BB962C8B-B14F-4D97-AF65-F5344CB8AC3E}">
        <p14:creationId xmlns:p14="http://schemas.microsoft.com/office/powerpoint/2010/main" val="272326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5507F-B57B-4A4F-8BE0-EB3694A3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t="9931" r="20156" b="7222"/>
          <a:stretch/>
        </p:blipFill>
        <p:spPr>
          <a:xfrm>
            <a:off x="643467" y="1575558"/>
            <a:ext cx="5294716" cy="37068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6C27079-331B-4694-BFC8-6DF622EB4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9931" r="20547" b="8056"/>
          <a:stretch/>
        </p:blipFill>
        <p:spPr>
          <a:xfrm>
            <a:off x="6253817" y="1570200"/>
            <a:ext cx="5294715" cy="37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0BEABD-4C28-442F-8359-BC1089C0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Entropía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7B445-2263-4CCE-8FB7-F8FEF8AA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000000"/>
                </a:solidFill>
              </a:rPr>
              <a:t>Al momento de hacer cada validación estamos tratando de controlar la tendencia al caos, así como se muestra en la imagen</a:t>
            </a:r>
          </a:p>
        </p:txBody>
      </p:sp>
    </p:spTree>
    <p:extLst>
      <p:ext uri="{BB962C8B-B14F-4D97-AF65-F5344CB8AC3E}">
        <p14:creationId xmlns:p14="http://schemas.microsoft.com/office/powerpoint/2010/main" val="259006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F99CB-0C02-477F-A1E8-20C64E773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8571" r="19286" b="6509"/>
          <a:stretch/>
        </p:blipFill>
        <p:spPr>
          <a:xfrm>
            <a:off x="6250115" y="1485089"/>
            <a:ext cx="5294716" cy="374196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7149DB3D-22F7-4FDE-87F1-5CEF7703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2" t="8752" r="19317" b="7941"/>
          <a:stretch/>
        </p:blipFill>
        <p:spPr>
          <a:xfrm>
            <a:off x="615086" y="1512225"/>
            <a:ext cx="5294715" cy="3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A4E3AC-BD41-4B1B-A6CA-0637219A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Búsqueda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BE2DF-8527-4179-9623-30129E3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000000"/>
                </a:solidFill>
              </a:rPr>
              <a:t>En el código del formulario Table podemos ver como todos los componentes de la aplicación interactúan y se relacionan para lograr que el jugo funcione y este en equilibrio</a:t>
            </a:r>
          </a:p>
        </p:txBody>
      </p:sp>
    </p:spTree>
    <p:extLst>
      <p:ext uri="{BB962C8B-B14F-4D97-AF65-F5344CB8AC3E}">
        <p14:creationId xmlns:p14="http://schemas.microsoft.com/office/powerpoint/2010/main" val="41830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7F8273-C2EC-498A-A1ED-C3CC987D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2" t="8889" r="19197" b="8730"/>
          <a:stretch/>
        </p:blipFill>
        <p:spPr>
          <a:xfrm>
            <a:off x="643467" y="1539367"/>
            <a:ext cx="5294716" cy="37792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1F18EE0-DBD7-422C-AE99-4BEA01E49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1" t="9048" r="19375" b="8254"/>
          <a:stretch/>
        </p:blipFill>
        <p:spPr>
          <a:xfrm>
            <a:off x="6253817" y="1592440"/>
            <a:ext cx="5294715" cy="36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AE0D35-FC1C-43FA-8765-58BAFBE7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000" b="1" kern="12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21 Blackjack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6CAA8E-1DE8-40D1-A7C8-1C62B9D98EED}"/>
              </a:ext>
            </a:extLst>
          </p:cNvPr>
          <p:cNvSpPr txBox="1">
            <a:spLocks/>
          </p:cNvSpPr>
          <p:nvPr/>
        </p:nvSpPr>
        <p:spPr>
          <a:xfrm>
            <a:off x="4139377" y="3543201"/>
            <a:ext cx="3913246" cy="1063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Bahnschrift Condensed" panose="020B0502040204020203" pitchFamily="34" charset="0"/>
              </a:rPr>
              <a:t>SIO</a:t>
            </a:r>
          </a:p>
        </p:txBody>
      </p:sp>
    </p:spTree>
    <p:extLst>
      <p:ext uri="{BB962C8B-B14F-4D97-AF65-F5344CB8AC3E}">
        <p14:creationId xmlns:p14="http://schemas.microsoft.com/office/powerpoint/2010/main" val="11447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58F25-58BA-450F-9FD6-75F0C98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Características de la TGS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3958D867-AD9A-447F-9678-96F837B4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66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72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D2E499-266C-4D36-AC2D-A7AE1147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Interrelación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2B502-EB47-4F3B-8195-7625285D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000000"/>
                </a:solidFill>
              </a:rPr>
              <a:t>En el código del formulario Table es donde podemos evidenciar esta característica ya que es donde se relacionan todas las clases, objetos y atributos para darle funcionalidad al juego, en la imagen podemos evidenciar la instanciación y utilización de cada clase.</a:t>
            </a:r>
          </a:p>
          <a:p>
            <a:endParaRPr lang="es-CO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7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46FB1-003E-4AEE-BE6C-5464E1298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5" t="9219" r="26579" b="27943"/>
          <a:stretch/>
        </p:blipFill>
        <p:spPr>
          <a:xfrm>
            <a:off x="643467" y="1885018"/>
            <a:ext cx="5294716" cy="30879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F7021E6-C7C0-44B0-B187-055A86522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0" t="9049" r="22220" b="23559"/>
          <a:stretch/>
        </p:blipFill>
        <p:spPr>
          <a:xfrm>
            <a:off x="6253817" y="1890034"/>
            <a:ext cx="5294715" cy="30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1CD838-37DE-4EC8-9FE1-21E8FC22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Insumos y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430DC-23CF-49BC-B7C3-F40FD4DC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000000"/>
                </a:solidFill>
              </a:rPr>
              <a:t>En el juego los insumos que se necesitan para que el sistema funcione correctamente son: </a:t>
            </a:r>
          </a:p>
          <a:p>
            <a:pPr lvl="1"/>
            <a:r>
              <a:rPr lang="es-CO">
                <a:solidFill>
                  <a:srgbClr val="000000"/>
                </a:solidFill>
              </a:rPr>
              <a:t>Nombre de los jugadores y/o jugador</a:t>
            </a:r>
          </a:p>
          <a:p>
            <a:pPr lvl="1"/>
            <a:r>
              <a:rPr lang="es-CO">
                <a:solidFill>
                  <a:srgbClr val="000000"/>
                </a:solidFill>
              </a:rPr>
              <a:t>Cantidad de dinero a apostar</a:t>
            </a:r>
          </a:p>
        </p:txBody>
      </p:sp>
    </p:spTree>
    <p:extLst>
      <p:ext uri="{BB962C8B-B14F-4D97-AF65-F5344CB8AC3E}">
        <p14:creationId xmlns:p14="http://schemas.microsoft.com/office/powerpoint/2010/main" val="5747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BF843-3C71-4876-9032-99D16289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6" t="8611" r="22735" b="23333"/>
          <a:stretch/>
        </p:blipFill>
        <p:spPr>
          <a:xfrm>
            <a:off x="643467" y="1841244"/>
            <a:ext cx="5294716" cy="317550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2E80A24-333A-4FAA-9790-5B1E44776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1" t="9086" r="20982" b="22901"/>
          <a:stretch/>
        </p:blipFill>
        <p:spPr>
          <a:xfrm>
            <a:off x="6253817" y="1896000"/>
            <a:ext cx="5294715" cy="30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F687BA-530E-4C05-AA6C-6F63F731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Regulación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4BF53-A058-4FDD-8513-6ED32226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 dirty="0">
                <a:solidFill>
                  <a:srgbClr val="000000"/>
                </a:solidFill>
              </a:rPr>
              <a:t>En el código se presenta la regulación principalmente al momento de controlar la creación y repartición de  cartas en el juego.</a:t>
            </a:r>
          </a:p>
        </p:txBody>
      </p:sp>
    </p:spTree>
    <p:extLst>
      <p:ext uri="{BB962C8B-B14F-4D97-AF65-F5344CB8AC3E}">
        <p14:creationId xmlns:p14="http://schemas.microsoft.com/office/powerpoint/2010/main" val="24157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139E50-2F44-4AF1-BA98-C8FFD279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9931" r="21651" b="8479"/>
          <a:stretch/>
        </p:blipFill>
        <p:spPr>
          <a:xfrm>
            <a:off x="643467" y="1548182"/>
            <a:ext cx="5294716" cy="37616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1AA059C-6232-440D-A54C-CAD6456CC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5" t="33333" r="46172" b="25694"/>
          <a:stretch/>
        </p:blipFill>
        <p:spPr>
          <a:xfrm>
            <a:off x="6253817" y="1760251"/>
            <a:ext cx="5294715" cy="33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720D21-A99D-4F3C-BCA6-80EF67D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>
                <a:solidFill>
                  <a:srgbClr val="FFFFFF"/>
                </a:solidFill>
              </a:rPr>
              <a:t>Diferenciación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79B-2FE0-4AAF-9920-C6BC60DF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CO" sz="2400" dirty="0">
                <a:solidFill>
                  <a:srgbClr val="000000"/>
                </a:solidFill>
              </a:rPr>
              <a:t>En el código diferenciamos el rol y las funcionalidades, la del jugador o jugadores y la funcionalidad del PC que realizan acciones diferentes y llevan atributos diferentes pero unidas conforman el juego.</a:t>
            </a:r>
          </a:p>
        </p:txBody>
      </p:sp>
    </p:spTree>
    <p:extLst>
      <p:ext uri="{BB962C8B-B14F-4D97-AF65-F5344CB8AC3E}">
        <p14:creationId xmlns:p14="http://schemas.microsoft.com/office/powerpoint/2010/main" val="1477201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Tema de Office</vt:lpstr>
      <vt:lpstr>21 Blackjack</vt:lpstr>
      <vt:lpstr>Características de la TGS</vt:lpstr>
      <vt:lpstr>Interrelación</vt:lpstr>
      <vt:lpstr>Presentación de PowerPoint</vt:lpstr>
      <vt:lpstr>Insumos y Productos</vt:lpstr>
      <vt:lpstr>Presentación de PowerPoint</vt:lpstr>
      <vt:lpstr>Regulación</vt:lpstr>
      <vt:lpstr>Presentación de PowerPoint</vt:lpstr>
      <vt:lpstr>Diferenciación</vt:lpstr>
      <vt:lpstr>Presentación de PowerPoint</vt:lpstr>
      <vt:lpstr>Entropía</vt:lpstr>
      <vt:lpstr>Presentación de PowerPoint</vt:lpstr>
      <vt:lpstr>Búsqueda de Objetivos</vt:lpstr>
      <vt:lpstr>Presentación de PowerPoint</vt:lpstr>
      <vt:lpstr>21 Blackjack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Blackjack</dc:title>
  <dc:creator>Dianella</dc:creator>
  <cp:lastModifiedBy>Dianella</cp:lastModifiedBy>
  <cp:revision>2</cp:revision>
  <dcterms:created xsi:type="dcterms:W3CDTF">2020-02-13T19:51:23Z</dcterms:created>
  <dcterms:modified xsi:type="dcterms:W3CDTF">2020-02-13T19:54:36Z</dcterms:modified>
</cp:coreProperties>
</file>