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4" r:id="rId3"/>
    <p:sldId id="297" r:id="rId4"/>
    <p:sldId id="295" r:id="rId5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9D79E-83F6-0DC4-92FA-A33C887D0402}" v="15" dt="2024-02-21T16:21:56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Adolfo Montoya Orozco" userId="S::ga.montoya44@uniandes.edu.co::fa281f18-31e8-4ca5-85ac-e5bb9e10c211" providerId="AD" clId="Web-{D4A9D79E-83F6-0DC4-92FA-A33C887D0402}"/>
    <pc:docChg chg="modSld">
      <pc:chgData name="German Adolfo Montoya Orozco" userId="S::ga.montoya44@uniandes.edu.co::fa281f18-31e8-4ca5-85ac-e5bb9e10c211" providerId="AD" clId="Web-{D4A9D79E-83F6-0DC4-92FA-A33C887D0402}" dt="2024-02-21T16:21:55.683" v="13" actId="20577"/>
      <pc:docMkLst>
        <pc:docMk/>
      </pc:docMkLst>
      <pc:sldChg chg="modSp">
        <pc:chgData name="German Adolfo Montoya Orozco" userId="S::ga.montoya44@uniandes.edu.co::fa281f18-31e8-4ca5-85ac-e5bb9e10c211" providerId="AD" clId="Web-{D4A9D79E-83F6-0DC4-92FA-A33C887D0402}" dt="2024-02-21T16:21:55.683" v="13" actId="20577"/>
        <pc:sldMkLst>
          <pc:docMk/>
          <pc:sldMk cId="3486713456" sldId="256"/>
        </pc:sldMkLst>
        <pc:spChg chg="mod">
          <ac:chgData name="German Adolfo Montoya Orozco" userId="S::ga.montoya44@uniandes.edu.co::fa281f18-31e8-4ca5-85ac-e5bb9e10c211" providerId="AD" clId="Web-{D4A9D79E-83F6-0DC4-92FA-A33C887D0402}" dt="2024-02-21T16:21:55.683" v="13" actId="20577"/>
          <ac:spMkLst>
            <pc:docMk/>
            <pc:sldMk cId="3486713456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31665-C647-4DF3-B9E9-69FE6647C96A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7375-F975-4335-9787-1CCD084CB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12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50" y="1484784"/>
            <a:ext cx="8229600" cy="52239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7250" y="762000"/>
            <a:ext cx="8229600" cy="6858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85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1484784"/>
            <a:ext cx="35719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38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CO" noProof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6" name="5 Marcador de número de diapositiva" descr="&lt;No.&gt;"/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Laboratorio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Preprocessing y Postprocessing </a:t>
            </a:r>
            <a:r>
              <a:rPr lang="en-US" dirty="0" err="1"/>
              <a:t>en</a:t>
            </a:r>
            <a:r>
              <a:rPr lang="en-US" dirty="0"/>
              <a:t> GAMS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/>
              <a:t>Modelado</a:t>
            </a:r>
            <a:r>
              <a:rPr lang="en-US" sz="2800" dirty="0"/>
              <a:t>, </a:t>
            </a:r>
            <a:r>
              <a:rPr lang="en-US" sz="2800" dirty="0" err="1"/>
              <a:t>Optimización</a:t>
            </a:r>
            <a:r>
              <a:rPr lang="en-US" sz="2800" dirty="0"/>
              <a:t> y </a:t>
            </a:r>
            <a:r>
              <a:rPr lang="en-US" sz="2800" dirty="0" err="1"/>
              <a:t>Simulación</a:t>
            </a:r>
            <a:endParaRPr lang="en-US" sz="2800" dirty="0"/>
          </a:p>
          <a:p>
            <a:endParaRPr lang="en-US" sz="1600" dirty="0"/>
          </a:p>
          <a:p>
            <a:r>
              <a:rPr lang="en-US" sz="1600" dirty="0" err="1"/>
              <a:t>Profesor</a:t>
            </a:r>
            <a:endParaRPr lang="en-US" sz="1600" dirty="0"/>
          </a:p>
          <a:p>
            <a:r>
              <a:rPr lang="en-US" sz="1600" dirty="0">
                <a:latin typeface="Arial"/>
                <a:cs typeface="Arial"/>
              </a:rPr>
              <a:t>Germán Montoya</a:t>
            </a:r>
          </a:p>
          <a:p>
            <a:endParaRPr lang="en-US" sz="1600" dirty="0"/>
          </a:p>
          <a:p>
            <a:r>
              <a:rPr lang="en-US" sz="1600" dirty="0">
                <a:latin typeface="Arial"/>
                <a:cs typeface="Arial"/>
              </a:rPr>
              <a:t>Jefe de Laboratorio</a:t>
            </a:r>
            <a:endParaRPr lang="en-US" sz="1600" dirty="0"/>
          </a:p>
          <a:p>
            <a:r>
              <a:rPr lang="en-US" sz="1600" dirty="0">
                <a:latin typeface="Arial"/>
                <a:cs typeface="Arial"/>
              </a:rPr>
              <a:t>Juan Andrés Mendez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1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If, while, loop.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2">
              <a:buFontTx/>
              <a:buChar char="-"/>
            </a:pPr>
            <a:endParaRPr lang="es-CO" dirty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de programación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B590B3-BFDF-4E71-841D-E9339B60EB70}"/>
              </a:ext>
            </a:extLst>
          </p:cNvPr>
          <p:cNvSpPr txBox="1"/>
          <p:nvPr/>
        </p:nvSpPr>
        <p:spPr>
          <a:xfrm>
            <a:off x="3554231" y="3287762"/>
            <a:ext cx="1627369" cy="8248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Función objetivo 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Ecuaciones:</a:t>
            </a:r>
          </a:p>
          <a:p>
            <a:pPr algn="ctr">
              <a:spcBef>
                <a:spcPct val="20000"/>
              </a:spcBef>
            </a:pPr>
            <a:r>
              <a:rPr lang="es-CO" sz="1400" strike="sngStrike" dirty="0" err="1">
                <a:latin typeface="Arial" pitchFamily="34" charset="0"/>
                <a:cs typeface="Arial" pitchFamily="34" charset="0"/>
              </a:rPr>
              <a:t>If</a:t>
            </a:r>
            <a:r>
              <a:rPr lang="es-CO" sz="1400" strike="sngStrike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1400" strike="sngStrike" dirty="0" err="1">
                <a:latin typeface="Arial" pitchFamily="34" charset="0"/>
                <a:cs typeface="Arial" pitchFamily="34" charset="0"/>
              </a:rPr>
              <a:t>while</a:t>
            </a:r>
            <a:r>
              <a:rPr lang="es-CO" sz="1400" strike="sngStrike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1400" strike="sngStrike" dirty="0" err="1">
                <a:latin typeface="Arial" pitchFamily="34" charset="0"/>
                <a:cs typeface="Arial" pitchFamily="34" charset="0"/>
              </a:rPr>
              <a:t>loop</a:t>
            </a:r>
            <a:endParaRPr lang="es-CO" sz="1400" strike="sngStrik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FD3C39-2B3A-4243-AD90-BF301DA9C37A}"/>
              </a:ext>
            </a:extLst>
          </p:cNvPr>
          <p:cNvSpPr txBox="1"/>
          <p:nvPr/>
        </p:nvSpPr>
        <p:spPr>
          <a:xfrm>
            <a:off x="3603971" y="2422555"/>
            <a:ext cx="1527726" cy="56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Preprocessing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while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loop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7458EB-62AA-4013-955F-DABF8E457FA7}"/>
              </a:ext>
            </a:extLst>
          </p:cNvPr>
          <p:cNvSpPr txBox="1"/>
          <p:nvPr/>
        </p:nvSpPr>
        <p:spPr>
          <a:xfrm>
            <a:off x="3595991" y="4462891"/>
            <a:ext cx="1576072" cy="56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Postprocessing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while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loop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E4C5DE2-0ED3-4957-BB9D-733F296EB082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4367834" y="2988864"/>
            <a:ext cx="82" cy="29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4EECF89-AB70-46E4-9D2A-3AB4943BE78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67916" y="4112603"/>
            <a:ext cx="16111" cy="35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Loop: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Loop </a:t>
            </a:r>
            <a:r>
              <a:rPr lang="en-US" sz="2800" dirty="0" err="1"/>
              <a:t>condicional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000" dirty="0"/>
              <a:t>One cannot make declarations or define equations inside a loop statement.</a:t>
            </a:r>
          </a:p>
          <a:p>
            <a:pPr lvl="1"/>
            <a:r>
              <a:rPr lang="en-US" sz="2000" dirty="0"/>
              <a:t>It is illegal to modify any controlling set inside the body of the loop.</a:t>
            </a:r>
            <a:endParaRPr lang="es-CO" sz="2000" dirty="0"/>
          </a:p>
          <a:p>
            <a:pPr lvl="2">
              <a:buFontTx/>
              <a:buChar char="-"/>
            </a:pPr>
            <a:endParaRPr lang="es-CO" dirty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de programación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3463301-E6A3-480C-85E2-8C046173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04" y="1600200"/>
            <a:ext cx="1047896" cy="6954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BBD0B2-7690-48D6-9279-36D6A4D3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49917"/>
            <a:ext cx="1047896" cy="714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3C191F-FA77-4851-AAA4-436A2046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920" y="3134620"/>
            <a:ext cx="1324160" cy="704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846B40-4E8D-4F99-B2EA-F6B7EE048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418" y="1553024"/>
            <a:ext cx="1333686" cy="962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C6F24E-1C3D-4BF9-85B6-268220C7A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873" y="3172966"/>
            <a:ext cx="123842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If-</a:t>
            </a:r>
            <a:r>
              <a:rPr lang="en-US" sz="2800" dirty="0" err="1"/>
              <a:t>elseif</a:t>
            </a:r>
            <a:r>
              <a:rPr lang="en-US" sz="2800" dirty="0"/>
              <a:t>-else: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While: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One cannot make declarations or define equations inside an if statement.</a:t>
            </a:r>
          </a:p>
          <a:p>
            <a:endParaRPr lang="en-US" sz="2800" dirty="0"/>
          </a:p>
          <a:p>
            <a:endParaRPr lang="en-US" sz="2800" dirty="0"/>
          </a:p>
          <a:p>
            <a:pPr lvl="2">
              <a:buFontTx/>
              <a:buChar char="-"/>
            </a:pPr>
            <a:endParaRPr lang="es-CO" dirty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de programación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831A37-2F53-42A9-B17E-C61450C3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990738" cy="714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5C3FC-5869-45D4-98D2-CB0F9265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14" y="2266830"/>
            <a:ext cx="971686" cy="8573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886E07-E3D7-4F8D-8E61-E0FFC76E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03" y="2278040"/>
            <a:ext cx="1409897" cy="111458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B656FAD-8D3E-97C4-96CD-F75342B3A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189" y="3733801"/>
            <a:ext cx="112410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Ejemplo</a:t>
            </a:r>
            <a:r>
              <a:rPr lang="en-US" sz="2800" dirty="0"/>
              <a:t> de la mochila: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2">
              <a:buFontTx/>
              <a:buChar char="-"/>
            </a:pPr>
            <a:endParaRPr lang="es-CO" dirty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de programación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6E827F-1667-1D58-94AF-B23C1D32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784969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6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Ejemplo</a:t>
            </a:r>
            <a:r>
              <a:rPr lang="en-US" sz="2800" dirty="0"/>
              <a:t> de la mochila: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2">
              <a:buFontTx/>
              <a:buChar char="-"/>
            </a:pPr>
            <a:endParaRPr lang="es-CO" dirty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de programación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B82A5A-05BF-A096-4870-72E95CB1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5" y="2133600"/>
            <a:ext cx="709711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Ejemplo</a:t>
            </a:r>
            <a:r>
              <a:rPr lang="en-US" sz="2800" dirty="0"/>
              <a:t> de la mochila: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2">
              <a:buFontTx/>
              <a:buChar char="-"/>
            </a:pPr>
            <a:endParaRPr lang="es-CO" dirty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de programación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1EE6A5-F572-4AC2-3458-875D1BC9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3406439" cy="21148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D44BF5-403F-72F2-DFEB-79D17438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800600"/>
            <a:ext cx="6067985" cy="16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3338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plantilla4</Template>
  <TotalTime>8466</TotalTime>
  <Words>127</Words>
  <Application>Microsoft Office PowerPoint</Application>
  <PresentationFormat>Presentación en pantalla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plantilla4</vt:lpstr>
      <vt:lpstr>Laboratorio 2 Preprocessing y Postprocessing en GAMS</vt:lpstr>
      <vt:lpstr>Lenguaje de programación</vt:lpstr>
      <vt:lpstr>Lenguaje de programación</vt:lpstr>
      <vt:lpstr>Lenguaje de programación</vt:lpstr>
      <vt:lpstr>Lenguaje de programación</vt:lpstr>
      <vt:lpstr>Lenguaje de programación</vt:lpstr>
      <vt:lpstr>Lenguaje de programación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1 Introducción a Xpress</dc:title>
  <dc:creator>Gere</dc:creator>
  <cp:lastModifiedBy>German Adolfo Montoya Orozco</cp:lastModifiedBy>
  <cp:revision>263</cp:revision>
  <dcterms:created xsi:type="dcterms:W3CDTF">2006-08-16T00:00:00Z</dcterms:created>
  <dcterms:modified xsi:type="dcterms:W3CDTF">2024-02-21T16:21:56Z</dcterms:modified>
</cp:coreProperties>
</file>