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7" r:id="rId9"/>
    <p:sldId id="268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5E2F02-1A43-4805-946A-68FB05792A23}" type="doc">
      <dgm:prSet loTypeId="urn:microsoft.com/office/officeart/2005/8/layout/bList2" loCatId="list" qsTypeId="urn:microsoft.com/office/officeart/2005/8/quickstyle/simple1" qsCatId="simple" csTypeId="urn:microsoft.com/office/officeart/2005/8/colors/colorful1" csCatId="colorful" phldr="1"/>
      <dgm:spPr/>
    </dgm:pt>
    <dgm:pt modelId="{0C8C2170-7F08-43CD-BC9A-66F5B7D3EE18}">
      <dgm:prSet phldrT="[Texto]"/>
      <dgm:spPr/>
      <dgm:t>
        <a:bodyPr/>
        <a:lstStyle/>
        <a:p>
          <a:r>
            <a:rPr lang="es-ES" dirty="0" smtClean="0"/>
            <a:t>Clase </a:t>
          </a:r>
          <a:r>
            <a:rPr lang="es-ES" dirty="0" err="1" smtClean="0"/>
            <a:t>Pelicula</a:t>
          </a:r>
          <a:endParaRPr lang="es-ES" dirty="0"/>
        </a:p>
      </dgm:t>
    </dgm:pt>
    <dgm:pt modelId="{207FFC31-8B0E-412C-AD3D-D97E250F5FC1}" type="parTrans" cxnId="{0DF39ECF-2A57-4998-921F-B49A409E47B4}">
      <dgm:prSet/>
      <dgm:spPr/>
      <dgm:t>
        <a:bodyPr/>
        <a:lstStyle/>
        <a:p>
          <a:endParaRPr lang="es-ES"/>
        </a:p>
      </dgm:t>
    </dgm:pt>
    <dgm:pt modelId="{435B7561-174C-4C7D-9CDE-F8C2197791C5}" type="sibTrans" cxnId="{0DF39ECF-2A57-4998-921F-B49A409E47B4}">
      <dgm:prSet/>
      <dgm:spPr/>
      <dgm:t>
        <a:bodyPr/>
        <a:lstStyle/>
        <a:p>
          <a:endParaRPr lang="es-ES"/>
        </a:p>
      </dgm:t>
    </dgm:pt>
    <dgm:pt modelId="{E2905ECD-CDB5-4E20-8596-17FF5CD96A84}">
      <dgm:prSet phldrT="[Texto]"/>
      <dgm:spPr/>
      <dgm:t>
        <a:bodyPr/>
        <a:lstStyle/>
        <a:p>
          <a:r>
            <a:rPr lang="es-ES" dirty="0" smtClean="0"/>
            <a:t>Clase </a:t>
          </a:r>
          <a:r>
            <a:rPr lang="es-ES" dirty="0" err="1" smtClean="0"/>
            <a:t>SalaHorario</a:t>
          </a:r>
          <a:endParaRPr lang="es-ES" dirty="0"/>
        </a:p>
      </dgm:t>
    </dgm:pt>
    <dgm:pt modelId="{3CAA0999-3BF6-4D88-906B-A3AEEAAD39CD}" type="parTrans" cxnId="{1E572643-3518-4C2D-9D53-99728C3AE830}">
      <dgm:prSet/>
      <dgm:spPr/>
      <dgm:t>
        <a:bodyPr/>
        <a:lstStyle/>
        <a:p>
          <a:endParaRPr lang="es-ES"/>
        </a:p>
      </dgm:t>
    </dgm:pt>
    <dgm:pt modelId="{5F49F45A-932B-4EB1-8FA3-4F02A8DC006E}" type="sibTrans" cxnId="{1E572643-3518-4C2D-9D53-99728C3AE830}">
      <dgm:prSet/>
      <dgm:spPr/>
      <dgm:t>
        <a:bodyPr/>
        <a:lstStyle/>
        <a:p>
          <a:endParaRPr lang="es-ES"/>
        </a:p>
      </dgm:t>
    </dgm:pt>
    <dgm:pt modelId="{8EB3DC37-03EB-4AAC-B48F-EF0C61CF75D0}">
      <dgm:prSet phldrT="[Texto]"/>
      <dgm:spPr/>
      <dgm:t>
        <a:bodyPr/>
        <a:lstStyle/>
        <a:p>
          <a:r>
            <a:rPr lang="es-ES" dirty="0" smtClean="0"/>
            <a:t>Clase </a:t>
          </a:r>
          <a:r>
            <a:rPr lang="es-ES" dirty="0" err="1" smtClean="0"/>
            <a:t>Main</a:t>
          </a:r>
          <a:endParaRPr lang="es-ES" dirty="0"/>
        </a:p>
      </dgm:t>
    </dgm:pt>
    <dgm:pt modelId="{BAD8E132-19E7-464C-9BF3-A885A6A91DB9}" type="parTrans" cxnId="{53418B2F-E1E3-4098-9ABE-EFE2D4C5214B}">
      <dgm:prSet/>
      <dgm:spPr/>
      <dgm:t>
        <a:bodyPr/>
        <a:lstStyle/>
        <a:p>
          <a:endParaRPr lang="es-ES"/>
        </a:p>
      </dgm:t>
    </dgm:pt>
    <dgm:pt modelId="{3148E926-8AF3-4E1C-A234-1B5EA94BCCCE}" type="sibTrans" cxnId="{53418B2F-E1E3-4098-9ABE-EFE2D4C5214B}">
      <dgm:prSet/>
      <dgm:spPr/>
      <dgm:t>
        <a:bodyPr/>
        <a:lstStyle/>
        <a:p>
          <a:endParaRPr lang="es-ES"/>
        </a:p>
      </dgm:t>
    </dgm:pt>
    <dgm:pt modelId="{B8D3D00D-A4BF-49F1-8DD2-4B48C1F1DCDF}">
      <dgm:prSet/>
      <dgm:spPr/>
      <dgm:t>
        <a:bodyPr/>
        <a:lstStyle/>
        <a:p>
          <a:endParaRPr lang="es-ES" dirty="0"/>
        </a:p>
      </dgm:t>
    </dgm:pt>
    <dgm:pt modelId="{8FCCB97A-35C9-4B2C-97E2-932B3770E191}" type="parTrans" cxnId="{1393DD40-CBCA-487B-9388-3C18180540CF}">
      <dgm:prSet/>
      <dgm:spPr/>
      <dgm:t>
        <a:bodyPr/>
        <a:lstStyle/>
        <a:p>
          <a:endParaRPr lang="es-ES"/>
        </a:p>
      </dgm:t>
    </dgm:pt>
    <dgm:pt modelId="{B81E5081-EAAD-4727-8FC0-3975963DC111}" type="sibTrans" cxnId="{1393DD40-CBCA-487B-9388-3C18180540CF}">
      <dgm:prSet/>
      <dgm:spPr/>
      <dgm:t>
        <a:bodyPr/>
        <a:lstStyle/>
        <a:p>
          <a:endParaRPr lang="es-ES"/>
        </a:p>
      </dgm:t>
    </dgm:pt>
    <dgm:pt modelId="{1B93663B-6294-4235-AE10-79197357A64B}" type="pres">
      <dgm:prSet presAssocID="{255E2F02-1A43-4805-946A-68FB05792A23}" presName="diagram" presStyleCnt="0">
        <dgm:presLayoutVars>
          <dgm:dir/>
          <dgm:animLvl val="lvl"/>
          <dgm:resizeHandles val="exact"/>
        </dgm:presLayoutVars>
      </dgm:prSet>
      <dgm:spPr/>
    </dgm:pt>
    <dgm:pt modelId="{F497C588-35F3-4950-8D5F-BABFDE94FEA1}" type="pres">
      <dgm:prSet presAssocID="{0C8C2170-7F08-43CD-BC9A-66F5B7D3EE18}" presName="compNode" presStyleCnt="0"/>
      <dgm:spPr/>
    </dgm:pt>
    <dgm:pt modelId="{07B2BC8E-7CD2-46BE-A35A-F67188608409}" type="pres">
      <dgm:prSet presAssocID="{0C8C2170-7F08-43CD-BC9A-66F5B7D3EE18}" presName="childRec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EE51AF6-904F-4BEE-AFE3-D4B531D06100}" type="pres">
      <dgm:prSet presAssocID="{0C8C2170-7F08-43CD-BC9A-66F5B7D3EE18}" presName="parentText" presStyleLbl="node1" presStyleIdx="0" presStyleCnt="0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57D2A14-8C58-4041-BA7A-C2435654842A}" type="pres">
      <dgm:prSet presAssocID="{0C8C2170-7F08-43CD-BC9A-66F5B7D3EE18}" presName="parentRect" presStyleLbl="alignNode1" presStyleIdx="0" presStyleCnt="3"/>
      <dgm:spPr/>
      <dgm:t>
        <a:bodyPr/>
        <a:lstStyle/>
        <a:p>
          <a:endParaRPr lang="es-ES"/>
        </a:p>
      </dgm:t>
    </dgm:pt>
    <dgm:pt modelId="{039B6D92-E52F-4BE2-82FC-1FC94DAF5A92}" type="pres">
      <dgm:prSet presAssocID="{0C8C2170-7F08-43CD-BC9A-66F5B7D3EE18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</dgm:spPr>
    </dgm:pt>
    <dgm:pt modelId="{E7F6011E-F1CF-4268-A881-4B5BF5F7B0B0}" type="pres">
      <dgm:prSet presAssocID="{435B7561-174C-4C7D-9CDE-F8C2197791C5}" presName="sibTrans" presStyleLbl="sibTrans2D1" presStyleIdx="0" presStyleCnt="0"/>
      <dgm:spPr/>
    </dgm:pt>
    <dgm:pt modelId="{46A65050-C0E4-49C4-93F8-DBDF223EFAA2}" type="pres">
      <dgm:prSet presAssocID="{E2905ECD-CDB5-4E20-8596-17FF5CD96A84}" presName="compNode" presStyleCnt="0"/>
      <dgm:spPr/>
    </dgm:pt>
    <dgm:pt modelId="{B12FB4EA-6460-4DEF-A4CE-6EED78843F61}" type="pres">
      <dgm:prSet presAssocID="{E2905ECD-CDB5-4E20-8596-17FF5CD96A84}" presName="childRect" presStyleLbl="bgAcc1" presStyleIdx="1" presStyleCnt="3">
        <dgm:presLayoutVars>
          <dgm:bulletEnabled val="1"/>
        </dgm:presLayoutVars>
      </dgm:prSet>
      <dgm:spPr/>
    </dgm:pt>
    <dgm:pt modelId="{9F1AAC50-02E0-4C3C-A533-3DCF41B12E44}" type="pres">
      <dgm:prSet presAssocID="{E2905ECD-CDB5-4E20-8596-17FF5CD96A8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E04D7B5-BD6A-4CA1-8604-50481117DD35}" type="pres">
      <dgm:prSet presAssocID="{E2905ECD-CDB5-4E20-8596-17FF5CD96A84}" presName="parentRect" presStyleLbl="alignNode1" presStyleIdx="1" presStyleCnt="3"/>
      <dgm:spPr/>
    </dgm:pt>
    <dgm:pt modelId="{B5737E61-F3F8-470B-8270-53BB2620007B}" type="pres">
      <dgm:prSet presAssocID="{E2905ECD-CDB5-4E20-8596-17FF5CD96A84}" presName="adorn" presStyleLbl="fgAccFollow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</dgm:spPr>
    </dgm:pt>
    <dgm:pt modelId="{A4A9221E-A93E-48E5-BF86-8C3B519345F8}" type="pres">
      <dgm:prSet presAssocID="{5F49F45A-932B-4EB1-8FA3-4F02A8DC006E}" presName="sibTrans" presStyleLbl="sibTrans2D1" presStyleIdx="0" presStyleCnt="0"/>
      <dgm:spPr/>
    </dgm:pt>
    <dgm:pt modelId="{AE874550-F11A-4404-9854-7F1AF4C4766F}" type="pres">
      <dgm:prSet presAssocID="{8EB3DC37-03EB-4AAC-B48F-EF0C61CF75D0}" presName="compNode" presStyleCnt="0"/>
      <dgm:spPr/>
    </dgm:pt>
    <dgm:pt modelId="{1BBE6B89-C18A-4CE5-9067-33DE31588EE9}" type="pres">
      <dgm:prSet presAssocID="{8EB3DC37-03EB-4AAC-B48F-EF0C61CF75D0}" presName="childRect" presStyleLbl="bgAcc1" presStyleIdx="2" presStyleCnt="3">
        <dgm:presLayoutVars>
          <dgm:bulletEnabled val="1"/>
        </dgm:presLayoutVars>
      </dgm:prSet>
      <dgm:spPr/>
    </dgm:pt>
    <dgm:pt modelId="{6984BC69-A792-4ADD-A1CF-78DEB548F40F}" type="pres">
      <dgm:prSet presAssocID="{8EB3DC37-03EB-4AAC-B48F-EF0C61CF75D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830D954-D51F-49E9-ACF6-F758CACE59F4}" type="pres">
      <dgm:prSet presAssocID="{8EB3DC37-03EB-4AAC-B48F-EF0C61CF75D0}" presName="parentRect" presStyleLbl="alignNode1" presStyleIdx="2" presStyleCnt="3"/>
      <dgm:spPr/>
    </dgm:pt>
    <dgm:pt modelId="{0CBEA706-5993-4B08-AC57-B9DFC84B9E33}" type="pres">
      <dgm:prSet presAssocID="{8EB3DC37-03EB-4AAC-B48F-EF0C61CF75D0}" presName="adorn" presStyleLbl="fgAccFollow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0C14D5B9-06B8-4F6E-AF1C-690A1E683493}" type="presOf" srcId="{E2905ECD-CDB5-4E20-8596-17FF5CD96A84}" destId="{9F1AAC50-02E0-4C3C-A533-3DCF41B12E44}" srcOrd="0" destOrd="0" presId="urn:microsoft.com/office/officeart/2005/8/layout/bList2"/>
    <dgm:cxn modelId="{97761C18-5108-4BDA-96E0-517D21C1B409}" type="presOf" srcId="{E2905ECD-CDB5-4E20-8596-17FF5CD96A84}" destId="{BE04D7B5-BD6A-4CA1-8604-50481117DD35}" srcOrd="1" destOrd="0" presId="urn:microsoft.com/office/officeart/2005/8/layout/bList2"/>
    <dgm:cxn modelId="{53418B2F-E1E3-4098-9ABE-EFE2D4C5214B}" srcId="{255E2F02-1A43-4805-946A-68FB05792A23}" destId="{8EB3DC37-03EB-4AAC-B48F-EF0C61CF75D0}" srcOrd="2" destOrd="0" parTransId="{BAD8E132-19E7-464C-9BF3-A885A6A91DB9}" sibTransId="{3148E926-8AF3-4E1C-A234-1B5EA94BCCCE}"/>
    <dgm:cxn modelId="{F61CAF99-B684-4193-AD7E-ECFFE7A36424}" type="presOf" srcId="{5F49F45A-932B-4EB1-8FA3-4F02A8DC006E}" destId="{A4A9221E-A93E-48E5-BF86-8C3B519345F8}" srcOrd="0" destOrd="0" presId="urn:microsoft.com/office/officeart/2005/8/layout/bList2"/>
    <dgm:cxn modelId="{1E572643-3518-4C2D-9D53-99728C3AE830}" srcId="{255E2F02-1A43-4805-946A-68FB05792A23}" destId="{E2905ECD-CDB5-4E20-8596-17FF5CD96A84}" srcOrd="1" destOrd="0" parTransId="{3CAA0999-3BF6-4D88-906B-A3AEEAAD39CD}" sibTransId="{5F49F45A-932B-4EB1-8FA3-4F02A8DC006E}"/>
    <dgm:cxn modelId="{083B8163-FAB4-4075-9AF2-3C2200C53098}" type="presOf" srcId="{255E2F02-1A43-4805-946A-68FB05792A23}" destId="{1B93663B-6294-4235-AE10-79197357A64B}" srcOrd="0" destOrd="0" presId="urn:microsoft.com/office/officeart/2005/8/layout/bList2"/>
    <dgm:cxn modelId="{0D5E4B40-5BCE-4C3B-9818-54F8D9ADF012}" type="presOf" srcId="{B8D3D00D-A4BF-49F1-8DD2-4B48C1F1DCDF}" destId="{07B2BC8E-7CD2-46BE-A35A-F67188608409}" srcOrd="0" destOrd="0" presId="urn:microsoft.com/office/officeart/2005/8/layout/bList2"/>
    <dgm:cxn modelId="{1393DD40-CBCA-487B-9388-3C18180540CF}" srcId="{0C8C2170-7F08-43CD-BC9A-66F5B7D3EE18}" destId="{B8D3D00D-A4BF-49F1-8DD2-4B48C1F1DCDF}" srcOrd="0" destOrd="0" parTransId="{8FCCB97A-35C9-4B2C-97E2-932B3770E191}" sibTransId="{B81E5081-EAAD-4727-8FC0-3975963DC111}"/>
    <dgm:cxn modelId="{5633984F-AFB1-42E9-BE73-BDEE656145E4}" type="presOf" srcId="{0C8C2170-7F08-43CD-BC9A-66F5B7D3EE18}" destId="{757D2A14-8C58-4041-BA7A-C2435654842A}" srcOrd="1" destOrd="0" presId="urn:microsoft.com/office/officeart/2005/8/layout/bList2"/>
    <dgm:cxn modelId="{5FE9B2CF-2EEA-489D-901B-0D07AF33DA23}" type="presOf" srcId="{435B7561-174C-4C7D-9CDE-F8C2197791C5}" destId="{E7F6011E-F1CF-4268-A881-4B5BF5F7B0B0}" srcOrd="0" destOrd="0" presId="urn:microsoft.com/office/officeart/2005/8/layout/bList2"/>
    <dgm:cxn modelId="{D574059E-3DFC-4084-9A02-52AEE9A9F4A7}" type="presOf" srcId="{8EB3DC37-03EB-4AAC-B48F-EF0C61CF75D0}" destId="{6984BC69-A792-4ADD-A1CF-78DEB548F40F}" srcOrd="0" destOrd="0" presId="urn:microsoft.com/office/officeart/2005/8/layout/bList2"/>
    <dgm:cxn modelId="{0DF39ECF-2A57-4998-921F-B49A409E47B4}" srcId="{255E2F02-1A43-4805-946A-68FB05792A23}" destId="{0C8C2170-7F08-43CD-BC9A-66F5B7D3EE18}" srcOrd="0" destOrd="0" parTransId="{207FFC31-8B0E-412C-AD3D-D97E250F5FC1}" sibTransId="{435B7561-174C-4C7D-9CDE-F8C2197791C5}"/>
    <dgm:cxn modelId="{3836A883-C8F5-4A04-82C5-62D8C53B1325}" type="presOf" srcId="{0C8C2170-7F08-43CD-BC9A-66F5B7D3EE18}" destId="{BEE51AF6-904F-4BEE-AFE3-D4B531D06100}" srcOrd="0" destOrd="0" presId="urn:microsoft.com/office/officeart/2005/8/layout/bList2"/>
    <dgm:cxn modelId="{7B675FF5-D266-4E57-8456-B2EFCD8BE157}" type="presOf" srcId="{8EB3DC37-03EB-4AAC-B48F-EF0C61CF75D0}" destId="{B830D954-D51F-49E9-ACF6-F758CACE59F4}" srcOrd="1" destOrd="0" presId="urn:microsoft.com/office/officeart/2005/8/layout/bList2"/>
    <dgm:cxn modelId="{D4EA1DBE-9D7E-4E60-AB1F-BC14560C4FAC}" type="presParOf" srcId="{1B93663B-6294-4235-AE10-79197357A64B}" destId="{F497C588-35F3-4950-8D5F-BABFDE94FEA1}" srcOrd="0" destOrd="0" presId="urn:microsoft.com/office/officeart/2005/8/layout/bList2"/>
    <dgm:cxn modelId="{D62650D9-32DC-4F52-8CE5-041DCF83EE8C}" type="presParOf" srcId="{F497C588-35F3-4950-8D5F-BABFDE94FEA1}" destId="{07B2BC8E-7CD2-46BE-A35A-F67188608409}" srcOrd="0" destOrd="0" presId="urn:microsoft.com/office/officeart/2005/8/layout/bList2"/>
    <dgm:cxn modelId="{B71C8D84-9803-4C54-A160-774D0FBEB587}" type="presParOf" srcId="{F497C588-35F3-4950-8D5F-BABFDE94FEA1}" destId="{BEE51AF6-904F-4BEE-AFE3-D4B531D06100}" srcOrd="1" destOrd="0" presId="urn:microsoft.com/office/officeart/2005/8/layout/bList2"/>
    <dgm:cxn modelId="{C8E31950-43B2-417D-AAF8-3860566DF9A7}" type="presParOf" srcId="{F497C588-35F3-4950-8D5F-BABFDE94FEA1}" destId="{757D2A14-8C58-4041-BA7A-C2435654842A}" srcOrd="2" destOrd="0" presId="urn:microsoft.com/office/officeart/2005/8/layout/bList2"/>
    <dgm:cxn modelId="{1716AB52-7C22-40BB-9BAB-E7D0019F0E6B}" type="presParOf" srcId="{F497C588-35F3-4950-8D5F-BABFDE94FEA1}" destId="{039B6D92-E52F-4BE2-82FC-1FC94DAF5A92}" srcOrd="3" destOrd="0" presId="urn:microsoft.com/office/officeart/2005/8/layout/bList2"/>
    <dgm:cxn modelId="{02A22968-7E70-420D-9D72-7DD9BB9CAF0E}" type="presParOf" srcId="{1B93663B-6294-4235-AE10-79197357A64B}" destId="{E7F6011E-F1CF-4268-A881-4B5BF5F7B0B0}" srcOrd="1" destOrd="0" presId="urn:microsoft.com/office/officeart/2005/8/layout/bList2"/>
    <dgm:cxn modelId="{E9B82AB8-426F-4F18-91B0-F31E5A695F0D}" type="presParOf" srcId="{1B93663B-6294-4235-AE10-79197357A64B}" destId="{46A65050-C0E4-49C4-93F8-DBDF223EFAA2}" srcOrd="2" destOrd="0" presId="urn:microsoft.com/office/officeart/2005/8/layout/bList2"/>
    <dgm:cxn modelId="{5783C36F-8BEE-45D5-91D6-B23B1DC72CC2}" type="presParOf" srcId="{46A65050-C0E4-49C4-93F8-DBDF223EFAA2}" destId="{B12FB4EA-6460-4DEF-A4CE-6EED78843F61}" srcOrd="0" destOrd="0" presId="urn:microsoft.com/office/officeart/2005/8/layout/bList2"/>
    <dgm:cxn modelId="{0B49155A-775B-4627-8529-7638E25D6CB2}" type="presParOf" srcId="{46A65050-C0E4-49C4-93F8-DBDF223EFAA2}" destId="{9F1AAC50-02E0-4C3C-A533-3DCF41B12E44}" srcOrd="1" destOrd="0" presId="urn:microsoft.com/office/officeart/2005/8/layout/bList2"/>
    <dgm:cxn modelId="{AD808C9B-1ED0-494A-ADE3-3752B3A836F4}" type="presParOf" srcId="{46A65050-C0E4-49C4-93F8-DBDF223EFAA2}" destId="{BE04D7B5-BD6A-4CA1-8604-50481117DD35}" srcOrd="2" destOrd="0" presId="urn:microsoft.com/office/officeart/2005/8/layout/bList2"/>
    <dgm:cxn modelId="{2161C2B7-E097-484F-9CB3-5D3590411557}" type="presParOf" srcId="{46A65050-C0E4-49C4-93F8-DBDF223EFAA2}" destId="{B5737E61-F3F8-470B-8270-53BB2620007B}" srcOrd="3" destOrd="0" presId="urn:microsoft.com/office/officeart/2005/8/layout/bList2"/>
    <dgm:cxn modelId="{068A3E54-A4F3-4B10-8DE5-871B5DB56440}" type="presParOf" srcId="{1B93663B-6294-4235-AE10-79197357A64B}" destId="{A4A9221E-A93E-48E5-BF86-8C3B519345F8}" srcOrd="3" destOrd="0" presId="urn:microsoft.com/office/officeart/2005/8/layout/bList2"/>
    <dgm:cxn modelId="{C8C1E96B-0CBB-4284-9217-462E5F1D2D88}" type="presParOf" srcId="{1B93663B-6294-4235-AE10-79197357A64B}" destId="{AE874550-F11A-4404-9854-7F1AF4C4766F}" srcOrd="4" destOrd="0" presId="urn:microsoft.com/office/officeart/2005/8/layout/bList2"/>
    <dgm:cxn modelId="{F5D44B13-B13B-459F-8856-4A990E7A1169}" type="presParOf" srcId="{AE874550-F11A-4404-9854-7F1AF4C4766F}" destId="{1BBE6B89-C18A-4CE5-9067-33DE31588EE9}" srcOrd="0" destOrd="0" presId="urn:microsoft.com/office/officeart/2005/8/layout/bList2"/>
    <dgm:cxn modelId="{0F60ABCC-E25E-40C2-997B-5D992BFC8E0A}" type="presParOf" srcId="{AE874550-F11A-4404-9854-7F1AF4C4766F}" destId="{6984BC69-A792-4ADD-A1CF-78DEB548F40F}" srcOrd="1" destOrd="0" presId="urn:microsoft.com/office/officeart/2005/8/layout/bList2"/>
    <dgm:cxn modelId="{5B9852F2-BF17-4424-A05C-37CD366D6E19}" type="presParOf" srcId="{AE874550-F11A-4404-9854-7F1AF4C4766F}" destId="{B830D954-D51F-49E9-ACF6-F758CACE59F4}" srcOrd="2" destOrd="0" presId="urn:microsoft.com/office/officeart/2005/8/layout/bList2"/>
    <dgm:cxn modelId="{5068CFC7-C6FC-4FB4-88E1-15A880C23BBF}" type="presParOf" srcId="{AE874550-F11A-4404-9854-7F1AF4C4766F}" destId="{0CBEA706-5993-4B08-AC57-B9DFC84B9E33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11710F-3D5D-4EA8-9DF4-75664461EF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A3961E0-7CE3-41E7-B46E-73E6D09996FD}">
      <dgm:prSet phldrT="[Texto]"/>
      <dgm:spPr>
        <a:solidFill>
          <a:schemeClr val="accent4"/>
        </a:solidFill>
      </dgm:spPr>
      <dgm:t>
        <a:bodyPr/>
        <a:lstStyle/>
        <a:p>
          <a:r>
            <a:rPr lang="es-ES" dirty="0" smtClean="0"/>
            <a:t>ATRIBUTOS</a:t>
          </a:r>
          <a:endParaRPr lang="es-ES" dirty="0"/>
        </a:p>
      </dgm:t>
    </dgm:pt>
    <dgm:pt modelId="{20AE2224-5B9F-4284-A386-85FEC09948DB}" type="parTrans" cxnId="{A57B5811-AA24-4B87-B0B3-04D3DCAF2012}">
      <dgm:prSet/>
      <dgm:spPr/>
      <dgm:t>
        <a:bodyPr/>
        <a:lstStyle/>
        <a:p>
          <a:endParaRPr lang="es-ES"/>
        </a:p>
      </dgm:t>
    </dgm:pt>
    <dgm:pt modelId="{1CEB04C5-B24E-4CCE-8792-76289046E84C}" type="sibTrans" cxnId="{A57B5811-AA24-4B87-B0B3-04D3DCAF2012}">
      <dgm:prSet/>
      <dgm:spPr/>
      <dgm:t>
        <a:bodyPr/>
        <a:lstStyle/>
        <a:p>
          <a:endParaRPr lang="es-ES"/>
        </a:p>
      </dgm:t>
    </dgm:pt>
    <dgm:pt modelId="{4EB248B8-58BB-49FF-A2E9-D1A37091E495}">
      <dgm:prSet phldrT="[Texto]"/>
      <dgm:spPr/>
      <dgm:t>
        <a:bodyPr/>
        <a:lstStyle/>
        <a:p>
          <a:r>
            <a:rPr lang="es-ES" dirty="0" smtClean="0"/>
            <a:t>- nombre</a:t>
          </a:r>
          <a:endParaRPr lang="es-ES" dirty="0"/>
        </a:p>
      </dgm:t>
    </dgm:pt>
    <dgm:pt modelId="{8125901C-6862-43CE-9A23-05346219C194}" type="parTrans" cxnId="{432854BC-0460-499E-8E1A-6574C284A51B}">
      <dgm:prSet/>
      <dgm:spPr/>
      <dgm:t>
        <a:bodyPr/>
        <a:lstStyle/>
        <a:p>
          <a:endParaRPr lang="es-ES"/>
        </a:p>
      </dgm:t>
    </dgm:pt>
    <dgm:pt modelId="{BBD6BB9F-50F6-42C8-A664-45E19C5663BD}" type="sibTrans" cxnId="{432854BC-0460-499E-8E1A-6574C284A51B}">
      <dgm:prSet/>
      <dgm:spPr/>
      <dgm:t>
        <a:bodyPr/>
        <a:lstStyle/>
        <a:p>
          <a:endParaRPr lang="es-ES"/>
        </a:p>
      </dgm:t>
    </dgm:pt>
    <dgm:pt modelId="{36ADEE24-4DE0-4519-81CD-585E039504E9}">
      <dgm:prSet phldrT="[Texto]"/>
      <dgm:spPr>
        <a:solidFill>
          <a:srgbClr val="FFFF00"/>
        </a:solidFill>
      </dgm:spPr>
      <dgm:t>
        <a:bodyPr/>
        <a:lstStyle/>
        <a:p>
          <a:r>
            <a:rPr lang="es-ES" dirty="0" smtClean="0"/>
            <a:t>METODOS</a:t>
          </a:r>
          <a:endParaRPr lang="es-ES" dirty="0"/>
        </a:p>
      </dgm:t>
    </dgm:pt>
    <dgm:pt modelId="{71CF7DE6-B71F-4714-8259-E5F87C36C57E}" type="parTrans" cxnId="{5A6007A5-490D-486B-8D09-DDF582897305}">
      <dgm:prSet/>
      <dgm:spPr/>
      <dgm:t>
        <a:bodyPr/>
        <a:lstStyle/>
        <a:p>
          <a:endParaRPr lang="es-ES"/>
        </a:p>
      </dgm:t>
    </dgm:pt>
    <dgm:pt modelId="{FDC3520B-B6F6-4AB0-9608-BD8419ECEF12}" type="sibTrans" cxnId="{5A6007A5-490D-486B-8D09-DDF582897305}">
      <dgm:prSet/>
      <dgm:spPr/>
      <dgm:t>
        <a:bodyPr/>
        <a:lstStyle/>
        <a:p>
          <a:endParaRPr lang="es-ES"/>
        </a:p>
      </dgm:t>
    </dgm:pt>
    <dgm:pt modelId="{A6F46C87-6DDA-46AB-A2DF-1FB184C33F77}">
      <dgm:prSet phldrT="[Texto]"/>
      <dgm:spPr/>
      <dgm:t>
        <a:bodyPr/>
        <a:lstStyle/>
        <a:p>
          <a:r>
            <a:rPr lang="es-ES" dirty="0" err="1" smtClean="0"/>
            <a:t>agregarSalaHorario</a:t>
          </a:r>
          <a:r>
            <a:rPr lang="es-ES" dirty="0" smtClean="0"/>
            <a:t>(</a:t>
          </a:r>
          <a:r>
            <a:rPr lang="es-ES" dirty="0" err="1" smtClean="0"/>
            <a:t>SalaHorario</a:t>
          </a:r>
          <a:r>
            <a:rPr lang="es-ES" dirty="0" smtClean="0"/>
            <a:t> </a:t>
          </a:r>
          <a:r>
            <a:rPr lang="es-ES" dirty="0" err="1" smtClean="0"/>
            <a:t>sh</a:t>
          </a:r>
          <a:r>
            <a:rPr lang="es-ES" dirty="0" smtClean="0"/>
            <a:t>)</a:t>
          </a:r>
          <a:endParaRPr lang="es-ES" dirty="0"/>
        </a:p>
      </dgm:t>
    </dgm:pt>
    <dgm:pt modelId="{F188DA29-F532-4568-A783-E1B69C042EDD}" type="parTrans" cxnId="{4199DF59-A48C-4217-88D8-1FEB1F07FF5F}">
      <dgm:prSet/>
      <dgm:spPr/>
      <dgm:t>
        <a:bodyPr/>
        <a:lstStyle/>
        <a:p>
          <a:endParaRPr lang="es-ES"/>
        </a:p>
      </dgm:t>
    </dgm:pt>
    <dgm:pt modelId="{17051893-EBD6-497E-9BD4-CBA394A2B7A7}" type="sibTrans" cxnId="{4199DF59-A48C-4217-88D8-1FEB1F07FF5F}">
      <dgm:prSet/>
      <dgm:spPr/>
      <dgm:t>
        <a:bodyPr/>
        <a:lstStyle/>
        <a:p>
          <a:endParaRPr lang="es-ES"/>
        </a:p>
      </dgm:t>
    </dgm:pt>
    <dgm:pt modelId="{41AAB6D7-148B-4B50-8956-B754DBB14792}">
      <dgm:prSet phldrT="[Texto]"/>
      <dgm:spPr/>
      <dgm:t>
        <a:bodyPr/>
        <a:lstStyle/>
        <a:p>
          <a:r>
            <a:rPr lang="es-ES" dirty="0" smtClean="0"/>
            <a:t>-</a:t>
          </a:r>
          <a:r>
            <a:rPr lang="es-ES" dirty="0" err="1" smtClean="0"/>
            <a:t>salaHorarios</a:t>
          </a:r>
          <a:endParaRPr lang="es-ES" dirty="0"/>
        </a:p>
      </dgm:t>
    </dgm:pt>
    <dgm:pt modelId="{0CB18E6E-887C-4492-A8D3-33FDBCD090B0}" type="parTrans" cxnId="{075925EB-8D4C-4393-988A-E40CD5CC1797}">
      <dgm:prSet/>
      <dgm:spPr/>
      <dgm:t>
        <a:bodyPr/>
        <a:lstStyle/>
        <a:p>
          <a:endParaRPr lang="es-ES"/>
        </a:p>
      </dgm:t>
    </dgm:pt>
    <dgm:pt modelId="{88E6AA1F-EE14-4151-836B-EBA173BE8EA4}" type="sibTrans" cxnId="{075925EB-8D4C-4393-988A-E40CD5CC1797}">
      <dgm:prSet/>
      <dgm:spPr/>
      <dgm:t>
        <a:bodyPr/>
        <a:lstStyle/>
        <a:p>
          <a:endParaRPr lang="es-ES"/>
        </a:p>
      </dgm:t>
    </dgm:pt>
    <dgm:pt modelId="{59AC82EF-BB0E-440A-B872-64E94633AC00}">
      <dgm:prSet phldrT="[Texto]"/>
      <dgm:spPr/>
      <dgm:t>
        <a:bodyPr/>
        <a:lstStyle/>
        <a:p>
          <a:r>
            <a:rPr lang="es-ES" dirty="0" err="1" smtClean="0"/>
            <a:t>getNombre</a:t>
          </a:r>
          <a:r>
            <a:rPr lang="es-ES" dirty="0" smtClean="0"/>
            <a:t>()</a:t>
          </a:r>
          <a:endParaRPr lang="es-ES" dirty="0"/>
        </a:p>
      </dgm:t>
    </dgm:pt>
    <dgm:pt modelId="{8A910F12-8DCD-492D-9159-6F2641FAE0C7}" type="parTrans" cxnId="{4F46595C-FFB4-4154-8E2C-D72D87A1247C}">
      <dgm:prSet/>
      <dgm:spPr/>
      <dgm:t>
        <a:bodyPr/>
        <a:lstStyle/>
        <a:p>
          <a:endParaRPr lang="es-ES"/>
        </a:p>
      </dgm:t>
    </dgm:pt>
    <dgm:pt modelId="{E1E9987F-720C-4619-A0CA-9A3A6896FBAC}" type="sibTrans" cxnId="{4F46595C-FFB4-4154-8E2C-D72D87A1247C}">
      <dgm:prSet/>
      <dgm:spPr/>
      <dgm:t>
        <a:bodyPr/>
        <a:lstStyle/>
        <a:p>
          <a:endParaRPr lang="es-ES"/>
        </a:p>
      </dgm:t>
    </dgm:pt>
    <dgm:pt modelId="{07C17A10-18C2-4623-9439-B966260B72C9}">
      <dgm:prSet phldrT="[Texto]"/>
      <dgm:spPr/>
      <dgm:t>
        <a:bodyPr/>
        <a:lstStyle/>
        <a:p>
          <a:r>
            <a:rPr lang="es-ES" dirty="0" err="1" smtClean="0"/>
            <a:t>getSalaHorarios</a:t>
          </a:r>
          <a:r>
            <a:rPr lang="es-ES" dirty="0" smtClean="0"/>
            <a:t>()</a:t>
          </a:r>
          <a:endParaRPr lang="es-ES" dirty="0"/>
        </a:p>
      </dgm:t>
    </dgm:pt>
    <dgm:pt modelId="{ABD021AD-1DD9-4259-963C-02B873A9F4AF}" type="parTrans" cxnId="{B5EC77BA-040C-4713-B270-37488148FBC2}">
      <dgm:prSet/>
      <dgm:spPr/>
      <dgm:t>
        <a:bodyPr/>
        <a:lstStyle/>
        <a:p>
          <a:endParaRPr lang="es-ES"/>
        </a:p>
      </dgm:t>
    </dgm:pt>
    <dgm:pt modelId="{22C4FDB6-506A-4F3D-BB57-67A3179D5C9D}" type="sibTrans" cxnId="{B5EC77BA-040C-4713-B270-37488148FBC2}">
      <dgm:prSet/>
      <dgm:spPr/>
      <dgm:t>
        <a:bodyPr/>
        <a:lstStyle/>
        <a:p>
          <a:endParaRPr lang="es-ES"/>
        </a:p>
      </dgm:t>
    </dgm:pt>
    <dgm:pt modelId="{BA616A6B-404E-4E68-BA75-D47689417498}" type="pres">
      <dgm:prSet presAssocID="{BC11710F-3D5D-4EA8-9DF4-75664461EFFC}" presName="linear" presStyleCnt="0">
        <dgm:presLayoutVars>
          <dgm:animLvl val="lvl"/>
          <dgm:resizeHandles val="exact"/>
        </dgm:presLayoutVars>
      </dgm:prSet>
      <dgm:spPr/>
    </dgm:pt>
    <dgm:pt modelId="{28922CB7-81E1-4079-AE32-712BD7B033E5}" type="pres">
      <dgm:prSet presAssocID="{EA3961E0-7CE3-41E7-B46E-73E6D09996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1B9210-2364-40F4-8227-6F31AA0CF34C}" type="pres">
      <dgm:prSet presAssocID="{EA3961E0-7CE3-41E7-B46E-73E6D09996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E6393A-2932-43BB-B692-3F25B35FE95A}" type="pres">
      <dgm:prSet presAssocID="{36ADEE24-4DE0-4519-81CD-585E039504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3238FF-984E-475D-B0D4-4BC0F16EE244}" type="pres">
      <dgm:prSet presAssocID="{36ADEE24-4DE0-4519-81CD-585E039504E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75535FEB-0EA6-498E-8E1B-6B7ECB4D5878}" type="presOf" srcId="{36ADEE24-4DE0-4519-81CD-585E039504E9}" destId="{E0E6393A-2932-43BB-B692-3F25B35FE95A}" srcOrd="0" destOrd="0" presId="urn:microsoft.com/office/officeart/2005/8/layout/vList2"/>
    <dgm:cxn modelId="{BCC54BB3-C943-44AA-8F3F-A8DA425A6CA4}" type="presOf" srcId="{EA3961E0-7CE3-41E7-B46E-73E6D09996FD}" destId="{28922CB7-81E1-4079-AE32-712BD7B033E5}" srcOrd="0" destOrd="0" presId="urn:microsoft.com/office/officeart/2005/8/layout/vList2"/>
    <dgm:cxn modelId="{A57B5811-AA24-4B87-B0B3-04D3DCAF2012}" srcId="{BC11710F-3D5D-4EA8-9DF4-75664461EFFC}" destId="{EA3961E0-7CE3-41E7-B46E-73E6D09996FD}" srcOrd="0" destOrd="0" parTransId="{20AE2224-5B9F-4284-A386-85FEC09948DB}" sibTransId="{1CEB04C5-B24E-4CCE-8792-76289046E84C}"/>
    <dgm:cxn modelId="{B5EC77BA-040C-4713-B270-37488148FBC2}" srcId="{36ADEE24-4DE0-4519-81CD-585E039504E9}" destId="{07C17A10-18C2-4623-9439-B966260B72C9}" srcOrd="2" destOrd="0" parTransId="{ABD021AD-1DD9-4259-963C-02B873A9F4AF}" sibTransId="{22C4FDB6-506A-4F3D-BB57-67A3179D5C9D}"/>
    <dgm:cxn modelId="{9AA49EA5-DB5B-4AD8-AA76-F053D9E7F501}" type="presOf" srcId="{BC11710F-3D5D-4EA8-9DF4-75664461EFFC}" destId="{BA616A6B-404E-4E68-BA75-D47689417498}" srcOrd="0" destOrd="0" presId="urn:microsoft.com/office/officeart/2005/8/layout/vList2"/>
    <dgm:cxn modelId="{9B2F8A81-1FC7-468D-AD60-3679C019C799}" type="presOf" srcId="{A6F46C87-6DDA-46AB-A2DF-1FB184C33F77}" destId="{173238FF-984E-475D-B0D4-4BC0F16EE244}" srcOrd="0" destOrd="0" presId="urn:microsoft.com/office/officeart/2005/8/layout/vList2"/>
    <dgm:cxn modelId="{02C07BBB-308E-494F-A193-6557AA2D4F01}" type="presOf" srcId="{07C17A10-18C2-4623-9439-B966260B72C9}" destId="{173238FF-984E-475D-B0D4-4BC0F16EE244}" srcOrd="0" destOrd="2" presId="urn:microsoft.com/office/officeart/2005/8/layout/vList2"/>
    <dgm:cxn modelId="{8EA82571-7BA0-4B22-BB56-D552FCBB53AC}" type="presOf" srcId="{4EB248B8-58BB-49FF-A2E9-D1A37091E495}" destId="{801B9210-2364-40F4-8227-6F31AA0CF34C}" srcOrd="0" destOrd="0" presId="urn:microsoft.com/office/officeart/2005/8/layout/vList2"/>
    <dgm:cxn modelId="{71AC5737-87AA-42E4-AFC7-CD652DD4418D}" type="presOf" srcId="{59AC82EF-BB0E-440A-B872-64E94633AC00}" destId="{173238FF-984E-475D-B0D4-4BC0F16EE244}" srcOrd="0" destOrd="1" presId="urn:microsoft.com/office/officeart/2005/8/layout/vList2"/>
    <dgm:cxn modelId="{5A6007A5-490D-486B-8D09-DDF582897305}" srcId="{BC11710F-3D5D-4EA8-9DF4-75664461EFFC}" destId="{36ADEE24-4DE0-4519-81CD-585E039504E9}" srcOrd="1" destOrd="0" parTransId="{71CF7DE6-B71F-4714-8259-E5F87C36C57E}" sibTransId="{FDC3520B-B6F6-4AB0-9608-BD8419ECEF12}"/>
    <dgm:cxn modelId="{432854BC-0460-499E-8E1A-6574C284A51B}" srcId="{EA3961E0-7CE3-41E7-B46E-73E6D09996FD}" destId="{4EB248B8-58BB-49FF-A2E9-D1A37091E495}" srcOrd="0" destOrd="0" parTransId="{8125901C-6862-43CE-9A23-05346219C194}" sibTransId="{BBD6BB9F-50F6-42C8-A664-45E19C5663BD}"/>
    <dgm:cxn modelId="{075925EB-8D4C-4393-988A-E40CD5CC1797}" srcId="{EA3961E0-7CE3-41E7-B46E-73E6D09996FD}" destId="{41AAB6D7-148B-4B50-8956-B754DBB14792}" srcOrd="1" destOrd="0" parTransId="{0CB18E6E-887C-4492-A8D3-33FDBCD090B0}" sibTransId="{88E6AA1F-EE14-4151-836B-EBA173BE8EA4}"/>
    <dgm:cxn modelId="{E769EA7B-5060-4356-92C5-4F396767FBF4}" type="presOf" srcId="{41AAB6D7-148B-4B50-8956-B754DBB14792}" destId="{801B9210-2364-40F4-8227-6F31AA0CF34C}" srcOrd="0" destOrd="1" presId="urn:microsoft.com/office/officeart/2005/8/layout/vList2"/>
    <dgm:cxn modelId="{4F46595C-FFB4-4154-8E2C-D72D87A1247C}" srcId="{36ADEE24-4DE0-4519-81CD-585E039504E9}" destId="{59AC82EF-BB0E-440A-B872-64E94633AC00}" srcOrd="1" destOrd="0" parTransId="{8A910F12-8DCD-492D-9159-6F2641FAE0C7}" sibTransId="{E1E9987F-720C-4619-A0CA-9A3A6896FBAC}"/>
    <dgm:cxn modelId="{4199DF59-A48C-4217-88D8-1FEB1F07FF5F}" srcId="{36ADEE24-4DE0-4519-81CD-585E039504E9}" destId="{A6F46C87-6DDA-46AB-A2DF-1FB184C33F77}" srcOrd="0" destOrd="0" parTransId="{F188DA29-F532-4568-A783-E1B69C042EDD}" sibTransId="{17051893-EBD6-497E-9BD4-CBA394A2B7A7}"/>
    <dgm:cxn modelId="{6229DC70-5116-4DA7-8DE4-831167AFDCCD}" type="presParOf" srcId="{BA616A6B-404E-4E68-BA75-D47689417498}" destId="{28922CB7-81E1-4079-AE32-712BD7B033E5}" srcOrd="0" destOrd="0" presId="urn:microsoft.com/office/officeart/2005/8/layout/vList2"/>
    <dgm:cxn modelId="{5DB23F84-7E6E-49D1-BC9B-E1CC45DF6B91}" type="presParOf" srcId="{BA616A6B-404E-4E68-BA75-D47689417498}" destId="{801B9210-2364-40F4-8227-6F31AA0CF34C}" srcOrd="1" destOrd="0" presId="urn:microsoft.com/office/officeart/2005/8/layout/vList2"/>
    <dgm:cxn modelId="{E7ACAFA3-68E9-4190-80CA-1CA73449FA44}" type="presParOf" srcId="{BA616A6B-404E-4E68-BA75-D47689417498}" destId="{E0E6393A-2932-43BB-B692-3F25B35FE95A}" srcOrd="2" destOrd="0" presId="urn:microsoft.com/office/officeart/2005/8/layout/vList2"/>
    <dgm:cxn modelId="{CC9B0E02-8B45-40D5-9FBD-F625921BDA90}" type="presParOf" srcId="{BA616A6B-404E-4E68-BA75-D47689417498}" destId="{173238FF-984E-475D-B0D4-4BC0F16EE2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11710F-3D5D-4EA8-9DF4-75664461EF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A3961E0-7CE3-41E7-B46E-73E6D09996FD}">
      <dgm:prSet phldrT="[Texto]"/>
      <dgm:spPr>
        <a:solidFill>
          <a:schemeClr val="accent2"/>
        </a:solidFill>
      </dgm:spPr>
      <dgm:t>
        <a:bodyPr/>
        <a:lstStyle/>
        <a:p>
          <a:r>
            <a:rPr lang="es-ES" dirty="0" smtClean="0"/>
            <a:t>ATRIBUTOS</a:t>
          </a:r>
          <a:endParaRPr lang="es-ES" dirty="0"/>
        </a:p>
      </dgm:t>
    </dgm:pt>
    <dgm:pt modelId="{20AE2224-5B9F-4284-A386-85FEC09948DB}" type="parTrans" cxnId="{A57B5811-AA24-4B87-B0B3-04D3DCAF2012}">
      <dgm:prSet/>
      <dgm:spPr/>
      <dgm:t>
        <a:bodyPr/>
        <a:lstStyle/>
        <a:p>
          <a:endParaRPr lang="es-ES"/>
        </a:p>
      </dgm:t>
    </dgm:pt>
    <dgm:pt modelId="{1CEB04C5-B24E-4CCE-8792-76289046E84C}" type="sibTrans" cxnId="{A57B5811-AA24-4B87-B0B3-04D3DCAF2012}">
      <dgm:prSet/>
      <dgm:spPr/>
      <dgm:t>
        <a:bodyPr/>
        <a:lstStyle/>
        <a:p>
          <a:endParaRPr lang="es-ES"/>
        </a:p>
      </dgm:t>
    </dgm:pt>
    <dgm:pt modelId="{4EB248B8-58BB-49FF-A2E9-D1A37091E495}">
      <dgm:prSet phldrT="[Texto]"/>
      <dgm:spPr/>
      <dgm:t>
        <a:bodyPr/>
        <a:lstStyle/>
        <a:p>
          <a:r>
            <a:rPr lang="es-ES" dirty="0" smtClean="0"/>
            <a:t>-sala</a:t>
          </a:r>
          <a:endParaRPr lang="es-ES" dirty="0"/>
        </a:p>
      </dgm:t>
    </dgm:pt>
    <dgm:pt modelId="{8125901C-6862-43CE-9A23-05346219C194}" type="parTrans" cxnId="{432854BC-0460-499E-8E1A-6574C284A51B}">
      <dgm:prSet/>
      <dgm:spPr/>
      <dgm:t>
        <a:bodyPr/>
        <a:lstStyle/>
        <a:p>
          <a:endParaRPr lang="es-ES"/>
        </a:p>
      </dgm:t>
    </dgm:pt>
    <dgm:pt modelId="{BBD6BB9F-50F6-42C8-A664-45E19C5663BD}" type="sibTrans" cxnId="{432854BC-0460-499E-8E1A-6574C284A51B}">
      <dgm:prSet/>
      <dgm:spPr/>
      <dgm:t>
        <a:bodyPr/>
        <a:lstStyle/>
        <a:p>
          <a:endParaRPr lang="es-ES"/>
        </a:p>
      </dgm:t>
    </dgm:pt>
    <dgm:pt modelId="{36ADEE24-4DE0-4519-81CD-585E039504E9}">
      <dgm:prSet phldrT="[Texto]"/>
      <dgm:spPr>
        <a:solidFill>
          <a:srgbClr val="0070C0"/>
        </a:solidFill>
      </dgm:spPr>
      <dgm:t>
        <a:bodyPr/>
        <a:lstStyle/>
        <a:p>
          <a:r>
            <a:rPr lang="es-ES" dirty="0" smtClean="0"/>
            <a:t>METODOS</a:t>
          </a:r>
          <a:endParaRPr lang="es-ES" dirty="0"/>
        </a:p>
      </dgm:t>
    </dgm:pt>
    <dgm:pt modelId="{71CF7DE6-B71F-4714-8259-E5F87C36C57E}" type="parTrans" cxnId="{5A6007A5-490D-486B-8D09-DDF582897305}">
      <dgm:prSet/>
      <dgm:spPr/>
      <dgm:t>
        <a:bodyPr/>
        <a:lstStyle/>
        <a:p>
          <a:endParaRPr lang="es-ES"/>
        </a:p>
      </dgm:t>
    </dgm:pt>
    <dgm:pt modelId="{FDC3520B-B6F6-4AB0-9608-BD8419ECEF12}" type="sibTrans" cxnId="{5A6007A5-490D-486B-8D09-DDF582897305}">
      <dgm:prSet/>
      <dgm:spPr/>
      <dgm:t>
        <a:bodyPr/>
        <a:lstStyle/>
        <a:p>
          <a:endParaRPr lang="es-ES"/>
        </a:p>
      </dgm:t>
    </dgm:pt>
    <dgm:pt modelId="{A6F46C87-6DDA-46AB-A2DF-1FB184C33F77}">
      <dgm:prSet phldrT="[Texto]"/>
      <dgm:spPr/>
      <dgm:t>
        <a:bodyPr/>
        <a:lstStyle/>
        <a:p>
          <a:r>
            <a:rPr lang="es-ES" dirty="0" err="1" smtClean="0"/>
            <a:t>getSala</a:t>
          </a:r>
          <a:r>
            <a:rPr lang="es-ES" dirty="0" smtClean="0"/>
            <a:t>()</a:t>
          </a:r>
          <a:endParaRPr lang="es-ES" dirty="0"/>
        </a:p>
      </dgm:t>
    </dgm:pt>
    <dgm:pt modelId="{F188DA29-F532-4568-A783-E1B69C042EDD}" type="parTrans" cxnId="{4199DF59-A48C-4217-88D8-1FEB1F07FF5F}">
      <dgm:prSet/>
      <dgm:spPr/>
      <dgm:t>
        <a:bodyPr/>
        <a:lstStyle/>
        <a:p>
          <a:endParaRPr lang="es-ES"/>
        </a:p>
      </dgm:t>
    </dgm:pt>
    <dgm:pt modelId="{17051893-EBD6-497E-9BD4-CBA394A2B7A7}" type="sibTrans" cxnId="{4199DF59-A48C-4217-88D8-1FEB1F07FF5F}">
      <dgm:prSet/>
      <dgm:spPr/>
      <dgm:t>
        <a:bodyPr/>
        <a:lstStyle/>
        <a:p>
          <a:endParaRPr lang="es-ES"/>
        </a:p>
      </dgm:t>
    </dgm:pt>
    <dgm:pt modelId="{05DE0026-061A-496A-B8A9-4A803B126C55}">
      <dgm:prSet phldrT="[Texto]"/>
      <dgm:spPr/>
      <dgm:t>
        <a:bodyPr/>
        <a:lstStyle/>
        <a:p>
          <a:r>
            <a:rPr lang="es-ES" dirty="0" smtClean="0"/>
            <a:t>-horario</a:t>
          </a:r>
          <a:endParaRPr lang="es-ES" dirty="0"/>
        </a:p>
      </dgm:t>
    </dgm:pt>
    <dgm:pt modelId="{130C3F98-85B5-41E9-A8DA-256DBF2FCBA4}" type="parTrans" cxnId="{34C95B63-0F2C-4789-9EB8-CF5E38990DBB}">
      <dgm:prSet/>
      <dgm:spPr/>
      <dgm:t>
        <a:bodyPr/>
        <a:lstStyle/>
        <a:p>
          <a:endParaRPr lang="es-ES"/>
        </a:p>
      </dgm:t>
    </dgm:pt>
    <dgm:pt modelId="{B1ABA87D-3BBA-4F45-A70C-15FA7350DCAD}" type="sibTrans" cxnId="{34C95B63-0F2C-4789-9EB8-CF5E38990DBB}">
      <dgm:prSet/>
      <dgm:spPr/>
      <dgm:t>
        <a:bodyPr/>
        <a:lstStyle/>
        <a:p>
          <a:endParaRPr lang="es-ES"/>
        </a:p>
      </dgm:t>
    </dgm:pt>
    <dgm:pt modelId="{7A37B89A-EEA8-43D0-AF41-2C7036905E10}">
      <dgm:prSet phldrT="[Texto]"/>
      <dgm:spPr/>
      <dgm:t>
        <a:bodyPr/>
        <a:lstStyle/>
        <a:p>
          <a:r>
            <a:rPr lang="es-ES" dirty="0" smtClean="0"/>
            <a:t>-</a:t>
          </a:r>
          <a:r>
            <a:rPr lang="es-ES" dirty="0" err="1" smtClean="0"/>
            <a:t>asientosDisponibles</a:t>
          </a:r>
          <a:endParaRPr lang="es-ES" dirty="0"/>
        </a:p>
      </dgm:t>
    </dgm:pt>
    <dgm:pt modelId="{F1B6B0EE-4EE9-41C6-91E1-7F3BFBE18545}" type="parTrans" cxnId="{F4C5634D-E145-4386-994D-6F639266FDF5}">
      <dgm:prSet/>
      <dgm:spPr/>
      <dgm:t>
        <a:bodyPr/>
        <a:lstStyle/>
        <a:p>
          <a:endParaRPr lang="es-ES"/>
        </a:p>
      </dgm:t>
    </dgm:pt>
    <dgm:pt modelId="{BC682365-853F-4530-B880-A6724DFC312C}" type="sibTrans" cxnId="{F4C5634D-E145-4386-994D-6F639266FDF5}">
      <dgm:prSet/>
      <dgm:spPr/>
      <dgm:t>
        <a:bodyPr/>
        <a:lstStyle/>
        <a:p>
          <a:endParaRPr lang="es-ES"/>
        </a:p>
      </dgm:t>
    </dgm:pt>
    <dgm:pt modelId="{B6C2202E-3997-4610-811A-B90527C51774}">
      <dgm:prSet phldrT="[Texto]"/>
      <dgm:spPr/>
      <dgm:t>
        <a:bodyPr/>
        <a:lstStyle/>
        <a:p>
          <a:r>
            <a:rPr lang="es-ES" dirty="0" err="1" smtClean="0"/>
            <a:t>getHorario</a:t>
          </a:r>
          <a:r>
            <a:rPr lang="es-ES" dirty="0" smtClean="0"/>
            <a:t>()</a:t>
          </a:r>
          <a:endParaRPr lang="es-ES" dirty="0"/>
        </a:p>
      </dgm:t>
    </dgm:pt>
    <dgm:pt modelId="{0FFB22F6-F56D-4079-BC38-5B7DAD7080F6}" type="parTrans" cxnId="{82EE074F-C864-4FCC-B0B7-56D7C26CD400}">
      <dgm:prSet/>
      <dgm:spPr/>
      <dgm:t>
        <a:bodyPr/>
        <a:lstStyle/>
        <a:p>
          <a:endParaRPr lang="es-ES"/>
        </a:p>
      </dgm:t>
    </dgm:pt>
    <dgm:pt modelId="{9A52F44E-78AA-4241-9AF7-4F96F7693D08}" type="sibTrans" cxnId="{82EE074F-C864-4FCC-B0B7-56D7C26CD400}">
      <dgm:prSet/>
      <dgm:spPr/>
      <dgm:t>
        <a:bodyPr/>
        <a:lstStyle/>
        <a:p>
          <a:endParaRPr lang="es-ES"/>
        </a:p>
      </dgm:t>
    </dgm:pt>
    <dgm:pt modelId="{822135C3-F9E9-4510-9968-640A34E8F6E9}">
      <dgm:prSet phldrT="[Texto]"/>
      <dgm:spPr/>
      <dgm:t>
        <a:bodyPr/>
        <a:lstStyle/>
        <a:p>
          <a:r>
            <a:rPr lang="es-ES" dirty="0" err="1" smtClean="0"/>
            <a:t>getAsientoDisponibles</a:t>
          </a:r>
          <a:r>
            <a:rPr lang="es-ES" dirty="0" smtClean="0"/>
            <a:t>()</a:t>
          </a:r>
          <a:endParaRPr lang="es-ES" dirty="0"/>
        </a:p>
      </dgm:t>
    </dgm:pt>
    <dgm:pt modelId="{6E58DBC9-80AB-4C59-9331-219791D541CE}" type="parTrans" cxnId="{847162A3-AF6E-4A15-8085-B63D9A8645B2}">
      <dgm:prSet/>
      <dgm:spPr/>
      <dgm:t>
        <a:bodyPr/>
        <a:lstStyle/>
        <a:p>
          <a:endParaRPr lang="es-ES"/>
        </a:p>
      </dgm:t>
    </dgm:pt>
    <dgm:pt modelId="{CA0D42B4-4A75-4DBD-8992-D92ADE6E597A}" type="sibTrans" cxnId="{847162A3-AF6E-4A15-8085-B63D9A8645B2}">
      <dgm:prSet/>
      <dgm:spPr/>
      <dgm:t>
        <a:bodyPr/>
        <a:lstStyle/>
        <a:p>
          <a:endParaRPr lang="es-ES"/>
        </a:p>
      </dgm:t>
    </dgm:pt>
    <dgm:pt modelId="{E23291B4-9D79-4EA2-B3A4-290B7B5FF5DC}">
      <dgm:prSet phldrT="[Texto]"/>
      <dgm:spPr/>
      <dgm:t>
        <a:bodyPr/>
        <a:lstStyle/>
        <a:p>
          <a:r>
            <a:rPr lang="es-ES" dirty="0" err="1" smtClean="0"/>
            <a:t>reservarAsiento</a:t>
          </a:r>
          <a:r>
            <a:rPr lang="es-ES" dirty="0" smtClean="0"/>
            <a:t>(</a:t>
          </a:r>
          <a:r>
            <a:rPr lang="es-ES" dirty="0" err="1" smtClean="0"/>
            <a:t>int</a:t>
          </a:r>
          <a:r>
            <a:rPr lang="es-ES" dirty="0" smtClean="0"/>
            <a:t> asiento) </a:t>
          </a:r>
          <a:endParaRPr lang="es-ES" dirty="0"/>
        </a:p>
      </dgm:t>
    </dgm:pt>
    <dgm:pt modelId="{01575755-F428-43A2-B926-008900FC35FD}" type="parTrans" cxnId="{2A278864-499D-4230-B516-3869ECD30BC9}">
      <dgm:prSet/>
      <dgm:spPr/>
      <dgm:t>
        <a:bodyPr/>
        <a:lstStyle/>
        <a:p>
          <a:endParaRPr lang="es-ES"/>
        </a:p>
      </dgm:t>
    </dgm:pt>
    <dgm:pt modelId="{3B1F4FF2-2E69-4032-97E5-56DBC125F11A}" type="sibTrans" cxnId="{2A278864-499D-4230-B516-3869ECD30BC9}">
      <dgm:prSet/>
      <dgm:spPr/>
      <dgm:t>
        <a:bodyPr/>
        <a:lstStyle/>
        <a:p>
          <a:endParaRPr lang="es-ES"/>
        </a:p>
      </dgm:t>
    </dgm:pt>
    <dgm:pt modelId="{BA616A6B-404E-4E68-BA75-D47689417498}" type="pres">
      <dgm:prSet presAssocID="{BC11710F-3D5D-4EA8-9DF4-75664461EFFC}" presName="linear" presStyleCnt="0">
        <dgm:presLayoutVars>
          <dgm:animLvl val="lvl"/>
          <dgm:resizeHandles val="exact"/>
        </dgm:presLayoutVars>
      </dgm:prSet>
      <dgm:spPr/>
    </dgm:pt>
    <dgm:pt modelId="{28922CB7-81E1-4079-AE32-712BD7B033E5}" type="pres">
      <dgm:prSet presAssocID="{EA3961E0-7CE3-41E7-B46E-73E6D09996FD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1B9210-2364-40F4-8227-6F31AA0CF34C}" type="pres">
      <dgm:prSet presAssocID="{EA3961E0-7CE3-41E7-B46E-73E6D09996FD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0E6393A-2932-43BB-B692-3F25B35FE95A}" type="pres">
      <dgm:prSet presAssocID="{36ADEE24-4DE0-4519-81CD-585E039504E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73238FF-984E-475D-B0D4-4BC0F16EE244}" type="pres">
      <dgm:prSet presAssocID="{36ADEE24-4DE0-4519-81CD-585E039504E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7B5811-AA24-4B87-B0B3-04D3DCAF2012}" srcId="{BC11710F-3D5D-4EA8-9DF4-75664461EFFC}" destId="{EA3961E0-7CE3-41E7-B46E-73E6D09996FD}" srcOrd="0" destOrd="0" parTransId="{20AE2224-5B9F-4284-A386-85FEC09948DB}" sibTransId="{1CEB04C5-B24E-4CCE-8792-76289046E84C}"/>
    <dgm:cxn modelId="{847162A3-AF6E-4A15-8085-B63D9A8645B2}" srcId="{36ADEE24-4DE0-4519-81CD-585E039504E9}" destId="{822135C3-F9E9-4510-9968-640A34E8F6E9}" srcOrd="2" destOrd="0" parTransId="{6E58DBC9-80AB-4C59-9331-219791D541CE}" sibTransId="{CA0D42B4-4A75-4DBD-8992-D92ADE6E597A}"/>
    <dgm:cxn modelId="{82EE074F-C864-4FCC-B0B7-56D7C26CD400}" srcId="{36ADEE24-4DE0-4519-81CD-585E039504E9}" destId="{B6C2202E-3997-4610-811A-B90527C51774}" srcOrd="1" destOrd="0" parTransId="{0FFB22F6-F56D-4079-BC38-5B7DAD7080F6}" sibTransId="{9A52F44E-78AA-4241-9AF7-4F96F7693D08}"/>
    <dgm:cxn modelId="{204B8991-5A83-4349-9350-A7A53A538F3C}" type="presOf" srcId="{B6C2202E-3997-4610-811A-B90527C51774}" destId="{173238FF-984E-475D-B0D4-4BC0F16EE244}" srcOrd="0" destOrd="1" presId="urn:microsoft.com/office/officeart/2005/8/layout/vList2"/>
    <dgm:cxn modelId="{4199DF59-A48C-4217-88D8-1FEB1F07FF5F}" srcId="{36ADEE24-4DE0-4519-81CD-585E039504E9}" destId="{A6F46C87-6DDA-46AB-A2DF-1FB184C33F77}" srcOrd="0" destOrd="0" parTransId="{F188DA29-F532-4568-A783-E1B69C042EDD}" sibTransId="{17051893-EBD6-497E-9BD4-CBA394A2B7A7}"/>
    <dgm:cxn modelId="{8EA82571-7BA0-4B22-BB56-D552FCBB53AC}" type="presOf" srcId="{4EB248B8-58BB-49FF-A2E9-D1A37091E495}" destId="{801B9210-2364-40F4-8227-6F31AA0CF34C}" srcOrd="0" destOrd="0" presId="urn:microsoft.com/office/officeart/2005/8/layout/vList2"/>
    <dgm:cxn modelId="{5A6007A5-490D-486B-8D09-DDF582897305}" srcId="{BC11710F-3D5D-4EA8-9DF4-75664461EFFC}" destId="{36ADEE24-4DE0-4519-81CD-585E039504E9}" srcOrd="1" destOrd="0" parTransId="{71CF7DE6-B71F-4714-8259-E5F87C36C57E}" sibTransId="{FDC3520B-B6F6-4AB0-9608-BD8419ECEF12}"/>
    <dgm:cxn modelId="{BCC54BB3-C943-44AA-8F3F-A8DA425A6CA4}" type="presOf" srcId="{EA3961E0-7CE3-41E7-B46E-73E6D09996FD}" destId="{28922CB7-81E1-4079-AE32-712BD7B033E5}" srcOrd="0" destOrd="0" presId="urn:microsoft.com/office/officeart/2005/8/layout/vList2"/>
    <dgm:cxn modelId="{75535FEB-0EA6-498E-8E1B-6B7ECB4D5878}" type="presOf" srcId="{36ADEE24-4DE0-4519-81CD-585E039504E9}" destId="{E0E6393A-2932-43BB-B692-3F25B35FE95A}" srcOrd="0" destOrd="0" presId="urn:microsoft.com/office/officeart/2005/8/layout/vList2"/>
    <dgm:cxn modelId="{432854BC-0460-499E-8E1A-6574C284A51B}" srcId="{EA3961E0-7CE3-41E7-B46E-73E6D09996FD}" destId="{4EB248B8-58BB-49FF-A2E9-D1A37091E495}" srcOrd="0" destOrd="0" parTransId="{8125901C-6862-43CE-9A23-05346219C194}" sibTransId="{BBD6BB9F-50F6-42C8-A664-45E19C5663BD}"/>
    <dgm:cxn modelId="{1B08E809-0647-413E-B5E0-7F40EA00139F}" type="presOf" srcId="{7A37B89A-EEA8-43D0-AF41-2C7036905E10}" destId="{801B9210-2364-40F4-8227-6F31AA0CF34C}" srcOrd="0" destOrd="2" presId="urn:microsoft.com/office/officeart/2005/8/layout/vList2"/>
    <dgm:cxn modelId="{969DAC24-D49E-4819-9F57-5BBA99104F84}" type="presOf" srcId="{E23291B4-9D79-4EA2-B3A4-290B7B5FF5DC}" destId="{173238FF-984E-475D-B0D4-4BC0F16EE244}" srcOrd="0" destOrd="3" presId="urn:microsoft.com/office/officeart/2005/8/layout/vList2"/>
    <dgm:cxn modelId="{1B72EF75-07D6-4607-B83F-2411C759B82E}" type="presOf" srcId="{822135C3-F9E9-4510-9968-640A34E8F6E9}" destId="{173238FF-984E-475D-B0D4-4BC0F16EE244}" srcOrd="0" destOrd="2" presId="urn:microsoft.com/office/officeart/2005/8/layout/vList2"/>
    <dgm:cxn modelId="{2A278864-499D-4230-B516-3869ECD30BC9}" srcId="{36ADEE24-4DE0-4519-81CD-585E039504E9}" destId="{E23291B4-9D79-4EA2-B3A4-290B7B5FF5DC}" srcOrd="3" destOrd="0" parTransId="{01575755-F428-43A2-B926-008900FC35FD}" sibTransId="{3B1F4FF2-2E69-4032-97E5-56DBC125F11A}"/>
    <dgm:cxn modelId="{5210F44D-DD32-421C-9876-77E676B092F5}" type="presOf" srcId="{05DE0026-061A-496A-B8A9-4A803B126C55}" destId="{801B9210-2364-40F4-8227-6F31AA0CF34C}" srcOrd="0" destOrd="1" presId="urn:microsoft.com/office/officeart/2005/8/layout/vList2"/>
    <dgm:cxn modelId="{9AA49EA5-DB5B-4AD8-AA76-F053D9E7F501}" type="presOf" srcId="{BC11710F-3D5D-4EA8-9DF4-75664461EFFC}" destId="{BA616A6B-404E-4E68-BA75-D47689417498}" srcOrd="0" destOrd="0" presId="urn:microsoft.com/office/officeart/2005/8/layout/vList2"/>
    <dgm:cxn modelId="{F4C5634D-E145-4386-994D-6F639266FDF5}" srcId="{EA3961E0-7CE3-41E7-B46E-73E6D09996FD}" destId="{7A37B89A-EEA8-43D0-AF41-2C7036905E10}" srcOrd="2" destOrd="0" parTransId="{F1B6B0EE-4EE9-41C6-91E1-7F3BFBE18545}" sibTransId="{BC682365-853F-4530-B880-A6724DFC312C}"/>
    <dgm:cxn modelId="{34C95B63-0F2C-4789-9EB8-CF5E38990DBB}" srcId="{EA3961E0-7CE3-41E7-B46E-73E6D09996FD}" destId="{05DE0026-061A-496A-B8A9-4A803B126C55}" srcOrd="1" destOrd="0" parTransId="{130C3F98-85B5-41E9-A8DA-256DBF2FCBA4}" sibTransId="{B1ABA87D-3BBA-4F45-A70C-15FA7350DCAD}"/>
    <dgm:cxn modelId="{9B2F8A81-1FC7-468D-AD60-3679C019C799}" type="presOf" srcId="{A6F46C87-6DDA-46AB-A2DF-1FB184C33F77}" destId="{173238FF-984E-475D-B0D4-4BC0F16EE244}" srcOrd="0" destOrd="0" presId="urn:microsoft.com/office/officeart/2005/8/layout/vList2"/>
    <dgm:cxn modelId="{6229DC70-5116-4DA7-8DE4-831167AFDCCD}" type="presParOf" srcId="{BA616A6B-404E-4E68-BA75-D47689417498}" destId="{28922CB7-81E1-4079-AE32-712BD7B033E5}" srcOrd="0" destOrd="0" presId="urn:microsoft.com/office/officeart/2005/8/layout/vList2"/>
    <dgm:cxn modelId="{5DB23F84-7E6E-49D1-BC9B-E1CC45DF6B91}" type="presParOf" srcId="{BA616A6B-404E-4E68-BA75-D47689417498}" destId="{801B9210-2364-40F4-8227-6F31AA0CF34C}" srcOrd="1" destOrd="0" presId="urn:microsoft.com/office/officeart/2005/8/layout/vList2"/>
    <dgm:cxn modelId="{E7ACAFA3-68E9-4190-80CA-1CA73449FA44}" type="presParOf" srcId="{BA616A6B-404E-4E68-BA75-D47689417498}" destId="{E0E6393A-2932-43BB-B692-3F25B35FE95A}" srcOrd="2" destOrd="0" presId="urn:microsoft.com/office/officeart/2005/8/layout/vList2"/>
    <dgm:cxn modelId="{CC9B0E02-8B45-40D5-9FBD-F625921BDA90}" type="presParOf" srcId="{BA616A6B-404E-4E68-BA75-D47689417498}" destId="{173238FF-984E-475D-B0D4-4BC0F16EE24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1710F-3D5D-4EA8-9DF4-75664461EF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EA3961E0-7CE3-41E7-B46E-73E6D09996FD}">
      <dgm:prSet phldrT="[Texto]" custT="1"/>
      <dgm:spPr>
        <a:solidFill>
          <a:srgbClr val="FF0000"/>
        </a:solidFill>
      </dgm:spPr>
      <dgm:t>
        <a:bodyPr/>
        <a:lstStyle/>
        <a:p>
          <a:pPr algn="l"/>
          <a:r>
            <a:rPr lang="es-ES" sz="2800" dirty="0" smtClean="0"/>
            <a:t>FUNCIONES CLAVE</a:t>
          </a:r>
          <a:endParaRPr lang="es-ES" sz="2800" dirty="0"/>
        </a:p>
      </dgm:t>
    </dgm:pt>
    <dgm:pt modelId="{20AE2224-5B9F-4284-A386-85FEC09948DB}" type="parTrans" cxnId="{A57B5811-AA24-4B87-B0B3-04D3DCAF2012}">
      <dgm:prSet/>
      <dgm:spPr/>
      <dgm:t>
        <a:bodyPr/>
        <a:lstStyle/>
        <a:p>
          <a:endParaRPr lang="es-ES"/>
        </a:p>
      </dgm:t>
    </dgm:pt>
    <dgm:pt modelId="{1CEB04C5-B24E-4CCE-8792-76289046E84C}" type="sibTrans" cxnId="{A57B5811-AA24-4B87-B0B3-04D3DCAF2012}">
      <dgm:prSet/>
      <dgm:spPr/>
      <dgm:t>
        <a:bodyPr/>
        <a:lstStyle/>
        <a:p>
          <a:endParaRPr lang="es-ES"/>
        </a:p>
      </dgm:t>
    </dgm:pt>
    <dgm:pt modelId="{4EB248B8-58BB-49FF-A2E9-D1A37091E495}">
      <dgm:prSet phldrT="[Texto]" custT="1"/>
      <dgm:spPr/>
      <dgm:t>
        <a:bodyPr/>
        <a:lstStyle/>
        <a:p>
          <a:r>
            <a:rPr lang="es-ES" sz="2600" dirty="0" smtClean="0"/>
            <a:t>-</a:t>
          </a:r>
          <a:r>
            <a:rPr lang="es-ES" sz="2000" dirty="0" smtClean="0"/>
            <a:t>Iniciar el proceso película y sus horarios</a:t>
          </a:r>
          <a:endParaRPr lang="es-ES" sz="2000" dirty="0"/>
        </a:p>
      </dgm:t>
    </dgm:pt>
    <dgm:pt modelId="{BBD6BB9F-50F6-42C8-A664-45E19C5663BD}" type="sibTrans" cxnId="{432854BC-0460-499E-8E1A-6574C284A51B}">
      <dgm:prSet/>
      <dgm:spPr/>
      <dgm:t>
        <a:bodyPr/>
        <a:lstStyle/>
        <a:p>
          <a:endParaRPr lang="es-ES"/>
        </a:p>
      </dgm:t>
    </dgm:pt>
    <dgm:pt modelId="{8125901C-6862-43CE-9A23-05346219C194}" type="parTrans" cxnId="{432854BC-0460-499E-8E1A-6574C284A51B}">
      <dgm:prSet/>
      <dgm:spPr/>
      <dgm:t>
        <a:bodyPr/>
        <a:lstStyle/>
        <a:p>
          <a:endParaRPr lang="es-ES"/>
        </a:p>
      </dgm:t>
    </dgm:pt>
    <dgm:pt modelId="{97E916A7-EDDA-4AB9-B4C0-65FB34CA0248}">
      <dgm:prSet phldrT="[Texto]" custT="1"/>
      <dgm:spPr/>
      <dgm:t>
        <a:bodyPr/>
        <a:lstStyle/>
        <a:p>
          <a:r>
            <a:rPr lang="es-ES" sz="2000" dirty="0" smtClean="0"/>
            <a:t>-Pedir datos al usuario: película, numero de boletas, horario y asientos</a:t>
          </a:r>
          <a:endParaRPr lang="es-ES" sz="2000" dirty="0"/>
        </a:p>
      </dgm:t>
    </dgm:pt>
    <dgm:pt modelId="{CCB16565-E7A3-46DD-AF6E-C3B4BFDB6AB4}" type="parTrans" cxnId="{C4BDFAD8-601D-454B-ACED-97290D9050E1}">
      <dgm:prSet/>
      <dgm:spPr/>
      <dgm:t>
        <a:bodyPr/>
        <a:lstStyle/>
        <a:p>
          <a:endParaRPr lang="es-ES"/>
        </a:p>
      </dgm:t>
    </dgm:pt>
    <dgm:pt modelId="{42E328B4-5CFC-4C7C-96EB-EA0855651026}" type="sibTrans" cxnId="{C4BDFAD8-601D-454B-ACED-97290D9050E1}">
      <dgm:prSet/>
      <dgm:spPr/>
      <dgm:t>
        <a:bodyPr/>
        <a:lstStyle/>
        <a:p>
          <a:endParaRPr lang="es-ES"/>
        </a:p>
      </dgm:t>
    </dgm:pt>
    <dgm:pt modelId="{449DA771-76E5-4000-A4B4-C13855102F05}">
      <dgm:prSet phldrT="[Texto]" custT="1"/>
      <dgm:spPr/>
      <dgm:t>
        <a:bodyPr/>
        <a:lstStyle/>
        <a:p>
          <a:r>
            <a:rPr lang="es-ES" sz="2000" dirty="0" smtClean="0"/>
            <a:t>-Realiza la reserva y muestra la factura</a:t>
          </a:r>
          <a:endParaRPr lang="es-ES" sz="2000" dirty="0"/>
        </a:p>
      </dgm:t>
    </dgm:pt>
    <dgm:pt modelId="{577EEAEA-AB4F-494F-AE22-119BF9217EA4}" type="parTrans" cxnId="{E439A1A6-E13A-4C95-939D-81AD98182E77}">
      <dgm:prSet/>
      <dgm:spPr/>
      <dgm:t>
        <a:bodyPr/>
        <a:lstStyle/>
        <a:p>
          <a:endParaRPr lang="es-ES"/>
        </a:p>
      </dgm:t>
    </dgm:pt>
    <dgm:pt modelId="{1DFFA8BE-AB4C-4934-AD25-45CF48BD228F}" type="sibTrans" cxnId="{E439A1A6-E13A-4C95-939D-81AD98182E77}">
      <dgm:prSet/>
      <dgm:spPr/>
      <dgm:t>
        <a:bodyPr/>
        <a:lstStyle/>
        <a:p>
          <a:endParaRPr lang="es-ES"/>
        </a:p>
      </dgm:t>
    </dgm:pt>
    <dgm:pt modelId="{BA616A6B-404E-4E68-BA75-D47689417498}" type="pres">
      <dgm:prSet presAssocID="{BC11710F-3D5D-4EA8-9DF4-75664461EFFC}" presName="linear" presStyleCnt="0">
        <dgm:presLayoutVars>
          <dgm:animLvl val="lvl"/>
          <dgm:resizeHandles val="exact"/>
        </dgm:presLayoutVars>
      </dgm:prSet>
      <dgm:spPr/>
    </dgm:pt>
    <dgm:pt modelId="{28922CB7-81E1-4079-AE32-712BD7B033E5}" type="pres">
      <dgm:prSet presAssocID="{EA3961E0-7CE3-41E7-B46E-73E6D09996FD}" presName="parentText" presStyleLbl="node1" presStyleIdx="0" presStyleCnt="1" custScaleY="7735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01B9210-2364-40F4-8227-6F31AA0CF34C}" type="pres">
      <dgm:prSet presAssocID="{EA3961E0-7CE3-41E7-B46E-73E6D09996FD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57B5811-AA24-4B87-B0B3-04D3DCAF2012}" srcId="{BC11710F-3D5D-4EA8-9DF4-75664461EFFC}" destId="{EA3961E0-7CE3-41E7-B46E-73E6D09996FD}" srcOrd="0" destOrd="0" parTransId="{20AE2224-5B9F-4284-A386-85FEC09948DB}" sibTransId="{1CEB04C5-B24E-4CCE-8792-76289046E84C}"/>
    <dgm:cxn modelId="{78636241-3000-41F6-A665-80BBBAC29485}" type="presOf" srcId="{449DA771-76E5-4000-A4B4-C13855102F05}" destId="{801B9210-2364-40F4-8227-6F31AA0CF34C}" srcOrd="0" destOrd="2" presId="urn:microsoft.com/office/officeart/2005/8/layout/vList2"/>
    <dgm:cxn modelId="{6A4F6EEB-0B22-491E-A035-DEC6AFF8546B}" type="presOf" srcId="{97E916A7-EDDA-4AB9-B4C0-65FB34CA0248}" destId="{801B9210-2364-40F4-8227-6F31AA0CF34C}" srcOrd="0" destOrd="1" presId="urn:microsoft.com/office/officeart/2005/8/layout/vList2"/>
    <dgm:cxn modelId="{432854BC-0460-499E-8E1A-6574C284A51B}" srcId="{EA3961E0-7CE3-41E7-B46E-73E6D09996FD}" destId="{4EB248B8-58BB-49FF-A2E9-D1A37091E495}" srcOrd="0" destOrd="0" parTransId="{8125901C-6862-43CE-9A23-05346219C194}" sibTransId="{BBD6BB9F-50F6-42C8-A664-45E19C5663BD}"/>
    <dgm:cxn modelId="{E439A1A6-E13A-4C95-939D-81AD98182E77}" srcId="{EA3961E0-7CE3-41E7-B46E-73E6D09996FD}" destId="{449DA771-76E5-4000-A4B4-C13855102F05}" srcOrd="2" destOrd="0" parTransId="{577EEAEA-AB4F-494F-AE22-119BF9217EA4}" sibTransId="{1DFFA8BE-AB4C-4934-AD25-45CF48BD228F}"/>
    <dgm:cxn modelId="{9AA49EA5-DB5B-4AD8-AA76-F053D9E7F501}" type="presOf" srcId="{BC11710F-3D5D-4EA8-9DF4-75664461EFFC}" destId="{BA616A6B-404E-4E68-BA75-D47689417498}" srcOrd="0" destOrd="0" presId="urn:microsoft.com/office/officeart/2005/8/layout/vList2"/>
    <dgm:cxn modelId="{BCC54BB3-C943-44AA-8F3F-A8DA425A6CA4}" type="presOf" srcId="{EA3961E0-7CE3-41E7-B46E-73E6D09996FD}" destId="{28922CB7-81E1-4079-AE32-712BD7B033E5}" srcOrd="0" destOrd="0" presId="urn:microsoft.com/office/officeart/2005/8/layout/vList2"/>
    <dgm:cxn modelId="{8EA82571-7BA0-4B22-BB56-D552FCBB53AC}" type="presOf" srcId="{4EB248B8-58BB-49FF-A2E9-D1A37091E495}" destId="{801B9210-2364-40F4-8227-6F31AA0CF34C}" srcOrd="0" destOrd="0" presId="urn:microsoft.com/office/officeart/2005/8/layout/vList2"/>
    <dgm:cxn modelId="{C4BDFAD8-601D-454B-ACED-97290D9050E1}" srcId="{EA3961E0-7CE3-41E7-B46E-73E6D09996FD}" destId="{97E916A7-EDDA-4AB9-B4C0-65FB34CA0248}" srcOrd="1" destOrd="0" parTransId="{CCB16565-E7A3-46DD-AF6E-C3B4BFDB6AB4}" sibTransId="{42E328B4-5CFC-4C7C-96EB-EA0855651026}"/>
    <dgm:cxn modelId="{6229DC70-5116-4DA7-8DE4-831167AFDCCD}" type="presParOf" srcId="{BA616A6B-404E-4E68-BA75-D47689417498}" destId="{28922CB7-81E1-4079-AE32-712BD7B033E5}" srcOrd="0" destOrd="0" presId="urn:microsoft.com/office/officeart/2005/8/layout/vList2"/>
    <dgm:cxn modelId="{5DB23F84-7E6E-49D1-BC9B-E1CC45DF6B91}" type="presParOf" srcId="{BA616A6B-404E-4E68-BA75-D47689417498}" destId="{801B9210-2364-40F4-8227-6F31AA0CF3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2BC8E-7CD2-46BE-A35A-F67188608409}">
      <dsp:nvSpPr>
        <dsp:cNvPr id="0" name=""/>
        <dsp:cNvSpPr/>
      </dsp:nvSpPr>
      <dsp:spPr>
        <a:xfrm>
          <a:off x="4120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247650" rIns="82550" bIns="82550" numCol="1" spcCol="1270" anchor="t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s-ES" sz="6500" kern="1200" dirty="0"/>
        </a:p>
      </dsp:txBody>
      <dsp:txXfrm>
        <a:off x="35246" y="1042142"/>
        <a:ext cx="1717294" cy="1297267"/>
      </dsp:txXfrm>
    </dsp:sp>
    <dsp:sp modelId="{757D2A14-8C58-4041-BA7A-C2435654842A}">
      <dsp:nvSpPr>
        <dsp:cNvPr id="0" name=""/>
        <dsp:cNvSpPr/>
      </dsp:nvSpPr>
      <dsp:spPr>
        <a:xfrm>
          <a:off x="4120" y="2339410"/>
          <a:ext cx="1779546" cy="571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Clase </a:t>
          </a:r>
          <a:r>
            <a:rPr lang="es-ES" sz="1700" kern="1200" dirty="0" err="1" smtClean="0"/>
            <a:t>Pelicula</a:t>
          </a:r>
          <a:endParaRPr lang="es-ES" sz="1700" kern="1200" dirty="0"/>
        </a:p>
      </dsp:txBody>
      <dsp:txXfrm>
        <a:off x="4120" y="2339410"/>
        <a:ext cx="1253201" cy="571209"/>
      </dsp:txXfrm>
    </dsp:sp>
    <dsp:sp modelId="{039B6D92-E52F-4BE2-82FC-1FC94DAF5A92}">
      <dsp:nvSpPr>
        <dsp:cNvPr id="0" name=""/>
        <dsp:cNvSpPr/>
      </dsp:nvSpPr>
      <dsp:spPr>
        <a:xfrm>
          <a:off x="1307662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4000" b="-24000"/>
          </a:stretch>
        </a:blip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2FB4EA-6460-4DEF-A4CE-6EED78843F61}">
      <dsp:nvSpPr>
        <dsp:cNvPr id="0" name=""/>
        <dsp:cNvSpPr/>
      </dsp:nvSpPr>
      <dsp:spPr>
        <a:xfrm>
          <a:off x="2084808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4D7B5-BD6A-4CA1-8604-50481117DD35}">
      <dsp:nvSpPr>
        <dsp:cNvPr id="0" name=""/>
        <dsp:cNvSpPr/>
      </dsp:nvSpPr>
      <dsp:spPr>
        <a:xfrm>
          <a:off x="2084808" y="2339410"/>
          <a:ext cx="1779546" cy="5712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Clase </a:t>
          </a:r>
          <a:r>
            <a:rPr lang="es-ES" sz="1700" kern="1200" dirty="0" err="1" smtClean="0"/>
            <a:t>SalaHorario</a:t>
          </a:r>
          <a:endParaRPr lang="es-ES" sz="1700" kern="1200" dirty="0"/>
        </a:p>
      </dsp:txBody>
      <dsp:txXfrm>
        <a:off x="2084808" y="2339410"/>
        <a:ext cx="1253201" cy="571209"/>
      </dsp:txXfrm>
    </dsp:sp>
    <dsp:sp modelId="{B5737E61-F3F8-470B-8270-53BB2620007B}">
      <dsp:nvSpPr>
        <dsp:cNvPr id="0" name=""/>
        <dsp:cNvSpPr/>
      </dsp:nvSpPr>
      <dsp:spPr>
        <a:xfrm>
          <a:off x="3388350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2000" r="-62000"/>
          </a:stretch>
        </a:blip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E6B89-C18A-4CE5-9067-33DE31588EE9}">
      <dsp:nvSpPr>
        <dsp:cNvPr id="0" name=""/>
        <dsp:cNvSpPr/>
      </dsp:nvSpPr>
      <dsp:spPr>
        <a:xfrm>
          <a:off x="4165496" y="1011016"/>
          <a:ext cx="1779546" cy="1328393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0D954-D51F-49E9-ACF6-F758CACE59F4}">
      <dsp:nvSpPr>
        <dsp:cNvPr id="0" name=""/>
        <dsp:cNvSpPr/>
      </dsp:nvSpPr>
      <dsp:spPr>
        <a:xfrm>
          <a:off x="4165496" y="2339410"/>
          <a:ext cx="1779546" cy="5712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0" rIns="21590" bIns="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700" kern="1200" dirty="0" smtClean="0"/>
            <a:t>Clase </a:t>
          </a:r>
          <a:r>
            <a:rPr lang="es-ES" sz="1700" kern="1200" dirty="0" err="1" smtClean="0"/>
            <a:t>Main</a:t>
          </a:r>
          <a:endParaRPr lang="es-ES" sz="1700" kern="1200" dirty="0"/>
        </a:p>
      </dsp:txBody>
      <dsp:txXfrm>
        <a:off x="4165496" y="2339410"/>
        <a:ext cx="1253201" cy="571209"/>
      </dsp:txXfrm>
    </dsp:sp>
    <dsp:sp modelId="{0CBEA706-5993-4B08-AC57-B9DFC84B9E33}">
      <dsp:nvSpPr>
        <dsp:cNvPr id="0" name=""/>
        <dsp:cNvSpPr/>
      </dsp:nvSpPr>
      <dsp:spPr>
        <a:xfrm>
          <a:off x="5469038" y="2430141"/>
          <a:ext cx="622841" cy="62284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22CB7-81E1-4079-AE32-712BD7B033E5}">
      <dsp:nvSpPr>
        <dsp:cNvPr id="0" name=""/>
        <dsp:cNvSpPr/>
      </dsp:nvSpPr>
      <dsp:spPr>
        <a:xfrm>
          <a:off x="0" y="45979"/>
          <a:ext cx="4786630" cy="655200"/>
        </a:xfrm>
        <a:prstGeom prst="roundRect">
          <a:avLst/>
        </a:prstGeom>
        <a:solidFill>
          <a:schemeClr val="accent4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ATRIBUTOS</a:t>
          </a:r>
          <a:endParaRPr lang="es-ES" sz="2800" kern="1200" dirty="0"/>
        </a:p>
      </dsp:txBody>
      <dsp:txXfrm>
        <a:off x="31984" y="77963"/>
        <a:ext cx="4722662" cy="591232"/>
      </dsp:txXfrm>
    </dsp:sp>
    <dsp:sp modelId="{801B9210-2364-40F4-8227-6F31AA0CF34C}">
      <dsp:nvSpPr>
        <dsp:cNvPr id="0" name=""/>
        <dsp:cNvSpPr/>
      </dsp:nvSpPr>
      <dsp:spPr>
        <a:xfrm>
          <a:off x="0" y="701179"/>
          <a:ext cx="4786630" cy="72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smtClean="0"/>
            <a:t>- nombre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smtClean="0"/>
            <a:t>-</a:t>
          </a:r>
          <a:r>
            <a:rPr lang="es-ES" sz="2200" kern="1200" dirty="0" err="1" smtClean="0"/>
            <a:t>salaHorarios</a:t>
          </a:r>
          <a:endParaRPr lang="es-ES" sz="2200" kern="1200" dirty="0"/>
        </a:p>
      </dsp:txBody>
      <dsp:txXfrm>
        <a:off x="0" y="701179"/>
        <a:ext cx="4786630" cy="724500"/>
      </dsp:txXfrm>
    </dsp:sp>
    <dsp:sp modelId="{E0E6393A-2932-43BB-B692-3F25B35FE95A}">
      <dsp:nvSpPr>
        <dsp:cNvPr id="0" name=""/>
        <dsp:cNvSpPr/>
      </dsp:nvSpPr>
      <dsp:spPr>
        <a:xfrm>
          <a:off x="0" y="1425680"/>
          <a:ext cx="4786630" cy="655200"/>
        </a:xfrm>
        <a:prstGeom prst="roundRect">
          <a:avLst/>
        </a:prstGeom>
        <a:solidFill>
          <a:srgbClr val="FFFF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METODOS</a:t>
          </a:r>
          <a:endParaRPr lang="es-ES" sz="2800" kern="1200" dirty="0"/>
        </a:p>
      </dsp:txBody>
      <dsp:txXfrm>
        <a:off x="31984" y="1457664"/>
        <a:ext cx="4722662" cy="591232"/>
      </dsp:txXfrm>
    </dsp:sp>
    <dsp:sp modelId="{173238FF-984E-475D-B0D4-4BC0F16EE244}">
      <dsp:nvSpPr>
        <dsp:cNvPr id="0" name=""/>
        <dsp:cNvSpPr/>
      </dsp:nvSpPr>
      <dsp:spPr>
        <a:xfrm>
          <a:off x="0" y="2080880"/>
          <a:ext cx="478663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err="1" smtClean="0"/>
            <a:t>agregarSalaHorario</a:t>
          </a:r>
          <a:r>
            <a:rPr lang="es-ES" sz="2200" kern="1200" dirty="0" smtClean="0"/>
            <a:t>(</a:t>
          </a:r>
          <a:r>
            <a:rPr lang="es-ES" sz="2200" kern="1200" dirty="0" err="1" smtClean="0"/>
            <a:t>SalaHorario</a:t>
          </a:r>
          <a:r>
            <a:rPr lang="es-ES" sz="2200" kern="1200" dirty="0" smtClean="0"/>
            <a:t> </a:t>
          </a:r>
          <a:r>
            <a:rPr lang="es-ES" sz="2200" kern="1200" dirty="0" err="1" smtClean="0"/>
            <a:t>sh</a:t>
          </a:r>
          <a:r>
            <a:rPr lang="es-ES" sz="2200" kern="1200" dirty="0" smtClean="0"/>
            <a:t>)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err="1" smtClean="0"/>
            <a:t>getNombre</a:t>
          </a:r>
          <a:r>
            <a:rPr lang="es-ES" sz="2200" kern="1200" dirty="0" smtClean="0"/>
            <a:t>()</a:t>
          </a:r>
          <a:endParaRPr lang="es-E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200" kern="1200" dirty="0" err="1" smtClean="0"/>
            <a:t>getSalaHorarios</a:t>
          </a:r>
          <a:r>
            <a:rPr lang="es-ES" sz="2200" kern="1200" dirty="0" smtClean="0"/>
            <a:t>()</a:t>
          </a:r>
          <a:endParaRPr lang="es-ES" sz="2200" kern="1200" dirty="0"/>
        </a:p>
      </dsp:txBody>
      <dsp:txXfrm>
        <a:off x="0" y="2080880"/>
        <a:ext cx="4786630" cy="1391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22CB7-81E1-4079-AE32-712BD7B033E5}">
      <dsp:nvSpPr>
        <dsp:cNvPr id="0" name=""/>
        <dsp:cNvSpPr/>
      </dsp:nvSpPr>
      <dsp:spPr>
        <a:xfrm>
          <a:off x="0" y="22512"/>
          <a:ext cx="4786630" cy="585000"/>
        </a:xfrm>
        <a:prstGeom prst="roundRect">
          <a:avLst/>
        </a:prstGeom>
        <a:solidFill>
          <a:schemeClr val="accent2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ATRIBUTOS</a:t>
          </a:r>
          <a:endParaRPr lang="es-ES" sz="2500" kern="1200" dirty="0"/>
        </a:p>
      </dsp:txBody>
      <dsp:txXfrm>
        <a:off x="28557" y="51069"/>
        <a:ext cx="4729516" cy="527886"/>
      </dsp:txXfrm>
    </dsp:sp>
    <dsp:sp modelId="{801B9210-2364-40F4-8227-6F31AA0CF34C}">
      <dsp:nvSpPr>
        <dsp:cNvPr id="0" name=""/>
        <dsp:cNvSpPr/>
      </dsp:nvSpPr>
      <dsp:spPr>
        <a:xfrm>
          <a:off x="0" y="607512"/>
          <a:ext cx="4786630" cy="983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-sala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-horario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-</a:t>
          </a:r>
          <a:r>
            <a:rPr lang="es-ES" sz="2000" kern="1200" dirty="0" err="1" smtClean="0"/>
            <a:t>asientosDisponibles</a:t>
          </a:r>
          <a:endParaRPr lang="es-ES" sz="2000" kern="1200" dirty="0"/>
        </a:p>
      </dsp:txBody>
      <dsp:txXfrm>
        <a:off x="0" y="607512"/>
        <a:ext cx="4786630" cy="983250"/>
      </dsp:txXfrm>
    </dsp:sp>
    <dsp:sp modelId="{E0E6393A-2932-43BB-B692-3F25B35FE95A}">
      <dsp:nvSpPr>
        <dsp:cNvPr id="0" name=""/>
        <dsp:cNvSpPr/>
      </dsp:nvSpPr>
      <dsp:spPr>
        <a:xfrm>
          <a:off x="0" y="1590762"/>
          <a:ext cx="4786630" cy="585000"/>
        </a:xfrm>
        <a:prstGeom prst="roundRect">
          <a:avLst/>
        </a:prstGeom>
        <a:solidFill>
          <a:srgbClr val="0070C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500" kern="1200" dirty="0" smtClean="0"/>
            <a:t>METODOS</a:t>
          </a:r>
          <a:endParaRPr lang="es-ES" sz="2500" kern="1200" dirty="0"/>
        </a:p>
      </dsp:txBody>
      <dsp:txXfrm>
        <a:off x="28557" y="1619319"/>
        <a:ext cx="4729516" cy="527886"/>
      </dsp:txXfrm>
    </dsp:sp>
    <dsp:sp modelId="{173238FF-984E-475D-B0D4-4BC0F16EE244}">
      <dsp:nvSpPr>
        <dsp:cNvPr id="0" name=""/>
        <dsp:cNvSpPr/>
      </dsp:nvSpPr>
      <dsp:spPr>
        <a:xfrm>
          <a:off x="0" y="2175762"/>
          <a:ext cx="4786630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6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err="1" smtClean="0"/>
            <a:t>getSala</a:t>
          </a:r>
          <a:r>
            <a:rPr lang="es-ES" sz="2000" kern="1200" dirty="0" smtClean="0"/>
            <a:t>()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err="1" smtClean="0"/>
            <a:t>getHorario</a:t>
          </a:r>
          <a:r>
            <a:rPr lang="es-ES" sz="2000" kern="1200" dirty="0" smtClean="0"/>
            <a:t>()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err="1" smtClean="0"/>
            <a:t>getAsientoDisponibles</a:t>
          </a:r>
          <a:r>
            <a:rPr lang="es-ES" sz="2000" kern="1200" dirty="0" smtClean="0"/>
            <a:t>()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err="1" smtClean="0"/>
            <a:t>reservarAsiento</a:t>
          </a:r>
          <a:r>
            <a:rPr lang="es-ES" sz="2000" kern="1200" dirty="0" smtClean="0"/>
            <a:t>(</a:t>
          </a:r>
          <a:r>
            <a:rPr lang="es-ES" sz="2000" kern="1200" dirty="0" err="1" smtClean="0"/>
            <a:t>int</a:t>
          </a:r>
          <a:r>
            <a:rPr lang="es-ES" sz="2000" kern="1200" dirty="0" smtClean="0"/>
            <a:t> asiento) </a:t>
          </a:r>
          <a:endParaRPr lang="es-ES" sz="2000" kern="1200" dirty="0"/>
        </a:p>
      </dsp:txBody>
      <dsp:txXfrm>
        <a:off x="0" y="2175762"/>
        <a:ext cx="4786630" cy="1319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22CB7-81E1-4079-AE32-712BD7B033E5}">
      <dsp:nvSpPr>
        <dsp:cNvPr id="0" name=""/>
        <dsp:cNvSpPr/>
      </dsp:nvSpPr>
      <dsp:spPr>
        <a:xfrm>
          <a:off x="0" y="211910"/>
          <a:ext cx="4786630" cy="941279"/>
        </a:xfrm>
        <a:prstGeom prst="roundRect">
          <a:avLst/>
        </a:prstGeom>
        <a:solidFill>
          <a:srgbClr val="FF000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2800" kern="1200" dirty="0" smtClean="0"/>
            <a:t>FUNCIONES CLAVE</a:t>
          </a:r>
          <a:endParaRPr lang="es-ES" sz="2800" kern="1200" dirty="0"/>
        </a:p>
      </dsp:txBody>
      <dsp:txXfrm>
        <a:off x="45949" y="257859"/>
        <a:ext cx="4694732" cy="849381"/>
      </dsp:txXfrm>
    </dsp:sp>
    <dsp:sp modelId="{801B9210-2364-40F4-8227-6F31AA0CF34C}">
      <dsp:nvSpPr>
        <dsp:cNvPr id="0" name=""/>
        <dsp:cNvSpPr/>
      </dsp:nvSpPr>
      <dsp:spPr>
        <a:xfrm>
          <a:off x="0" y="1153189"/>
          <a:ext cx="4786630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76" tIns="33020" rIns="184912" bIns="3302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600" kern="1200" dirty="0" smtClean="0"/>
            <a:t>-</a:t>
          </a:r>
          <a:r>
            <a:rPr lang="es-ES" sz="2000" kern="1200" dirty="0" smtClean="0"/>
            <a:t>Iniciar el proceso película y sus horarios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-Pedir datos al usuario: película, numero de boletas, horario y asientos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ES" sz="2000" kern="1200" dirty="0" smtClean="0"/>
            <a:t>-Realiza la reserva y muestra la factura</a:t>
          </a:r>
          <a:endParaRPr lang="es-ES" sz="2000" kern="1200" dirty="0"/>
        </a:p>
      </dsp:txBody>
      <dsp:txXfrm>
        <a:off x="0" y="1153189"/>
        <a:ext cx="4786630" cy="215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64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865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21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2051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11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62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3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7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8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7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3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7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CuadroTexto 3"/>
          <p:cNvSpPr txBox="1"/>
          <p:nvPr/>
        </p:nvSpPr>
        <p:spPr>
          <a:xfrm>
            <a:off x="15405" y="470986"/>
            <a:ext cx="54895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b="1" dirty="0">
                <a:latin typeface="Arial" panose="020B0604020202020204" pitchFamily="34" charset="0"/>
                <a:cs typeface="Arial" panose="020B0604020202020204" pitchFamily="34" charset="0"/>
              </a:rPr>
              <a:t>Cine  boletas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Cun Logo PNG Vector (CDR) Free Download">
            <a:extLst>
              <a:ext uri="{FF2B5EF4-FFF2-40B4-BE49-F238E27FC236}">
                <a16:creationId xmlns:a16="http://schemas.microsoft.com/office/drawing/2014/main" id="{D5809581-882B-C54F-F83B-FEA0BF3E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" y="3666824"/>
            <a:ext cx="17621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70300" y="2148098"/>
            <a:ext cx="3913001" cy="293991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67656" y="1964934"/>
            <a:ext cx="3314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Integrantes: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Miguel Ospino castillo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Luis Felipe Daza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Brandon Guzmán Jiménez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smtClean="0"/>
              <a:t>Sebastián Marrugo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337844"/>
            <a:ext cx="207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endParaRPr lang="es-E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</a:t>
            </a:r>
            <a:r>
              <a:rPr lang="es-E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725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2418805"/>
            <a:ext cx="68298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4320" y="1557029"/>
            <a:ext cx="5897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Inicialización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Se crean 5 películas con distintos horarios y salas.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Selección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El usuario elige una película, el horario y la sala disponibles.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Visualización de Asientos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Se muestran los asientos disponibles.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Reserva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El usuario selecciona los asientos.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Factura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Se presenta un resumen con película, sala, horario, sillas elegidas y total a pagar.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Cun Logo PNG Vector (CDR) Free Download">
            <a:extLst>
              <a:ext uri="{FF2B5EF4-FFF2-40B4-BE49-F238E27FC236}">
                <a16:creationId xmlns:a16="http://schemas.microsoft.com/office/drawing/2014/main" id="{AC484967-F4AF-37F4-CE07-95FAEB2DF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b="20099"/>
          <a:stretch/>
        </p:blipFill>
        <p:spPr bwMode="auto">
          <a:xfrm>
            <a:off x="382270" y="4733715"/>
            <a:ext cx="1477312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08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337844"/>
            <a:ext cx="207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Ventajas</a:t>
            </a:r>
            <a:endParaRPr lang="es-E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s-E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725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2418805"/>
            <a:ext cx="68298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4320" y="1363499"/>
            <a:ext cx="589788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Modularidad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Separación clara</a:t>
            </a:r>
            <a:r>
              <a:rPr kumimoji="0" lang="es-ES" altLang="en-US" sz="16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entre </a:t>
            </a:r>
            <a:r>
              <a:rPr kumimoji="0" lang="es-ES" altLang="en-US" sz="1600" b="0" i="0" u="none" strike="noStrike" cap="none" normalizeH="0" dirty="0" err="1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Main</a:t>
            </a:r>
            <a:r>
              <a:rPr kumimoji="0" lang="es-ES" altLang="en-US" sz="16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, película y </a:t>
            </a:r>
            <a:r>
              <a:rPr kumimoji="0" lang="es-ES" altLang="en-US" sz="1600" b="0" i="0" u="none" strike="noStrike" cap="none" normalizeH="0" dirty="0" err="1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salahorario</a:t>
            </a:r>
            <a:r>
              <a:rPr kumimoji="0" lang="es-ES" altLang="en-US" sz="16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Reutilización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Clases</a:t>
            </a:r>
            <a:r>
              <a:rPr kumimoji="0" lang="es-ES" altLang="en-US" sz="16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reutilizables para otras aplicaciones similares.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Encapsulamiento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Los datos están protegidos y solo accesibles mediante métodos públicos.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s-E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Simulación realista</a:t>
            </a:r>
            <a:r>
              <a:rPr kumimoji="0" lang="es-E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: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Flujo similar al de una compra real de boletos de cine.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35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16076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Conclusión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4320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74320" y="2418805"/>
            <a:ext cx="68298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E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74320" y="1249254"/>
            <a:ext cx="58978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proyecto ejemplifica una aplicación básica pero eficaz de programación orientada a objetos en Java. Su estructura modular facilita el mantenimiento y escalabilidad. Además, es una buena base para desarrollos más complejos con interfaces gráficas, bases de datos y acceso web.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96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-15406" y="5486401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1676399" y="556919"/>
            <a:ext cx="311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Tabla de contenido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560320" y="1412927"/>
            <a:ext cx="51625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Introducción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Descripción General del Sistema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Diseño Orientado a Objetos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q"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Clase </a:t>
            </a:r>
            <a:r>
              <a:rPr kumimoji="0" lang="es-ES" altLang="en-US" i="0" u="none" strike="noStrike" cap="none" normalizeH="0" baseline="0" dirty="0" err="1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Pelicula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q"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Clase </a:t>
            </a:r>
            <a:r>
              <a:rPr kumimoji="0" lang="es-ES" altLang="en-US" i="0" u="none" strike="noStrike" cap="none" normalizeH="0" baseline="0" dirty="0" err="1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SalaHorario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742950" lvl="1" indent="-285750" defTabSz="914400">
              <a:buFont typeface="Wingdings" panose="05000000000000000000" pitchFamily="2" charset="2"/>
              <a:buChar char="q"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Clase </a:t>
            </a:r>
            <a:r>
              <a:rPr kumimoji="0" lang="es-ES" altLang="en-US" i="0" u="none" strike="noStrike" cap="none" normalizeH="0" baseline="0" dirty="0" err="1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Main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Explicación del Flujo del Programa</a:t>
            </a:r>
            <a:endParaRPr kumimoji="0" lang="en-U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n-US" i="0" u="none" strike="noStrike" cap="none" normalizeH="0" baseline="0" dirty="0">
                <a:ln>
                  <a:noFill/>
                </a:ln>
                <a:effectLst/>
                <a:ea typeface="游明朝" panose="02020400000000000000" pitchFamily="18" charset="-128"/>
                <a:cs typeface="Arial" panose="020B0604020202020204" pitchFamily="34" charset="0"/>
              </a:rPr>
              <a:t>Ventajas del Diseño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n-US" dirty="0">
                <a:ea typeface="游明朝" panose="02020400000000000000" pitchFamily="18" charset="-128"/>
                <a:cs typeface="Arial" panose="020B0604020202020204" pitchFamily="34" charset="0"/>
              </a:rPr>
              <a:t>Conclusión </a:t>
            </a:r>
            <a:endParaRPr kumimoji="0" lang="es-ES" altLang="en-US" i="0" u="none" strike="noStrike" cap="none" normalizeH="0" baseline="0" dirty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1676399" y="1430485"/>
            <a:ext cx="5476875" cy="25853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un Logo PNG Vector (CDR) Free Download">
            <a:extLst>
              <a:ext uri="{FF2B5EF4-FFF2-40B4-BE49-F238E27FC236}">
                <a16:creationId xmlns:a16="http://schemas.microsoft.com/office/drawing/2014/main" id="{1F6FCD73-5E0D-D43B-F102-DFCFFB39E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73" y="4204940"/>
            <a:ext cx="1331228" cy="133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04130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4320" y="1884706"/>
            <a:ext cx="643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uncionamiento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un sistema básico de reservas para cine, desarrollado en lenguaje Java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objetivo es simular el proceso de compra de boletos, selección de película, horario y asientos, utilizando el paradigma de programación orientada a objetos (POO).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3074" name="Picture 2" descr="Cun Logo PNG Vector (CDR) Free Download">
            <a:extLst>
              <a:ext uri="{FF2B5EF4-FFF2-40B4-BE49-F238E27FC236}">
                <a16:creationId xmlns:a16="http://schemas.microsoft.com/office/drawing/2014/main" id="{C516ED3D-82B5-3B57-006E-C4D0E17A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" y="4427479"/>
            <a:ext cx="1321061" cy="13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41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0" t="3817" r="7836" b="15123"/>
          <a:stretch/>
        </p:blipFill>
        <p:spPr>
          <a:xfrm>
            <a:off x="1066800" y="1036840"/>
            <a:ext cx="5829300" cy="47117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04130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UML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un Logo PNG Vector (CDR) Free Download">
            <a:extLst>
              <a:ext uri="{FF2B5EF4-FFF2-40B4-BE49-F238E27FC236}">
                <a16:creationId xmlns:a16="http://schemas.microsoft.com/office/drawing/2014/main" id="{C516ED3D-82B5-3B57-006E-C4D0E17A7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20" y="5509260"/>
            <a:ext cx="1321061" cy="132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6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610870" y="516076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4320" y="1384039"/>
            <a:ext cx="64389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Este sistema opera en consola y permite al usuario realizar lo siguiente: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Visualizar una cartelera con varias películas.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Seleccionar una película y su horario.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Ver los asientos disponibles para la función seleccionada.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Elegir los asientos deseados.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Generar una factura con el total a pagar.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precio de cada boleto </a:t>
            </a:r>
            <a:r>
              <a:rPr lang="es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 fijado en $16.000 COP.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6523" b="13880"/>
          <a:stretch/>
        </p:blipFill>
        <p:spPr>
          <a:xfrm>
            <a:off x="295572" y="4749799"/>
            <a:ext cx="1350348" cy="93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3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un Logo PNG Vector (CDR) Free Download">
            <a:extLst>
              <a:ext uri="{FF2B5EF4-FFF2-40B4-BE49-F238E27FC236}">
                <a16:creationId xmlns:a16="http://schemas.microsoft.com/office/drawing/2014/main" id="{423FAE6B-2B12-566F-A81B-7E461830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" y="5620457"/>
            <a:ext cx="1452072" cy="145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04130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74320" y="1384039"/>
            <a:ext cx="643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El diseño del código esta hecho de tres clases cada una con métodos y atributos que se acoplan al objetivo del paradigma, las clases son: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179164594"/>
              </p:ext>
            </p:extLst>
          </p:nvPr>
        </p:nvGraphicFramePr>
        <p:xfrm>
          <a:off x="617220" y="155645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977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un Logo PNG Vector (CDR) Free Download">
            <a:extLst>
              <a:ext uri="{FF2B5EF4-FFF2-40B4-BE49-F238E27FC236}">
                <a16:creationId xmlns:a16="http://schemas.microsoft.com/office/drawing/2014/main" id="{5DE904A0-6D02-C1BD-5824-4C8F6D6D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" y="5604082"/>
            <a:ext cx="1415635" cy="14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04130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Pelicula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725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725" y="1323402"/>
            <a:ext cx="6829895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Función: </a:t>
            </a:r>
            <a:r>
              <a:rPr lang="es-ES" altLang="en-US" sz="1600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Mostrar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 una película y sus horarios disponibles.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la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lista de horarios.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784005643"/>
              </p:ext>
            </p:extLst>
          </p:nvPr>
        </p:nvGraphicFramePr>
        <p:xfrm>
          <a:off x="382270" y="1704792"/>
          <a:ext cx="4786630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430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un Logo PNG Vector (CDR) Free Download">
            <a:extLst>
              <a:ext uri="{FF2B5EF4-FFF2-40B4-BE49-F238E27FC236}">
                <a16:creationId xmlns:a16="http://schemas.microsoft.com/office/drawing/2014/main" id="{5DE904A0-6D02-C1BD-5824-4C8F6D6D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0" y="5631466"/>
            <a:ext cx="1415635" cy="14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300000">
            <a:off x="0" y="54864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363266"/>
            <a:ext cx="2070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SalaHorario</a:t>
            </a:r>
            <a:r>
              <a:rPr lang="es-E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725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725" y="1200292"/>
            <a:ext cx="68298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Función: </a:t>
            </a:r>
            <a:r>
              <a:rPr lang="es-ES" altLang="en-US" sz="1600" dirty="0" smtClean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Tiene una función especifica (sala + horario) con sus asientos disponibles</a:t>
            </a:r>
            <a:endParaRPr kumimoji="0" lang="es-E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la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lista de horarios.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65207425"/>
              </p:ext>
            </p:extLst>
          </p:nvPr>
        </p:nvGraphicFramePr>
        <p:xfrm>
          <a:off x="382270" y="1846933"/>
          <a:ext cx="4786630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4528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un Logo PNG Vector (CDR) Free Download">
            <a:extLst>
              <a:ext uri="{FF2B5EF4-FFF2-40B4-BE49-F238E27FC236}">
                <a16:creationId xmlns:a16="http://schemas.microsoft.com/office/drawing/2014/main" id="{5DE904A0-6D02-C1BD-5824-4C8F6D6DA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631466"/>
            <a:ext cx="1415635" cy="141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 rot="21300000">
            <a:off x="-25400" y="5448300"/>
            <a:ext cx="9144000" cy="45720"/>
          </a:xfrm>
          <a:prstGeom prst="rect">
            <a:avLst/>
          </a:prstGeom>
          <a:solidFill>
            <a:srgbClr val="1E32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274320" y="274320"/>
            <a:ext cx="2286000" cy="914400"/>
          </a:xfrm>
          <a:prstGeom prst="rect">
            <a:avLst/>
          </a:prstGeom>
          <a:noFill/>
          <a:ln w="15875">
            <a:solidFill>
              <a:srgbClr val="283C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uadroTexto 5"/>
          <p:cNvSpPr txBox="1"/>
          <p:nvPr/>
        </p:nvSpPr>
        <p:spPr>
          <a:xfrm>
            <a:off x="382270" y="516076"/>
            <a:ext cx="2070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200" b="1" dirty="0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lang="es-E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ES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89725" y="3467228"/>
            <a:ext cx="643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9725" y="1200292"/>
            <a:ext cx="682989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n-US" b="1" dirty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Función: </a:t>
            </a:r>
            <a:r>
              <a:rPr lang="es-ES" altLang="en-US" sz="1600" dirty="0" smtClean="0"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Tiene una función especifica (sala + horario) con sus asientos disponibles</a:t>
            </a:r>
            <a:endParaRPr kumimoji="0" lang="es-E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游明朝" panose="02020400000000000000" pitchFamily="18" charset="-128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la </a:t>
            </a:r>
            <a:r>
              <a:rPr kumimoji="0" lang="es-E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游明朝" panose="02020400000000000000" pitchFamily="18" charset="-128"/>
                <a:cs typeface="Arial" panose="020B0604020202020204" pitchFamily="34" charset="0"/>
              </a:rPr>
              <a:t>lista de horarios.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1651276151"/>
              </p:ext>
            </p:extLst>
          </p:nvPr>
        </p:nvGraphicFramePr>
        <p:xfrm>
          <a:off x="382270" y="1846933"/>
          <a:ext cx="4786630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86587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474</Words>
  <Application>Microsoft Office PowerPoint</Application>
  <PresentationFormat>Presentación en pantalla (4:3)</PresentationFormat>
  <Paragraphs>86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游明朝</vt:lpstr>
      <vt:lpstr>Arial</vt:lpstr>
      <vt:lpstr>Trebuchet MS</vt:lpstr>
      <vt:lpstr>Wingdings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Hogar</dc:creator>
  <cp:keywords/>
  <dc:description>generated using python-pptx</dc:description>
  <cp:lastModifiedBy>Hogar</cp:lastModifiedBy>
  <cp:revision>14</cp:revision>
  <dcterms:created xsi:type="dcterms:W3CDTF">2013-01-27T09:14:16Z</dcterms:created>
  <dcterms:modified xsi:type="dcterms:W3CDTF">2025-05-15T15:58:48Z</dcterms:modified>
  <cp:category/>
</cp:coreProperties>
</file>