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esneyd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" TargetMode="External"/><Relationship Id="rId2" Type="http://schemas.openxmlformats.org/officeDocument/2006/relationships/hyperlink" Target="http://conociendogithub.readthedocs.org/en/latest/data/dinamica-de-us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644722"/>
            <a:ext cx="6987645" cy="2343954"/>
          </a:xfrm>
        </p:spPr>
        <p:txBody>
          <a:bodyPr>
            <a:normAutofit/>
          </a:bodyPr>
          <a:lstStyle/>
          <a:p>
            <a:r>
              <a:rPr lang="es-CO" dirty="0" smtClean="0"/>
              <a:t>Edwin Esneyder Alvarez</a:t>
            </a:r>
          </a:p>
          <a:p>
            <a:r>
              <a:rPr lang="es-CO" dirty="0" smtClean="0"/>
              <a:t>Email: edesalla17@Gmail.com</a:t>
            </a:r>
          </a:p>
          <a:p>
            <a:r>
              <a:rPr lang="es-CO" dirty="0" smtClean="0"/>
              <a:t>Twitter: @</a:t>
            </a:r>
            <a:r>
              <a:rPr lang="es-CO" dirty="0" err="1" smtClean="0"/>
              <a:t>EdwinEsneyder</a:t>
            </a:r>
            <a:endParaRPr lang="es-CO" dirty="0" smtClean="0"/>
          </a:p>
          <a:p>
            <a:r>
              <a:rPr lang="es-CO" dirty="0" err="1" smtClean="0"/>
              <a:t>Youtube:Esneyder</a:t>
            </a:r>
            <a:r>
              <a:rPr lang="es-CO" dirty="0" smtClean="0"/>
              <a:t> Alvarez</a:t>
            </a:r>
          </a:p>
          <a:p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github.com/esneyder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47729" y="6336405"/>
            <a:ext cx="17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Ing. En Software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01" y="1334910"/>
            <a:ext cx="2476500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6" y="1380068"/>
            <a:ext cx="2924175" cy="2000250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2" y="138171"/>
            <a:ext cx="3632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Git-Github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¿Para que sirve?</a:t>
            </a:r>
          </a:p>
          <a:p>
            <a:r>
              <a:rPr lang="es-ES" dirty="0" err="1"/>
              <a:t>GitHub</a:t>
            </a:r>
            <a:r>
              <a:rPr lang="es-ES" dirty="0"/>
              <a:t> aloja tu repositorio de código y te brinda </a:t>
            </a:r>
            <a:r>
              <a:rPr lang="es-ES" b="1" dirty="0"/>
              <a:t>herramientas</a:t>
            </a:r>
            <a:r>
              <a:rPr lang="es-ES" dirty="0"/>
              <a:t> muy útiles para el </a:t>
            </a:r>
            <a:r>
              <a:rPr lang="es-ES" b="1" dirty="0"/>
              <a:t>trabajo en equipo</a:t>
            </a:r>
            <a:r>
              <a:rPr lang="es-ES" dirty="0"/>
              <a:t>, dentro de un proyecto.</a:t>
            </a:r>
          </a:p>
          <a:p>
            <a:r>
              <a:rPr lang="es-CO" dirty="0" smtClean="0">
                <a:hlinkClick r:id="rId2"/>
              </a:rPr>
              <a:t>Aprendiendo </a:t>
            </a:r>
            <a:endParaRPr lang="es-CO" dirty="0" smtClean="0"/>
          </a:p>
          <a:p>
            <a:r>
              <a:rPr lang="es-CO" dirty="0" smtClean="0">
                <a:hlinkClick r:id="rId3"/>
              </a:rPr>
              <a:t>Documentación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6" y="685800"/>
            <a:ext cx="2143125" cy="21431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92382" y="6284889"/>
            <a:ext cx="17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Ing. En Software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2" y="138171"/>
            <a:ext cx="3632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5218" y="2050961"/>
            <a:ext cx="10018713" cy="1752599"/>
          </a:xfrm>
        </p:spPr>
        <p:txBody>
          <a:bodyPr/>
          <a:lstStyle/>
          <a:p>
            <a:r>
              <a:rPr lang="es-CO" dirty="0" smtClean="0"/>
              <a:t>Programemos 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2" y="138171"/>
            <a:ext cx="3632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0507" y="2089598"/>
            <a:ext cx="3814337" cy="1752599"/>
          </a:xfrm>
        </p:spPr>
        <p:txBody>
          <a:bodyPr/>
          <a:lstStyle/>
          <a:p>
            <a:r>
              <a:rPr lang="es-CO" dirty="0" smtClean="0"/>
              <a:t>                                                    Preguntas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3" y="1650796"/>
            <a:ext cx="3666266" cy="4382801"/>
          </a:xfrm>
        </p:spPr>
      </p:pic>
      <p:sp>
        <p:nvSpPr>
          <p:cNvPr id="5" name="CuadroTexto 4"/>
          <p:cNvSpPr txBox="1"/>
          <p:nvPr/>
        </p:nvSpPr>
        <p:spPr>
          <a:xfrm>
            <a:off x="2408349" y="6323526"/>
            <a:ext cx="17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Ing. En Software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2" y="138171"/>
            <a:ext cx="3632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7640" y="2205507"/>
            <a:ext cx="10018713" cy="1752599"/>
          </a:xfrm>
        </p:spPr>
        <p:txBody>
          <a:bodyPr/>
          <a:lstStyle/>
          <a:p>
            <a:r>
              <a:rPr lang="es-CO" sz="9600" dirty="0" smtClean="0">
                <a:latin typeface="Adobe Garamond Pro Bold" panose="02020702060506020403" pitchFamily="18" charset="0"/>
              </a:rPr>
              <a:t>Gracias</a:t>
            </a:r>
            <a:endParaRPr lang="es-CO" sz="9600" dirty="0">
              <a:latin typeface="Adobe Garamond Pro Bold" panose="020207020605060204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22" y="138171"/>
            <a:ext cx="3632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94</TotalTime>
  <Words>46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Adobe Garamond Pro Bold</vt:lpstr>
      <vt:lpstr>Arial</vt:lpstr>
      <vt:lpstr>Corbel</vt:lpstr>
      <vt:lpstr>Parallax</vt:lpstr>
      <vt:lpstr>Presentación de PowerPoint</vt:lpstr>
      <vt:lpstr>Git-Github</vt:lpstr>
      <vt:lpstr>Programemos </vt:lpstr>
      <vt:lpstr>                                                    Preguntas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C#</dc:title>
  <dc:creator>Edwin Esneyder Alvarez Laverde - Estudiante</dc:creator>
  <cp:lastModifiedBy>Edwin Esneyder Alvarez Laverde - Estudiante</cp:lastModifiedBy>
  <cp:revision>6</cp:revision>
  <dcterms:created xsi:type="dcterms:W3CDTF">2014-09-11T08:56:20Z</dcterms:created>
  <dcterms:modified xsi:type="dcterms:W3CDTF">2014-09-12T05:51:07Z</dcterms:modified>
</cp:coreProperties>
</file>