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17"/>
  </p:notesMasterIdLst>
  <p:sldIdLst>
    <p:sldId id="256" r:id="rId4"/>
    <p:sldId id="269" r:id="rId5"/>
    <p:sldId id="271" r:id="rId6"/>
    <p:sldId id="272" r:id="rId7"/>
    <p:sldId id="273" r:id="rId8"/>
    <p:sldId id="274" r:id="rId9"/>
    <p:sldId id="275" r:id="rId10"/>
    <p:sldId id="258" r:id="rId11"/>
    <p:sldId id="259" r:id="rId12"/>
    <p:sldId id="260" r:id="rId13"/>
    <p:sldId id="261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30D"/>
    <a:srgbClr val="B99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0" autoAdjust="0"/>
    <p:restoredTop sz="63798" autoAdjust="0"/>
  </p:normalViewPr>
  <p:slideViewPr>
    <p:cSldViewPr snapToGrid="0">
      <p:cViewPr varScale="1">
        <p:scale>
          <a:sx n="57" d="100"/>
          <a:sy n="57" d="100"/>
        </p:scale>
        <p:origin x="1584" y="7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C0AAC-DD48-494A-AE57-A6F09B48CBC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66858-F707-4BD0-AC04-BB473DB8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4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66858-F707-4BD0-AC04-BB473DB8F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66858-F707-4BD0-AC04-BB473DB8F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66858-F707-4BD0-AC04-BB473DB8F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2/20/2017 10:14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88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2/20/2017 10:14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66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DB2980-E44E-476A-9560-CECFB14A67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40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2/20/2017 10:14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42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2/20/2017 10:14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54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http://powerbiangular.azurewebsites.net/dist/#/scenario1</a:t>
            </a:r>
            <a:endParaRPr lang="it-IT" sz="90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2/20/2017 10:14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05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5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4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17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0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2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8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8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3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618152"/>
          </a:xfr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91440" rIns="457200" bIns="91440" rtlCol="0" anchor="ctr"/>
          <a:lstStyle>
            <a:lvl1pPr>
              <a:defRPr lang="en-US" sz="4800">
                <a:solidFill>
                  <a:srgbClr val="EDC30D"/>
                </a:solidFill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54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2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505206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281" tIns="182854" rIns="457135" rtlCol="0" anchor="t"/>
          <a:lstStyle/>
          <a:p>
            <a:endParaRPr lang="en-US" sz="26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6896" y="2600636"/>
            <a:ext cx="4320544" cy="3785652"/>
          </a:xfrm>
        </p:spPr>
        <p:txBody>
          <a:bodyPr anchor="b">
            <a:noAutofit/>
          </a:bodyPr>
          <a:lstStyle>
            <a:lvl1pPr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1800">
                <a:solidFill>
                  <a:schemeClr val="accent1"/>
                </a:solidFill>
                <a:latin typeface="+mj-lt"/>
              </a:defRPr>
            </a:lvl2pPr>
            <a:lvl3pPr>
              <a:defRPr sz="1600">
                <a:solidFill>
                  <a:schemeClr val="accent1"/>
                </a:solidFill>
                <a:latin typeface="+mj-lt"/>
              </a:defRPr>
            </a:lvl3pPr>
            <a:lvl4pPr>
              <a:defRPr sz="1400">
                <a:solidFill>
                  <a:schemeClr val="accent1"/>
                </a:solidFill>
                <a:latin typeface="+mj-lt"/>
              </a:defRPr>
            </a:lvl4pPr>
            <a:lvl5pPr>
              <a:defRPr sz="1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4602" y="592634"/>
            <a:ext cx="4643916" cy="1089529"/>
          </a:xfrm>
        </p:spPr>
        <p:txBody>
          <a:bodyPr anchor="t" anchorCtr="0">
            <a:sp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782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8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12" indent="0">
              <a:buNone/>
              <a:defRPr sz="2800"/>
            </a:lvl2pPr>
            <a:lvl3pPr marL="914225" indent="0">
              <a:buNone/>
              <a:defRPr sz="2400"/>
            </a:lvl3pPr>
            <a:lvl4pPr marL="1371337" indent="0">
              <a:buNone/>
              <a:defRPr sz="2000"/>
            </a:lvl4pPr>
            <a:lvl5pPr marL="1828449" indent="0">
              <a:buNone/>
              <a:defRPr sz="2000"/>
            </a:lvl5pPr>
            <a:lvl6pPr marL="2285561" indent="0">
              <a:buNone/>
              <a:defRPr sz="2000"/>
            </a:lvl6pPr>
            <a:lvl7pPr marL="2742674" indent="0">
              <a:buNone/>
              <a:defRPr sz="2000"/>
            </a:lvl7pPr>
            <a:lvl8pPr marL="3199785" indent="0">
              <a:buNone/>
              <a:defRPr sz="2000"/>
            </a:lvl8pPr>
            <a:lvl9pPr marL="365689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20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8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46663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125577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50321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222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86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2297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139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98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6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978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261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2348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7020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85185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56288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41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3467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48194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2950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09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64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0114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32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2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505206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281" tIns="182854" rIns="457135" rtlCol="0" anchor="t"/>
          <a:lstStyle/>
          <a:p>
            <a:endParaRPr lang="en-US" sz="26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6896" y="2600636"/>
            <a:ext cx="4320544" cy="3785652"/>
          </a:xfrm>
        </p:spPr>
        <p:txBody>
          <a:bodyPr anchor="b">
            <a:noAutofit/>
          </a:bodyPr>
          <a:lstStyle>
            <a:lvl1pPr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1800">
                <a:solidFill>
                  <a:schemeClr val="accent1"/>
                </a:solidFill>
                <a:latin typeface="+mj-lt"/>
              </a:defRPr>
            </a:lvl2pPr>
            <a:lvl3pPr>
              <a:defRPr sz="1600">
                <a:solidFill>
                  <a:schemeClr val="accent1"/>
                </a:solidFill>
                <a:latin typeface="+mj-lt"/>
              </a:defRPr>
            </a:lvl3pPr>
            <a:lvl4pPr>
              <a:defRPr sz="1400">
                <a:solidFill>
                  <a:schemeClr val="accent1"/>
                </a:solidFill>
                <a:latin typeface="+mj-lt"/>
              </a:defRPr>
            </a:lvl4pPr>
            <a:lvl5pPr>
              <a:defRPr sz="1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4602" y="592634"/>
            <a:ext cx="4643916" cy="1178408"/>
          </a:xfrm>
        </p:spPr>
        <p:txBody>
          <a:bodyPr anchor="t" anchorCtr="0">
            <a:sp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885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4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DD39-AE02-4776-973F-8C76C822296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14EF-D07C-4117-B34E-7BD63160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EFD8-0A7B-44AE-BC7B-4868FDA8359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2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1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99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82808" y="1464813"/>
            <a:ext cx="11130688" cy="238726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82808" y="3852074"/>
            <a:ext cx="9142703" cy="1655527"/>
          </a:xfrm>
        </p:spPr>
        <p:txBody>
          <a:bodyPr>
            <a:normAutofit/>
          </a:bodyPr>
          <a:lstStyle/>
          <a:p>
            <a:pPr algn="l"/>
            <a:r>
              <a:rPr lang="it-IT" sz="32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Guenda Sciancalepore </a:t>
            </a:r>
          </a:p>
          <a:p>
            <a:pPr algn="l"/>
            <a:r>
              <a:rPr lang="en-US" sz="2353" i="1" dirty="0"/>
              <a:t>Technical Evangelist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" y="5976844"/>
            <a:ext cx="1852376" cy="830249"/>
          </a:xfrm>
          <a:prstGeom prst="rect">
            <a:avLst/>
          </a:prstGeom>
        </p:spPr>
      </p:pic>
      <p:sp>
        <p:nvSpPr>
          <p:cNvPr id="5" name="Freeform 8"/>
          <p:cNvSpPr/>
          <p:nvPr/>
        </p:nvSpPr>
        <p:spPr bwMode="auto">
          <a:xfrm>
            <a:off x="2151774" y="3070434"/>
            <a:ext cx="1253146" cy="1324471"/>
          </a:xfrm>
          <a:custGeom>
            <a:avLst/>
            <a:gdLst>
              <a:gd name="connsiteX0" fmla="*/ 391886 w 6079389"/>
              <a:gd name="connsiteY0" fmla="*/ 3446312 h 6425371"/>
              <a:gd name="connsiteX1" fmla="*/ 783772 w 6079389"/>
              <a:gd name="connsiteY1" fmla="*/ 3838198 h 6425371"/>
              <a:gd name="connsiteX2" fmla="*/ 783771 w 6079389"/>
              <a:gd name="connsiteY2" fmla="*/ 4814284 h 6425371"/>
              <a:gd name="connsiteX3" fmla="*/ 391885 w 6079389"/>
              <a:gd name="connsiteY3" fmla="*/ 5206170 h 6425371"/>
              <a:gd name="connsiteX4" fmla="*/ 391886 w 6079389"/>
              <a:gd name="connsiteY4" fmla="*/ 5206169 h 6425371"/>
              <a:gd name="connsiteX5" fmla="*/ 0 w 6079389"/>
              <a:gd name="connsiteY5" fmla="*/ 4814283 h 6425371"/>
              <a:gd name="connsiteX6" fmla="*/ 0 w 6079389"/>
              <a:gd name="connsiteY6" fmla="*/ 3838198 h 6425371"/>
              <a:gd name="connsiteX7" fmla="*/ 391886 w 6079389"/>
              <a:gd name="connsiteY7" fmla="*/ 3446312 h 6425371"/>
              <a:gd name="connsiteX8" fmla="*/ 1531258 w 6079389"/>
              <a:gd name="connsiteY8" fmla="*/ 3090714 h 6425371"/>
              <a:gd name="connsiteX9" fmla="*/ 1923144 w 6079389"/>
              <a:gd name="connsiteY9" fmla="*/ 3482600 h 6425371"/>
              <a:gd name="connsiteX10" fmla="*/ 1923143 w 6079389"/>
              <a:gd name="connsiteY10" fmla="*/ 5169881 h 6425371"/>
              <a:gd name="connsiteX11" fmla="*/ 1531257 w 6079389"/>
              <a:gd name="connsiteY11" fmla="*/ 5561767 h 6425371"/>
              <a:gd name="connsiteX12" fmla="*/ 1531258 w 6079389"/>
              <a:gd name="connsiteY12" fmla="*/ 5561766 h 6425371"/>
              <a:gd name="connsiteX13" fmla="*/ 1139372 w 6079389"/>
              <a:gd name="connsiteY13" fmla="*/ 5169880 h 6425371"/>
              <a:gd name="connsiteX14" fmla="*/ 1139372 w 6079389"/>
              <a:gd name="connsiteY14" fmla="*/ 3482600 h 6425371"/>
              <a:gd name="connsiteX15" fmla="*/ 1531258 w 6079389"/>
              <a:gd name="connsiteY15" fmla="*/ 3090714 h 6425371"/>
              <a:gd name="connsiteX16" fmla="*/ 2670630 w 6079389"/>
              <a:gd name="connsiteY16" fmla="*/ 2655284 h 6425371"/>
              <a:gd name="connsiteX17" fmla="*/ 3062516 w 6079389"/>
              <a:gd name="connsiteY17" fmla="*/ 3047170 h 6425371"/>
              <a:gd name="connsiteX18" fmla="*/ 3062515 w 6079389"/>
              <a:gd name="connsiteY18" fmla="*/ 5605309 h 6425371"/>
              <a:gd name="connsiteX19" fmla="*/ 2670629 w 6079389"/>
              <a:gd name="connsiteY19" fmla="*/ 5997195 h 6425371"/>
              <a:gd name="connsiteX20" fmla="*/ 2670630 w 6079389"/>
              <a:gd name="connsiteY20" fmla="*/ 5997194 h 6425371"/>
              <a:gd name="connsiteX21" fmla="*/ 2278744 w 6079389"/>
              <a:gd name="connsiteY21" fmla="*/ 5605308 h 6425371"/>
              <a:gd name="connsiteX22" fmla="*/ 2278744 w 6079389"/>
              <a:gd name="connsiteY22" fmla="*/ 3047170 h 6425371"/>
              <a:gd name="connsiteX23" fmla="*/ 2670630 w 6079389"/>
              <a:gd name="connsiteY23" fmla="*/ 2655284 h 6425371"/>
              <a:gd name="connsiteX24" fmla="*/ 3810002 w 6079389"/>
              <a:gd name="connsiteY24" fmla="*/ 2227106 h 6425371"/>
              <a:gd name="connsiteX25" fmla="*/ 4201888 w 6079389"/>
              <a:gd name="connsiteY25" fmla="*/ 2618992 h 6425371"/>
              <a:gd name="connsiteX26" fmla="*/ 4201887 w 6079389"/>
              <a:gd name="connsiteY26" fmla="*/ 6033485 h 6425371"/>
              <a:gd name="connsiteX27" fmla="*/ 3810001 w 6079389"/>
              <a:gd name="connsiteY27" fmla="*/ 6425371 h 6425371"/>
              <a:gd name="connsiteX28" fmla="*/ 3810002 w 6079389"/>
              <a:gd name="connsiteY28" fmla="*/ 6425370 h 6425371"/>
              <a:gd name="connsiteX29" fmla="*/ 3418116 w 6079389"/>
              <a:gd name="connsiteY29" fmla="*/ 6033484 h 6425371"/>
              <a:gd name="connsiteX30" fmla="*/ 3418116 w 6079389"/>
              <a:gd name="connsiteY30" fmla="*/ 2618992 h 6425371"/>
              <a:gd name="connsiteX31" fmla="*/ 3810002 w 6079389"/>
              <a:gd name="connsiteY31" fmla="*/ 2227106 h 6425371"/>
              <a:gd name="connsiteX32" fmla="*/ 808679 w 6079389"/>
              <a:gd name="connsiteY32" fmla="*/ 1114 h 6425371"/>
              <a:gd name="connsiteX33" fmla="*/ 926895 w 6079389"/>
              <a:gd name="connsiteY33" fmla="*/ 20551 h 6425371"/>
              <a:gd name="connsiteX34" fmla="*/ 5587189 w 6079389"/>
              <a:gd name="connsiteY34" fmla="*/ 1434210 h 6425371"/>
              <a:gd name="connsiteX35" fmla="*/ 6069794 w 6079389"/>
              <a:gd name="connsiteY35" fmla="*/ 1993544 h 6425371"/>
              <a:gd name="connsiteX36" fmla="*/ 6079389 w 6079389"/>
              <a:gd name="connsiteY36" fmla="*/ 5307043 h 6425371"/>
              <a:gd name="connsiteX37" fmla="*/ 5810258 w 6079389"/>
              <a:gd name="connsiteY37" fmla="*/ 5768485 h 6425371"/>
              <a:gd name="connsiteX38" fmla="*/ 5345135 w 6079389"/>
              <a:gd name="connsiteY38" fmla="*/ 5858727 h 6425371"/>
              <a:gd name="connsiteX39" fmla="*/ 5219433 w 6079389"/>
              <a:gd name="connsiteY39" fmla="*/ 5835161 h 6425371"/>
              <a:gd name="connsiteX40" fmla="*/ 4766077 w 6079389"/>
              <a:gd name="connsiteY40" fmla="*/ 5678449 h 6425371"/>
              <a:gd name="connsiteX41" fmla="*/ 4668743 w 6079389"/>
              <a:gd name="connsiteY41" fmla="*/ 5478276 h 6425371"/>
              <a:gd name="connsiteX42" fmla="*/ 4868916 w 6079389"/>
              <a:gd name="connsiteY42" fmla="*/ 5380942 h 6425371"/>
              <a:gd name="connsiteX43" fmla="*/ 5322272 w 6079389"/>
              <a:gd name="connsiteY43" fmla="*/ 5537654 h 6425371"/>
              <a:gd name="connsiteX44" fmla="*/ 5612887 w 6079389"/>
              <a:gd name="connsiteY44" fmla="*/ 5536560 h 6425371"/>
              <a:gd name="connsiteX45" fmla="*/ 5783942 w 6079389"/>
              <a:gd name="connsiteY45" fmla="*/ 5264226 h 6425371"/>
              <a:gd name="connsiteX46" fmla="*/ 5787925 w 6079389"/>
              <a:gd name="connsiteY46" fmla="*/ 1967172 h 6425371"/>
              <a:gd name="connsiteX47" fmla="*/ 5502375 w 6079389"/>
              <a:gd name="connsiteY47" fmla="*/ 1733625 h 6425371"/>
              <a:gd name="connsiteX48" fmla="*/ 769189 w 6079389"/>
              <a:gd name="connsiteY48" fmla="*/ 311225 h 6425371"/>
              <a:gd name="connsiteX49" fmla="*/ 486578 w 6079389"/>
              <a:gd name="connsiteY49" fmla="*/ 541560 h 6425371"/>
              <a:gd name="connsiteX50" fmla="*/ 481719 w 6079389"/>
              <a:gd name="connsiteY50" fmla="*/ 589762 h 6425371"/>
              <a:gd name="connsiteX51" fmla="*/ 480717 w 6079389"/>
              <a:gd name="connsiteY51" fmla="*/ 589762 h 6425371"/>
              <a:gd name="connsiteX52" fmla="*/ 480716 w 6079389"/>
              <a:gd name="connsiteY52" fmla="*/ 2839184 h 6425371"/>
              <a:gd name="connsiteX53" fmla="*/ 331070 w 6079389"/>
              <a:gd name="connsiteY53" fmla="*/ 2988830 h 6425371"/>
              <a:gd name="connsiteX54" fmla="*/ 331071 w 6079389"/>
              <a:gd name="connsiteY54" fmla="*/ 2988829 h 6425371"/>
              <a:gd name="connsiteX55" fmla="*/ 181425 w 6079389"/>
              <a:gd name="connsiteY55" fmla="*/ 2839183 h 6425371"/>
              <a:gd name="connsiteX56" fmla="*/ 181426 w 6079389"/>
              <a:gd name="connsiteY56" fmla="*/ 557970 h 6425371"/>
              <a:gd name="connsiteX57" fmla="*/ 182475 w 6079389"/>
              <a:gd name="connsiteY57" fmla="*/ 557970 h 6425371"/>
              <a:gd name="connsiteX58" fmla="*/ 182394 w 6079389"/>
              <a:gd name="connsiteY58" fmla="*/ 555809 h 6425371"/>
              <a:gd name="connsiteX59" fmla="*/ 201831 w 6079389"/>
              <a:gd name="connsiteY59" fmla="*/ 437593 h 6425371"/>
              <a:gd name="connsiteX60" fmla="*/ 808679 w 6079389"/>
              <a:gd name="connsiteY60" fmla="*/ 1114 h 642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9389" h="6425371">
                <a:moveTo>
                  <a:pt x="391886" y="3446312"/>
                </a:moveTo>
                <a:cubicBezTo>
                  <a:pt x="608319" y="3446312"/>
                  <a:pt x="783772" y="3621765"/>
                  <a:pt x="783772" y="3838198"/>
                </a:cubicBezTo>
                <a:cubicBezTo>
                  <a:pt x="783772" y="4163560"/>
                  <a:pt x="783771" y="4488922"/>
                  <a:pt x="783771" y="4814284"/>
                </a:cubicBezTo>
                <a:cubicBezTo>
                  <a:pt x="783771" y="5030717"/>
                  <a:pt x="608318" y="5206170"/>
                  <a:pt x="391885" y="5206170"/>
                </a:cubicBezTo>
                <a:lnTo>
                  <a:pt x="391886" y="5206169"/>
                </a:lnTo>
                <a:cubicBezTo>
                  <a:pt x="175453" y="5206169"/>
                  <a:pt x="0" y="5030716"/>
                  <a:pt x="0" y="4814283"/>
                </a:cubicBezTo>
                <a:lnTo>
                  <a:pt x="0" y="3838198"/>
                </a:lnTo>
                <a:cubicBezTo>
                  <a:pt x="0" y="3621765"/>
                  <a:pt x="175453" y="3446312"/>
                  <a:pt x="391886" y="3446312"/>
                </a:cubicBezTo>
                <a:close/>
                <a:moveTo>
                  <a:pt x="1531258" y="3090714"/>
                </a:moveTo>
                <a:cubicBezTo>
                  <a:pt x="1747691" y="3090714"/>
                  <a:pt x="1923144" y="3266167"/>
                  <a:pt x="1923144" y="3482600"/>
                </a:cubicBezTo>
                <a:cubicBezTo>
                  <a:pt x="1923144" y="4045027"/>
                  <a:pt x="1923143" y="4607454"/>
                  <a:pt x="1923143" y="5169881"/>
                </a:cubicBezTo>
                <a:cubicBezTo>
                  <a:pt x="1923143" y="5386314"/>
                  <a:pt x="1747690" y="5561767"/>
                  <a:pt x="1531257" y="5561767"/>
                </a:cubicBezTo>
                <a:lnTo>
                  <a:pt x="1531258" y="5561766"/>
                </a:lnTo>
                <a:cubicBezTo>
                  <a:pt x="1314825" y="5561766"/>
                  <a:pt x="1139372" y="5386313"/>
                  <a:pt x="1139372" y="5169880"/>
                </a:cubicBezTo>
                <a:lnTo>
                  <a:pt x="1139372" y="3482600"/>
                </a:lnTo>
                <a:cubicBezTo>
                  <a:pt x="1139372" y="3266167"/>
                  <a:pt x="1314825" y="3090714"/>
                  <a:pt x="1531258" y="3090714"/>
                </a:cubicBezTo>
                <a:close/>
                <a:moveTo>
                  <a:pt x="2670630" y="2655284"/>
                </a:moveTo>
                <a:cubicBezTo>
                  <a:pt x="2887063" y="2655284"/>
                  <a:pt x="3062516" y="2830737"/>
                  <a:pt x="3062516" y="3047170"/>
                </a:cubicBezTo>
                <a:cubicBezTo>
                  <a:pt x="3062516" y="3899883"/>
                  <a:pt x="3062515" y="4752596"/>
                  <a:pt x="3062515" y="5605309"/>
                </a:cubicBezTo>
                <a:cubicBezTo>
                  <a:pt x="3062515" y="5821742"/>
                  <a:pt x="2887062" y="5997195"/>
                  <a:pt x="2670629" y="5997195"/>
                </a:cubicBezTo>
                <a:lnTo>
                  <a:pt x="2670630" y="5997194"/>
                </a:lnTo>
                <a:cubicBezTo>
                  <a:pt x="2454197" y="5997194"/>
                  <a:pt x="2278744" y="5821741"/>
                  <a:pt x="2278744" y="5605308"/>
                </a:cubicBezTo>
                <a:lnTo>
                  <a:pt x="2278744" y="3047170"/>
                </a:lnTo>
                <a:cubicBezTo>
                  <a:pt x="2278744" y="2830737"/>
                  <a:pt x="2454197" y="2655284"/>
                  <a:pt x="2670630" y="2655284"/>
                </a:cubicBezTo>
                <a:close/>
                <a:moveTo>
                  <a:pt x="3810002" y="2227106"/>
                </a:moveTo>
                <a:cubicBezTo>
                  <a:pt x="4026435" y="2227106"/>
                  <a:pt x="4201888" y="2402559"/>
                  <a:pt x="4201888" y="2618992"/>
                </a:cubicBezTo>
                <a:cubicBezTo>
                  <a:pt x="4201888" y="3757156"/>
                  <a:pt x="4201887" y="4895321"/>
                  <a:pt x="4201887" y="6033485"/>
                </a:cubicBezTo>
                <a:cubicBezTo>
                  <a:pt x="4201887" y="6249918"/>
                  <a:pt x="4026434" y="6425371"/>
                  <a:pt x="3810001" y="6425371"/>
                </a:cubicBezTo>
                <a:lnTo>
                  <a:pt x="3810002" y="6425370"/>
                </a:lnTo>
                <a:cubicBezTo>
                  <a:pt x="3593569" y="6425370"/>
                  <a:pt x="3418116" y="6249917"/>
                  <a:pt x="3418116" y="6033484"/>
                </a:cubicBezTo>
                <a:lnTo>
                  <a:pt x="3418116" y="2618992"/>
                </a:lnTo>
                <a:cubicBezTo>
                  <a:pt x="3418116" y="2402559"/>
                  <a:pt x="3593569" y="2227106"/>
                  <a:pt x="3810002" y="2227106"/>
                </a:cubicBezTo>
                <a:close/>
                <a:moveTo>
                  <a:pt x="808679" y="1114"/>
                </a:moveTo>
                <a:lnTo>
                  <a:pt x="926895" y="20551"/>
                </a:lnTo>
                <a:lnTo>
                  <a:pt x="5587189" y="1434210"/>
                </a:lnTo>
                <a:cubicBezTo>
                  <a:pt x="6049287" y="1575150"/>
                  <a:pt x="6072666" y="1832395"/>
                  <a:pt x="6069794" y="1993544"/>
                </a:cubicBezTo>
                <a:cubicBezTo>
                  <a:pt x="6059298" y="2680744"/>
                  <a:pt x="6071846" y="4619829"/>
                  <a:pt x="6079389" y="5307043"/>
                </a:cubicBezTo>
                <a:cubicBezTo>
                  <a:pt x="6079269" y="5510180"/>
                  <a:pt x="5961613" y="5663542"/>
                  <a:pt x="5810258" y="5768485"/>
                </a:cubicBezTo>
                <a:cubicBezTo>
                  <a:pt x="5671304" y="5864830"/>
                  <a:pt x="5503187" y="5895562"/>
                  <a:pt x="5345135" y="5858727"/>
                </a:cubicBezTo>
                <a:lnTo>
                  <a:pt x="5219433" y="5835161"/>
                </a:lnTo>
                <a:lnTo>
                  <a:pt x="4766077" y="5678449"/>
                </a:lnTo>
                <a:cubicBezTo>
                  <a:pt x="4683922" y="5650051"/>
                  <a:pt x="4640344" y="5560430"/>
                  <a:pt x="4668743" y="5478276"/>
                </a:cubicBezTo>
                <a:cubicBezTo>
                  <a:pt x="4697141" y="5396121"/>
                  <a:pt x="4786762" y="5352544"/>
                  <a:pt x="4868916" y="5380942"/>
                </a:cubicBezTo>
                <a:lnTo>
                  <a:pt x="5322272" y="5537654"/>
                </a:lnTo>
                <a:cubicBezTo>
                  <a:pt x="5411887" y="5562689"/>
                  <a:pt x="5526041" y="5599877"/>
                  <a:pt x="5612887" y="5536560"/>
                </a:cubicBezTo>
                <a:cubicBezTo>
                  <a:pt x="5699733" y="5473243"/>
                  <a:pt x="5776844" y="5376525"/>
                  <a:pt x="5783942" y="5264226"/>
                </a:cubicBezTo>
                <a:cubicBezTo>
                  <a:pt x="5785270" y="4165208"/>
                  <a:pt x="5786597" y="3066190"/>
                  <a:pt x="5787925" y="1967172"/>
                </a:cubicBezTo>
                <a:cubicBezTo>
                  <a:pt x="5773762" y="1849640"/>
                  <a:pt x="5704476" y="1802152"/>
                  <a:pt x="5502375" y="1733625"/>
                </a:cubicBezTo>
                <a:cubicBezTo>
                  <a:pt x="4665017" y="1449701"/>
                  <a:pt x="1605155" y="509902"/>
                  <a:pt x="769189" y="311225"/>
                </a:cubicBezTo>
                <a:cubicBezTo>
                  <a:pt x="629785" y="311225"/>
                  <a:pt x="513477" y="410108"/>
                  <a:pt x="486578" y="541560"/>
                </a:cubicBezTo>
                <a:lnTo>
                  <a:pt x="481719" y="589762"/>
                </a:lnTo>
                <a:lnTo>
                  <a:pt x="480717" y="589762"/>
                </a:lnTo>
                <a:cubicBezTo>
                  <a:pt x="480717" y="1339569"/>
                  <a:pt x="480716" y="2089377"/>
                  <a:pt x="480716" y="2839184"/>
                </a:cubicBezTo>
                <a:cubicBezTo>
                  <a:pt x="480716" y="2921831"/>
                  <a:pt x="413717" y="2988830"/>
                  <a:pt x="331070" y="2988830"/>
                </a:cubicBezTo>
                <a:lnTo>
                  <a:pt x="331071" y="2988829"/>
                </a:lnTo>
                <a:cubicBezTo>
                  <a:pt x="248424" y="2988829"/>
                  <a:pt x="181425" y="2921830"/>
                  <a:pt x="181425" y="2839183"/>
                </a:cubicBezTo>
                <a:cubicBezTo>
                  <a:pt x="181425" y="2078779"/>
                  <a:pt x="181426" y="1318374"/>
                  <a:pt x="181426" y="557970"/>
                </a:cubicBezTo>
                <a:lnTo>
                  <a:pt x="182475" y="557970"/>
                </a:lnTo>
                <a:cubicBezTo>
                  <a:pt x="182448" y="557250"/>
                  <a:pt x="182421" y="556529"/>
                  <a:pt x="182394" y="555809"/>
                </a:cubicBezTo>
                <a:cubicBezTo>
                  <a:pt x="184813" y="516583"/>
                  <a:pt x="191199" y="477016"/>
                  <a:pt x="201831" y="437593"/>
                </a:cubicBezTo>
                <a:cubicBezTo>
                  <a:pt x="276256" y="161632"/>
                  <a:pt x="534099" y="-15818"/>
                  <a:pt x="808679" y="1114"/>
                </a:cubicBezTo>
                <a:close/>
              </a:path>
            </a:pathLst>
          </a:custGeom>
          <a:solidFill>
            <a:srgbClr val="2828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86314" y="5809375"/>
            <a:ext cx="4109584" cy="85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1765"/>
              </a:spcAft>
            </a:pPr>
            <a:r>
              <a:rPr lang="en-US" sz="1961" dirty="0">
                <a:solidFill>
                  <a:prstClr val="black"/>
                </a:solidFill>
                <a:latin typeface="Segoe UI"/>
              </a:rPr>
              <a:t>@</a:t>
            </a:r>
            <a:r>
              <a:rPr lang="en-US" sz="1961" dirty="0" err="1">
                <a:solidFill>
                  <a:prstClr val="black"/>
                </a:solidFill>
                <a:latin typeface="Segoe UI"/>
              </a:rPr>
              <a:t>guenda_s</a:t>
            </a:r>
            <a:endParaRPr lang="en-US" sz="1961" dirty="0">
              <a:solidFill>
                <a:prstClr val="black"/>
              </a:solidFill>
              <a:latin typeface="Segoe UI"/>
            </a:endParaRPr>
          </a:p>
          <a:p>
            <a:pPr defTabSz="914367">
              <a:lnSpc>
                <a:spcPct val="90000"/>
              </a:lnSpc>
              <a:spcAft>
                <a:spcPts val="1765"/>
              </a:spcAft>
            </a:pPr>
            <a:r>
              <a:rPr lang="en-US" sz="1961" dirty="0">
                <a:solidFill>
                  <a:prstClr val="black"/>
                </a:solidFill>
                <a:latin typeface="Segoe UI"/>
              </a:rPr>
              <a:t>guscianc@microsoft.com</a:t>
            </a:r>
            <a:endParaRPr lang="it-IT" sz="1961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321" y="5831087"/>
            <a:ext cx="358566" cy="291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154" y="6307014"/>
            <a:ext cx="405581" cy="4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2918" y="1485416"/>
            <a:ext cx="3047379" cy="4944679"/>
          </a:xfrm>
          <a:prstGeom prst="rect">
            <a:avLst/>
          </a:prstGeom>
          <a:noFill/>
          <a:ln w="12700">
            <a:solidFill>
              <a:srgbClr val="1E1E1E">
                <a:alpha val="50000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88760" y="2266978"/>
            <a:ext cx="1972232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918" y="1485416"/>
            <a:ext cx="2509606" cy="62863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896214">
              <a:lnSpc>
                <a:spcPct val="90000"/>
              </a:lnSpc>
              <a:spcAft>
                <a:spcPts val="588"/>
              </a:spcAft>
            </a:pPr>
            <a:r>
              <a:rPr lang="en-US" sz="2400" kern="0" dirty="0">
                <a:solidFill>
                  <a:srgbClr val="282828"/>
                </a:solidFill>
                <a:latin typeface="Segoe UI Light"/>
                <a:ea typeface="Segoe UI Black" panose="020B0A02040204020203" pitchFamily="34" charset="0"/>
                <a:cs typeface="Segoe UI Black" panose="020B0A02040204020203" pitchFamily="34" charset="0"/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85829" y="4212578"/>
            <a:ext cx="1946694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Permissions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88761" y="3245300"/>
            <a:ext cx="1946694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Auth. providers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758395" y="1485416"/>
            <a:ext cx="3047379" cy="4944679"/>
          </a:xfrm>
          <a:prstGeom prst="rect">
            <a:avLst/>
          </a:prstGeom>
          <a:solidFill>
            <a:srgbClr val="EDC30D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58393" y="1473950"/>
            <a:ext cx="3047380" cy="628636"/>
          </a:xfrm>
          <a:prstGeom prst="rect">
            <a:avLst/>
          </a:prstGeom>
          <a:solidFill>
            <a:srgbClr val="EDC30D"/>
          </a:solidFill>
        </p:spPr>
        <p:txBody>
          <a:bodyPr wrap="square" lIns="179259" tIns="143407" rIns="179259" bIns="143407" rtlCol="0">
            <a:spAutoFit/>
          </a:bodyPr>
          <a:lstStyle/>
          <a:p>
            <a:pPr defTabSz="896214">
              <a:lnSpc>
                <a:spcPct val="90000"/>
              </a:lnSpc>
              <a:spcAft>
                <a:spcPts val="588"/>
              </a:spcAft>
            </a:pPr>
            <a:r>
              <a:rPr lang="en-US" sz="2400" kern="0" dirty="0">
                <a:solidFill>
                  <a:srgbClr val="282828"/>
                </a:solidFill>
                <a:latin typeface="Segoe UI Light"/>
                <a:ea typeface="Segoe UI Black" panose="020B0A02040204020203" pitchFamily="34" charset="0"/>
                <a:cs typeface="Segoe UI Black" panose="020B0A02040204020203" pitchFamily="34" charset="0"/>
              </a:rPr>
              <a:t>Power BI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622471" y="5280656"/>
            <a:ext cx="1680547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keys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622471" y="4224019"/>
            <a:ext cx="1680547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 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305513" y="2266582"/>
            <a:ext cx="1997506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Workspace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622471" y="3245300"/>
            <a:ext cx="1680547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 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719508" y="3246693"/>
            <a:ext cx="2840883" cy="1094623"/>
          </a:xfrm>
          <a:prstGeom prst="rect">
            <a:avLst/>
          </a:prstGeom>
          <a:noFill/>
          <a:ln>
            <a:solidFill>
              <a:srgbClr val="EDC30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7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Token</a:t>
            </a:r>
          </a:p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282828"/>
                </a:solidFill>
                <a:latin typeface="Segoe UI"/>
              </a:rPr>
              <a:t>+ Claim: Can view Report 1</a:t>
            </a:r>
          </a:p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282828"/>
                </a:solidFill>
                <a:latin typeface="Segoe UI"/>
              </a:rPr>
              <a:t>+ Expiration: 5 minutes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85828" y="5280658"/>
            <a:ext cx="1946695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keys</a:t>
            </a:r>
          </a:p>
        </p:txBody>
      </p:sp>
      <p:sp>
        <p:nvSpPr>
          <p:cNvPr id="2" name="Bent Arrow 1"/>
          <p:cNvSpPr/>
          <p:nvPr/>
        </p:nvSpPr>
        <p:spPr bwMode="auto">
          <a:xfrm rot="5400000" flipH="1">
            <a:off x="3925573" y="4641038"/>
            <a:ext cx="1297258" cy="957068"/>
          </a:xfrm>
          <a:prstGeom prst="bentArrow">
            <a:avLst>
              <a:gd name="adj1" fmla="val 17785"/>
              <a:gd name="adj2" fmla="val 19166"/>
              <a:gd name="adj3" fmla="val 21882"/>
              <a:gd name="adj4" fmla="val 54210"/>
            </a:avLst>
          </a:prstGeom>
          <a:solidFill>
            <a:srgbClr val="EDC30D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719509" y="2266582"/>
            <a:ext cx="707857" cy="808054"/>
          </a:xfrm>
          <a:custGeom>
            <a:avLst/>
            <a:gdLst>
              <a:gd name="connsiteX0" fmla="*/ 599650 w 1199300"/>
              <a:gd name="connsiteY0" fmla="*/ 88729 h 1369060"/>
              <a:gd name="connsiteX1" fmla="*/ 270362 w 1199300"/>
              <a:gd name="connsiteY1" fmla="*/ 418017 h 1369060"/>
              <a:gd name="connsiteX2" fmla="*/ 599650 w 1199300"/>
              <a:gd name="connsiteY2" fmla="*/ 747305 h 1369060"/>
              <a:gd name="connsiteX3" fmla="*/ 928938 w 1199300"/>
              <a:gd name="connsiteY3" fmla="*/ 418017 h 1369060"/>
              <a:gd name="connsiteX4" fmla="*/ 599650 w 1199300"/>
              <a:gd name="connsiteY4" fmla="*/ 88729 h 1369060"/>
              <a:gd name="connsiteX5" fmla="*/ 599651 w 1199300"/>
              <a:gd name="connsiteY5" fmla="*/ 0 h 1369060"/>
              <a:gd name="connsiteX6" fmla="*/ 1017668 w 1199300"/>
              <a:gd name="connsiteY6" fmla="*/ 418017 h 1369060"/>
              <a:gd name="connsiteX7" fmla="*/ 833368 w 1199300"/>
              <a:gd name="connsiteY7" fmla="*/ 764643 h 1369060"/>
              <a:gd name="connsiteX8" fmla="*/ 772437 w 1199300"/>
              <a:gd name="connsiteY8" fmla="*/ 797716 h 1369060"/>
              <a:gd name="connsiteX9" fmla="*/ 833061 w 1199300"/>
              <a:gd name="connsiteY9" fmla="*/ 816535 h 1369060"/>
              <a:gd name="connsiteX10" fmla="*/ 1199300 w 1199300"/>
              <a:gd name="connsiteY10" fmla="*/ 1369060 h 1369060"/>
              <a:gd name="connsiteX11" fmla="*/ 1092443 w 1199300"/>
              <a:gd name="connsiteY11" fmla="*/ 1369060 h 1369060"/>
              <a:gd name="connsiteX12" fmla="*/ 599650 w 1199300"/>
              <a:gd name="connsiteY12" fmla="*/ 876268 h 1369060"/>
              <a:gd name="connsiteX13" fmla="*/ 106857 w 1199300"/>
              <a:gd name="connsiteY13" fmla="*/ 1369060 h 1369060"/>
              <a:gd name="connsiteX14" fmla="*/ 0 w 1199300"/>
              <a:gd name="connsiteY14" fmla="*/ 1369060 h 1369060"/>
              <a:gd name="connsiteX15" fmla="*/ 366239 w 1199300"/>
              <a:gd name="connsiteY15" fmla="*/ 816535 h 1369060"/>
              <a:gd name="connsiteX16" fmla="*/ 426865 w 1199300"/>
              <a:gd name="connsiteY16" fmla="*/ 797716 h 1369060"/>
              <a:gd name="connsiteX17" fmla="*/ 365934 w 1199300"/>
              <a:gd name="connsiteY17" fmla="*/ 764643 h 1369060"/>
              <a:gd name="connsiteX18" fmla="*/ 181634 w 1199300"/>
              <a:gd name="connsiteY18" fmla="*/ 418017 h 1369060"/>
              <a:gd name="connsiteX19" fmla="*/ 599651 w 1199300"/>
              <a:gd name="connsiteY19" fmla="*/ 0 h 136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9300" h="1369060">
                <a:moveTo>
                  <a:pt x="599650" y="88729"/>
                </a:moveTo>
                <a:cubicBezTo>
                  <a:pt x="417789" y="88729"/>
                  <a:pt x="270362" y="236156"/>
                  <a:pt x="270362" y="418017"/>
                </a:cubicBezTo>
                <a:cubicBezTo>
                  <a:pt x="270362" y="599878"/>
                  <a:pt x="417789" y="747305"/>
                  <a:pt x="599650" y="747305"/>
                </a:cubicBezTo>
                <a:cubicBezTo>
                  <a:pt x="781511" y="747305"/>
                  <a:pt x="928938" y="599878"/>
                  <a:pt x="928938" y="418017"/>
                </a:cubicBezTo>
                <a:cubicBezTo>
                  <a:pt x="928938" y="236156"/>
                  <a:pt x="781511" y="88729"/>
                  <a:pt x="599650" y="88729"/>
                </a:cubicBezTo>
                <a:close/>
                <a:moveTo>
                  <a:pt x="599651" y="0"/>
                </a:moveTo>
                <a:cubicBezTo>
                  <a:pt x="830515" y="0"/>
                  <a:pt x="1017668" y="187153"/>
                  <a:pt x="1017668" y="418017"/>
                </a:cubicBezTo>
                <a:cubicBezTo>
                  <a:pt x="1017668" y="562307"/>
                  <a:pt x="944561" y="689522"/>
                  <a:pt x="833368" y="764643"/>
                </a:cubicBezTo>
                <a:lnTo>
                  <a:pt x="772437" y="797716"/>
                </a:lnTo>
                <a:lnTo>
                  <a:pt x="833061" y="816535"/>
                </a:lnTo>
                <a:cubicBezTo>
                  <a:pt x="1048285" y="907566"/>
                  <a:pt x="1199300" y="1120678"/>
                  <a:pt x="1199300" y="1369060"/>
                </a:cubicBezTo>
                <a:lnTo>
                  <a:pt x="1092443" y="1369060"/>
                </a:lnTo>
                <a:cubicBezTo>
                  <a:pt x="1092443" y="1096898"/>
                  <a:pt x="871812" y="876268"/>
                  <a:pt x="599650" y="876268"/>
                </a:cubicBezTo>
                <a:cubicBezTo>
                  <a:pt x="327488" y="876268"/>
                  <a:pt x="106857" y="1096898"/>
                  <a:pt x="106857" y="1369060"/>
                </a:cubicBezTo>
                <a:lnTo>
                  <a:pt x="0" y="1369060"/>
                </a:lnTo>
                <a:cubicBezTo>
                  <a:pt x="0" y="1120678"/>
                  <a:pt x="151016" y="907566"/>
                  <a:pt x="366239" y="816535"/>
                </a:cubicBezTo>
                <a:lnTo>
                  <a:pt x="426865" y="797716"/>
                </a:lnTo>
                <a:lnTo>
                  <a:pt x="365934" y="764643"/>
                </a:lnTo>
                <a:cubicBezTo>
                  <a:pt x="254741" y="689522"/>
                  <a:pt x="181634" y="562307"/>
                  <a:pt x="181634" y="418017"/>
                </a:cubicBezTo>
                <a:cubicBezTo>
                  <a:pt x="181634" y="187153"/>
                  <a:pt x="368787" y="0"/>
                  <a:pt x="599651" y="0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kern="0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062945" y="5492094"/>
            <a:ext cx="5581520" cy="620023"/>
            <a:chOff x="3062514" y="5462666"/>
            <a:chExt cx="5582312" cy="620111"/>
          </a:xfrm>
        </p:grpSpPr>
        <p:sp>
          <p:nvSpPr>
            <p:cNvPr id="25" name="Left Arrow 24"/>
            <p:cNvSpPr/>
            <p:nvPr/>
          </p:nvSpPr>
          <p:spPr>
            <a:xfrm>
              <a:off x="3062514" y="5462666"/>
              <a:ext cx="5582312" cy="370224"/>
            </a:xfrm>
            <a:prstGeom prst="leftArrow">
              <a:avLst/>
            </a:prstGeom>
            <a:solidFill>
              <a:srgbClr val="EDC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>
                <a:defRPr/>
              </a:pPr>
              <a:endParaRPr lang="en-US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12961" y="5745762"/>
              <a:ext cx="2440364" cy="337015"/>
            </a:xfrm>
            <a:prstGeom prst="rect">
              <a:avLst/>
            </a:prstGeom>
            <a:noFill/>
          </p:spPr>
          <p:txBody>
            <a:bodyPr wrap="square" lIns="91427" tIns="91427" rIns="91427" bIns="91427" rtlCol="0">
              <a:spAutoFit/>
            </a:bodyPr>
            <a:lstStyle/>
            <a:p>
              <a:pPr defTabSz="89621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100" kern="0" dirty="0">
                  <a:solidFill>
                    <a:srgbClr val="282828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Copy API keys to your application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48846" y="4463163"/>
            <a:ext cx="1117198" cy="336967"/>
          </a:xfrm>
          <a:prstGeom prst="rect">
            <a:avLst/>
          </a:prstGeom>
          <a:noFill/>
        </p:spPr>
        <p:txBody>
          <a:bodyPr wrap="square" lIns="91427" tIns="91427" rIns="91427" bIns="91427" rtlCol="0">
            <a:spAutoFit/>
          </a:bodyPr>
          <a:lstStyle/>
          <a:p>
            <a:pPr defTabSz="89621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00" kern="0" dirty="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Sign token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315903" y="3049630"/>
            <a:ext cx="424730" cy="424730"/>
            <a:chOff x="6560457" y="2743630"/>
            <a:chExt cx="424791" cy="424791"/>
          </a:xfrm>
        </p:grpSpPr>
        <p:sp>
          <p:nvSpPr>
            <p:cNvPr id="3" name="Oval 2"/>
            <p:cNvSpPr/>
            <p:nvPr/>
          </p:nvSpPr>
          <p:spPr bwMode="auto">
            <a:xfrm>
              <a:off x="6560457" y="2743630"/>
              <a:ext cx="424791" cy="424791"/>
            </a:xfrm>
            <a:prstGeom prst="ellipse">
              <a:avLst/>
            </a:prstGeom>
            <a:solidFill>
              <a:srgbClr val="F2F2F2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560457" y="2743630"/>
              <a:ext cx="424791" cy="424791"/>
              <a:chOff x="8257201" y="4912135"/>
              <a:chExt cx="777240" cy="777240"/>
            </a:xfrm>
            <a:solidFill>
              <a:srgbClr val="EDC30D"/>
            </a:solidFill>
          </p:grpSpPr>
          <p:sp>
            <p:nvSpPr>
              <p:cNvPr id="32" name="Oval 37"/>
              <p:cNvSpPr/>
              <p:nvPr/>
            </p:nvSpPr>
            <p:spPr>
              <a:xfrm>
                <a:off x="8257201" y="4912135"/>
                <a:ext cx="77724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777240" h="777240">
                    <a:moveTo>
                      <a:pt x="388620" y="32004"/>
                    </a:moveTo>
                    <a:cubicBezTo>
                      <a:pt x="191666" y="32004"/>
                      <a:pt x="32004" y="191666"/>
                      <a:pt x="32004" y="388620"/>
                    </a:cubicBezTo>
                    <a:cubicBezTo>
                      <a:pt x="32004" y="585574"/>
                      <a:pt x="191666" y="745236"/>
                      <a:pt x="388620" y="745236"/>
                    </a:cubicBezTo>
                    <a:cubicBezTo>
                      <a:pt x="585574" y="745236"/>
                      <a:pt x="745236" y="585574"/>
                      <a:pt x="745236" y="388620"/>
                    </a:cubicBezTo>
                    <a:cubicBezTo>
                      <a:pt x="745236" y="191666"/>
                      <a:pt x="585574" y="32004"/>
                      <a:pt x="388620" y="32004"/>
                    </a:cubicBezTo>
                    <a:close/>
                    <a:moveTo>
                      <a:pt x="388620" y="0"/>
                    </a:moveTo>
                    <a:cubicBezTo>
                      <a:pt x="603249" y="0"/>
                      <a:pt x="777240" y="173991"/>
                      <a:pt x="777240" y="388620"/>
                    </a:cubicBezTo>
                    <a:cubicBezTo>
                      <a:pt x="777240" y="603249"/>
                      <a:pt x="603249" y="777240"/>
                      <a:pt x="388620" y="777240"/>
                    </a:cubicBezTo>
                    <a:cubicBezTo>
                      <a:pt x="173991" y="777240"/>
                      <a:pt x="0" y="603249"/>
                      <a:pt x="0" y="388620"/>
                    </a:cubicBezTo>
                    <a:cubicBezTo>
                      <a:pt x="0" y="173991"/>
                      <a:pt x="173991" y="0"/>
                      <a:pt x="3886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0409"/>
                <a:endParaRPr lang="en-US" sz="1753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8400884" y="5110098"/>
                <a:ext cx="489875" cy="381314"/>
              </a:xfrm>
              <a:custGeom>
                <a:avLst/>
                <a:gdLst>
                  <a:gd name="connsiteX0" fmla="*/ 0 w 464344"/>
                  <a:gd name="connsiteY0" fmla="*/ 211932 h 400050"/>
                  <a:gd name="connsiteX1" fmla="*/ 169069 w 464344"/>
                  <a:gd name="connsiteY1" fmla="*/ 400050 h 400050"/>
                  <a:gd name="connsiteX2" fmla="*/ 464344 w 464344"/>
                  <a:gd name="connsiteY2" fmla="*/ 90488 h 400050"/>
                  <a:gd name="connsiteX3" fmla="*/ 397669 w 464344"/>
                  <a:gd name="connsiteY3" fmla="*/ 0 h 400050"/>
                  <a:gd name="connsiteX4" fmla="*/ 166688 w 464344"/>
                  <a:gd name="connsiteY4" fmla="*/ 209550 h 400050"/>
                  <a:gd name="connsiteX5" fmla="*/ 76200 w 464344"/>
                  <a:gd name="connsiteY5" fmla="*/ 121444 h 400050"/>
                  <a:gd name="connsiteX6" fmla="*/ 0 w 464344"/>
                  <a:gd name="connsiteY6" fmla="*/ 211932 h 400050"/>
                  <a:gd name="connsiteX0" fmla="*/ 0 w 464344"/>
                  <a:gd name="connsiteY0" fmla="*/ 211932 h 400050"/>
                  <a:gd name="connsiteX1" fmla="*/ 169069 w 464344"/>
                  <a:gd name="connsiteY1" fmla="*/ 400050 h 400050"/>
                  <a:gd name="connsiteX2" fmla="*/ 464344 w 464344"/>
                  <a:gd name="connsiteY2" fmla="*/ 90488 h 400050"/>
                  <a:gd name="connsiteX3" fmla="*/ 397669 w 464344"/>
                  <a:gd name="connsiteY3" fmla="*/ 0 h 400050"/>
                  <a:gd name="connsiteX4" fmla="*/ 166688 w 464344"/>
                  <a:gd name="connsiteY4" fmla="*/ 209550 h 400050"/>
                  <a:gd name="connsiteX5" fmla="*/ 76200 w 464344"/>
                  <a:gd name="connsiteY5" fmla="*/ 121444 h 400050"/>
                  <a:gd name="connsiteX6" fmla="*/ 0 w 464344"/>
                  <a:gd name="connsiteY6" fmla="*/ 211932 h 400050"/>
                  <a:gd name="connsiteX0" fmla="*/ 0 w 464344"/>
                  <a:gd name="connsiteY0" fmla="*/ 211932 h 400050"/>
                  <a:gd name="connsiteX1" fmla="*/ 169069 w 464344"/>
                  <a:gd name="connsiteY1" fmla="*/ 400050 h 400050"/>
                  <a:gd name="connsiteX2" fmla="*/ 464344 w 464344"/>
                  <a:gd name="connsiteY2" fmla="*/ 90488 h 400050"/>
                  <a:gd name="connsiteX3" fmla="*/ 397669 w 464344"/>
                  <a:gd name="connsiteY3" fmla="*/ 0 h 400050"/>
                  <a:gd name="connsiteX4" fmla="*/ 166688 w 464344"/>
                  <a:gd name="connsiteY4" fmla="*/ 209550 h 400050"/>
                  <a:gd name="connsiteX5" fmla="*/ 76200 w 464344"/>
                  <a:gd name="connsiteY5" fmla="*/ 121444 h 400050"/>
                  <a:gd name="connsiteX6" fmla="*/ 0 w 464344"/>
                  <a:gd name="connsiteY6" fmla="*/ 211932 h 400050"/>
                  <a:gd name="connsiteX0" fmla="*/ 0 w 464344"/>
                  <a:gd name="connsiteY0" fmla="*/ 211932 h 401791"/>
                  <a:gd name="connsiteX1" fmla="*/ 169069 w 464344"/>
                  <a:gd name="connsiteY1" fmla="*/ 400050 h 401791"/>
                  <a:gd name="connsiteX2" fmla="*/ 464344 w 464344"/>
                  <a:gd name="connsiteY2" fmla="*/ 90488 h 401791"/>
                  <a:gd name="connsiteX3" fmla="*/ 397669 w 464344"/>
                  <a:gd name="connsiteY3" fmla="*/ 0 h 401791"/>
                  <a:gd name="connsiteX4" fmla="*/ 166688 w 464344"/>
                  <a:gd name="connsiteY4" fmla="*/ 209550 h 401791"/>
                  <a:gd name="connsiteX5" fmla="*/ 76200 w 464344"/>
                  <a:gd name="connsiteY5" fmla="*/ 121444 h 401791"/>
                  <a:gd name="connsiteX6" fmla="*/ 0 w 464344"/>
                  <a:gd name="connsiteY6" fmla="*/ 211932 h 401791"/>
                  <a:gd name="connsiteX0" fmla="*/ 0 w 464344"/>
                  <a:gd name="connsiteY0" fmla="*/ 211932 h 400155"/>
                  <a:gd name="connsiteX1" fmla="*/ 169069 w 464344"/>
                  <a:gd name="connsiteY1" fmla="*/ 400050 h 400155"/>
                  <a:gd name="connsiteX2" fmla="*/ 464344 w 464344"/>
                  <a:gd name="connsiteY2" fmla="*/ 90488 h 400155"/>
                  <a:gd name="connsiteX3" fmla="*/ 397669 w 464344"/>
                  <a:gd name="connsiteY3" fmla="*/ 0 h 400155"/>
                  <a:gd name="connsiteX4" fmla="*/ 166688 w 464344"/>
                  <a:gd name="connsiteY4" fmla="*/ 209550 h 400155"/>
                  <a:gd name="connsiteX5" fmla="*/ 76200 w 464344"/>
                  <a:gd name="connsiteY5" fmla="*/ 121444 h 400155"/>
                  <a:gd name="connsiteX6" fmla="*/ 0 w 464344"/>
                  <a:gd name="connsiteY6" fmla="*/ 211932 h 400155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71488"/>
                  <a:gd name="connsiteY0" fmla="*/ 211932 h 401670"/>
                  <a:gd name="connsiteX1" fmla="*/ 169069 w 471488"/>
                  <a:gd name="connsiteY1" fmla="*/ 400050 h 401670"/>
                  <a:gd name="connsiteX2" fmla="*/ 471488 w 471488"/>
                  <a:gd name="connsiteY2" fmla="*/ 95251 h 401670"/>
                  <a:gd name="connsiteX3" fmla="*/ 397669 w 471488"/>
                  <a:gd name="connsiteY3" fmla="*/ 0 h 401670"/>
                  <a:gd name="connsiteX4" fmla="*/ 166688 w 471488"/>
                  <a:gd name="connsiteY4" fmla="*/ 209550 h 401670"/>
                  <a:gd name="connsiteX5" fmla="*/ 76200 w 471488"/>
                  <a:gd name="connsiteY5" fmla="*/ 121444 h 401670"/>
                  <a:gd name="connsiteX6" fmla="*/ 0 w 471488"/>
                  <a:gd name="connsiteY6" fmla="*/ 211932 h 401670"/>
                  <a:gd name="connsiteX0" fmla="*/ 0 w 471488"/>
                  <a:gd name="connsiteY0" fmla="*/ 211932 h 400100"/>
                  <a:gd name="connsiteX1" fmla="*/ 169069 w 471488"/>
                  <a:gd name="connsiteY1" fmla="*/ 400050 h 400100"/>
                  <a:gd name="connsiteX2" fmla="*/ 471488 w 471488"/>
                  <a:gd name="connsiteY2" fmla="*/ 95251 h 400100"/>
                  <a:gd name="connsiteX3" fmla="*/ 397669 w 471488"/>
                  <a:gd name="connsiteY3" fmla="*/ 0 h 400100"/>
                  <a:gd name="connsiteX4" fmla="*/ 166688 w 471488"/>
                  <a:gd name="connsiteY4" fmla="*/ 209550 h 400100"/>
                  <a:gd name="connsiteX5" fmla="*/ 76200 w 471488"/>
                  <a:gd name="connsiteY5" fmla="*/ 121444 h 400100"/>
                  <a:gd name="connsiteX6" fmla="*/ 0 w 471488"/>
                  <a:gd name="connsiteY6" fmla="*/ 211932 h 400100"/>
                  <a:gd name="connsiteX0" fmla="*/ 0 w 471488"/>
                  <a:gd name="connsiteY0" fmla="*/ 211932 h 400182"/>
                  <a:gd name="connsiteX1" fmla="*/ 169069 w 471488"/>
                  <a:gd name="connsiteY1" fmla="*/ 400050 h 400182"/>
                  <a:gd name="connsiteX2" fmla="*/ 471488 w 471488"/>
                  <a:gd name="connsiteY2" fmla="*/ 95251 h 400182"/>
                  <a:gd name="connsiteX3" fmla="*/ 397669 w 471488"/>
                  <a:gd name="connsiteY3" fmla="*/ 0 h 400182"/>
                  <a:gd name="connsiteX4" fmla="*/ 166688 w 471488"/>
                  <a:gd name="connsiteY4" fmla="*/ 209550 h 400182"/>
                  <a:gd name="connsiteX5" fmla="*/ 76200 w 471488"/>
                  <a:gd name="connsiteY5" fmla="*/ 121444 h 400182"/>
                  <a:gd name="connsiteX6" fmla="*/ 0 w 471488"/>
                  <a:gd name="connsiteY6" fmla="*/ 211932 h 400182"/>
                  <a:gd name="connsiteX0" fmla="*/ 0 w 471488"/>
                  <a:gd name="connsiteY0" fmla="*/ 211932 h 400189"/>
                  <a:gd name="connsiteX1" fmla="*/ 169069 w 471488"/>
                  <a:gd name="connsiteY1" fmla="*/ 400050 h 400189"/>
                  <a:gd name="connsiteX2" fmla="*/ 471488 w 471488"/>
                  <a:gd name="connsiteY2" fmla="*/ 95251 h 400189"/>
                  <a:gd name="connsiteX3" fmla="*/ 397669 w 471488"/>
                  <a:gd name="connsiteY3" fmla="*/ 0 h 400189"/>
                  <a:gd name="connsiteX4" fmla="*/ 166688 w 471488"/>
                  <a:gd name="connsiteY4" fmla="*/ 209550 h 400189"/>
                  <a:gd name="connsiteX5" fmla="*/ 76200 w 471488"/>
                  <a:gd name="connsiteY5" fmla="*/ 121444 h 400189"/>
                  <a:gd name="connsiteX6" fmla="*/ 0 w 471488"/>
                  <a:gd name="connsiteY6" fmla="*/ 211932 h 400189"/>
                  <a:gd name="connsiteX0" fmla="*/ 0 w 471488"/>
                  <a:gd name="connsiteY0" fmla="*/ 211932 h 395431"/>
                  <a:gd name="connsiteX1" fmla="*/ 178594 w 471488"/>
                  <a:gd name="connsiteY1" fmla="*/ 395288 h 395431"/>
                  <a:gd name="connsiteX2" fmla="*/ 471488 w 471488"/>
                  <a:gd name="connsiteY2" fmla="*/ 95251 h 395431"/>
                  <a:gd name="connsiteX3" fmla="*/ 397669 w 471488"/>
                  <a:gd name="connsiteY3" fmla="*/ 0 h 395431"/>
                  <a:gd name="connsiteX4" fmla="*/ 166688 w 471488"/>
                  <a:gd name="connsiteY4" fmla="*/ 209550 h 395431"/>
                  <a:gd name="connsiteX5" fmla="*/ 76200 w 471488"/>
                  <a:gd name="connsiteY5" fmla="*/ 121444 h 395431"/>
                  <a:gd name="connsiteX6" fmla="*/ 0 w 471488"/>
                  <a:gd name="connsiteY6" fmla="*/ 211932 h 395431"/>
                  <a:gd name="connsiteX0" fmla="*/ 0 w 471488"/>
                  <a:gd name="connsiteY0" fmla="*/ 211932 h 395331"/>
                  <a:gd name="connsiteX1" fmla="*/ 178594 w 471488"/>
                  <a:gd name="connsiteY1" fmla="*/ 395288 h 395331"/>
                  <a:gd name="connsiteX2" fmla="*/ 471488 w 471488"/>
                  <a:gd name="connsiteY2" fmla="*/ 95251 h 395331"/>
                  <a:gd name="connsiteX3" fmla="*/ 397669 w 471488"/>
                  <a:gd name="connsiteY3" fmla="*/ 0 h 395331"/>
                  <a:gd name="connsiteX4" fmla="*/ 166688 w 471488"/>
                  <a:gd name="connsiteY4" fmla="*/ 209550 h 395331"/>
                  <a:gd name="connsiteX5" fmla="*/ 76200 w 471488"/>
                  <a:gd name="connsiteY5" fmla="*/ 121444 h 395331"/>
                  <a:gd name="connsiteX6" fmla="*/ 0 w 471488"/>
                  <a:gd name="connsiteY6" fmla="*/ 211932 h 395331"/>
                  <a:gd name="connsiteX0" fmla="*/ 0 w 471488"/>
                  <a:gd name="connsiteY0" fmla="*/ 211932 h 395331"/>
                  <a:gd name="connsiteX1" fmla="*/ 178594 w 471488"/>
                  <a:gd name="connsiteY1" fmla="*/ 395288 h 395331"/>
                  <a:gd name="connsiteX2" fmla="*/ 471488 w 471488"/>
                  <a:gd name="connsiteY2" fmla="*/ 95251 h 395331"/>
                  <a:gd name="connsiteX3" fmla="*/ 397669 w 471488"/>
                  <a:gd name="connsiteY3" fmla="*/ 0 h 395331"/>
                  <a:gd name="connsiteX4" fmla="*/ 166688 w 471488"/>
                  <a:gd name="connsiteY4" fmla="*/ 209550 h 395331"/>
                  <a:gd name="connsiteX5" fmla="*/ 76200 w 471488"/>
                  <a:gd name="connsiteY5" fmla="*/ 121444 h 395331"/>
                  <a:gd name="connsiteX6" fmla="*/ 0 w 471488"/>
                  <a:gd name="connsiteY6" fmla="*/ 211932 h 395331"/>
                  <a:gd name="connsiteX0" fmla="*/ 0 w 469107"/>
                  <a:gd name="connsiteY0" fmla="*/ 211932 h 396777"/>
                  <a:gd name="connsiteX1" fmla="*/ 178594 w 469107"/>
                  <a:gd name="connsiteY1" fmla="*/ 395288 h 396777"/>
                  <a:gd name="connsiteX2" fmla="*/ 469107 w 469107"/>
                  <a:gd name="connsiteY2" fmla="*/ 104776 h 396777"/>
                  <a:gd name="connsiteX3" fmla="*/ 397669 w 469107"/>
                  <a:gd name="connsiteY3" fmla="*/ 0 h 396777"/>
                  <a:gd name="connsiteX4" fmla="*/ 166688 w 469107"/>
                  <a:gd name="connsiteY4" fmla="*/ 209550 h 396777"/>
                  <a:gd name="connsiteX5" fmla="*/ 76200 w 469107"/>
                  <a:gd name="connsiteY5" fmla="*/ 121444 h 396777"/>
                  <a:gd name="connsiteX6" fmla="*/ 0 w 469107"/>
                  <a:gd name="connsiteY6" fmla="*/ 211932 h 396777"/>
                  <a:gd name="connsiteX0" fmla="*/ 0 w 469107"/>
                  <a:gd name="connsiteY0" fmla="*/ 211932 h 395386"/>
                  <a:gd name="connsiteX1" fmla="*/ 178594 w 469107"/>
                  <a:gd name="connsiteY1" fmla="*/ 395288 h 395386"/>
                  <a:gd name="connsiteX2" fmla="*/ 469107 w 469107"/>
                  <a:gd name="connsiteY2" fmla="*/ 104776 h 395386"/>
                  <a:gd name="connsiteX3" fmla="*/ 397669 w 469107"/>
                  <a:gd name="connsiteY3" fmla="*/ 0 h 395386"/>
                  <a:gd name="connsiteX4" fmla="*/ 166688 w 469107"/>
                  <a:gd name="connsiteY4" fmla="*/ 209550 h 395386"/>
                  <a:gd name="connsiteX5" fmla="*/ 76200 w 469107"/>
                  <a:gd name="connsiteY5" fmla="*/ 121444 h 395386"/>
                  <a:gd name="connsiteX6" fmla="*/ 0 w 469107"/>
                  <a:gd name="connsiteY6" fmla="*/ 211932 h 39538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6200 w 469107"/>
                  <a:gd name="connsiteY5" fmla="*/ 121444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286"/>
                  <a:gd name="connsiteY0" fmla="*/ 211932 h 395296"/>
                  <a:gd name="connsiteX1" fmla="*/ 178594 w 469286"/>
                  <a:gd name="connsiteY1" fmla="*/ 395288 h 395296"/>
                  <a:gd name="connsiteX2" fmla="*/ 469107 w 469286"/>
                  <a:gd name="connsiteY2" fmla="*/ 104776 h 395296"/>
                  <a:gd name="connsiteX3" fmla="*/ 397669 w 469286"/>
                  <a:gd name="connsiteY3" fmla="*/ 0 h 395296"/>
                  <a:gd name="connsiteX4" fmla="*/ 166688 w 469286"/>
                  <a:gd name="connsiteY4" fmla="*/ 209550 h 395296"/>
                  <a:gd name="connsiteX5" fmla="*/ 71437 w 469286"/>
                  <a:gd name="connsiteY5" fmla="*/ 133350 h 395296"/>
                  <a:gd name="connsiteX6" fmla="*/ 0 w 469286"/>
                  <a:gd name="connsiteY6" fmla="*/ 211932 h 395296"/>
                  <a:gd name="connsiteX0" fmla="*/ 0 w 474512"/>
                  <a:gd name="connsiteY0" fmla="*/ 211932 h 395296"/>
                  <a:gd name="connsiteX1" fmla="*/ 178594 w 474512"/>
                  <a:gd name="connsiteY1" fmla="*/ 395288 h 395296"/>
                  <a:gd name="connsiteX2" fmla="*/ 469107 w 474512"/>
                  <a:gd name="connsiteY2" fmla="*/ 104776 h 395296"/>
                  <a:gd name="connsiteX3" fmla="*/ 397669 w 474512"/>
                  <a:gd name="connsiteY3" fmla="*/ 0 h 395296"/>
                  <a:gd name="connsiteX4" fmla="*/ 166688 w 474512"/>
                  <a:gd name="connsiteY4" fmla="*/ 209550 h 395296"/>
                  <a:gd name="connsiteX5" fmla="*/ 71437 w 474512"/>
                  <a:gd name="connsiteY5" fmla="*/ 133350 h 395296"/>
                  <a:gd name="connsiteX6" fmla="*/ 0 w 474512"/>
                  <a:gd name="connsiteY6" fmla="*/ 211932 h 395296"/>
                  <a:gd name="connsiteX0" fmla="*/ 0 w 461448"/>
                  <a:gd name="connsiteY0" fmla="*/ 211932 h 396898"/>
                  <a:gd name="connsiteX1" fmla="*/ 178594 w 461448"/>
                  <a:gd name="connsiteY1" fmla="*/ 395288 h 396898"/>
                  <a:gd name="connsiteX2" fmla="*/ 454819 w 461448"/>
                  <a:gd name="connsiteY2" fmla="*/ 100014 h 396898"/>
                  <a:gd name="connsiteX3" fmla="*/ 397669 w 461448"/>
                  <a:gd name="connsiteY3" fmla="*/ 0 h 396898"/>
                  <a:gd name="connsiteX4" fmla="*/ 166688 w 461448"/>
                  <a:gd name="connsiteY4" fmla="*/ 209550 h 396898"/>
                  <a:gd name="connsiteX5" fmla="*/ 71437 w 461448"/>
                  <a:gd name="connsiteY5" fmla="*/ 133350 h 396898"/>
                  <a:gd name="connsiteX6" fmla="*/ 0 w 461448"/>
                  <a:gd name="connsiteY6" fmla="*/ 211932 h 396898"/>
                  <a:gd name="connsiteX0" fmla="*/ 0 w 466181"/>
                  <a:gd name="connsiteY0" fmla="*/ 211932 h 396898"/>
                  <a:gd name="connsiteX1" fmla="*/ 178594 w 466181"/>
                  <a:gd name="connsiteY1" fmla="*/ 395288 h 396898"/>
                  <a:gd name="connsiteX2" fmla="*/ 454819 w 466181"/>
                  <a:gd name="connsiteY2" fmla="*/ 100014 h 396898"/>
                  <a:gd name="connsiteX3" fmla="*/ 397669 w 466181"/>
                  <a:gd name="connsiteY3" fmla="*/ 0 h 396898"/>
                  <a:gd name="connsiteX4" fmla="*/ 166688 w 466181"/>
                  <a:gd name="connsiteY4" fmla="*/ 209550 h 396898"/>
                  <a:gd name="connsiteX5" fmla="*/ 71437 w 466181"/>
                  <a:gd name="connsiteY5" fmla="*/ 133350 h 396898"/>
                  <a:gd name="connsiteX6" fmla="*/ 0 w 466181"/>
                  <a:gd name="connsiteY6" fmla="*/ 211932 h 396898"/>
                  <a:gd name="connsiteX0" fmla="*/ 0 w 466181"/>
                  <a:gd name="connsiteY0" fmla="*/ 211932 h 395288"/>
                  <a:gd name="connsiteX1" fmla="*/ 178594 w 466181"/>
                  <a:gd name="connsiteY1" fmla="*/ 395288 h 395288"/>
                  <a:gd name="connsiteX2" fmla="*/ 454819 w 466181"/>
                  <a:gd name="connsiteY2" fmla="*/ 100014 h 395288"/>
                  <a:gd name="connsiteX3" fmla="*/ 397669 w 466181"/>
                  <a:gd name="connsiteY3" fmla="*/ 0 h 395288"/>
                  <a:gd name="connsiteX4" fmla="*/ 166688 w 466181"/>
                  <a:gd name="connsiteY4" fmla="*/ 209550 h 395288"/>
                  <a:gd name="connsiteX5" fmla="*/ 71437 w 466181"/>
                  <a:gd name="connsiteY5" fmla="*/ 133350 h 395288"/>
                  <a:gd name="connsiteX6" fmla="*/ 0 w 466181"/>
                  <a:gd name="connsiteY6" fmla="*/ 211932 h 395288"/>
                  <a:gd name="connsiteX0" fmla="*/ 0 w 458125"/>
                  <a:gd name="connsiteY0" fmla="*/ 211932 h 395374"/>
                  <a:gd name="connsiteX1" fmla="*/ 178594 w 458125"/>
                  <a:gd name="connsiteY1" fmla="*/ 395288 h 395374"/>
                  <a:gd name="connsiteX2" fmla="*/ 314086 w 458125"/>
                  <a:gd name="connsiteY2" fmla="*/ 234103 h 395374"/>
                  <a:gd name="connsiteX3" fmla="*/ 454819 w 458125"/>
                  <a:gd name="connsiteY3" fmla="*/ 100014 h 395374"/>
                  <a:gd name="connsiteX4" fmla="*/ 397669 w 458125"/>
                  <a:gd name="connsiteY4" fmla="*/ 0 h 395374"/>
                  <a:gd name="connsiteX5" fmla="*/ 166688 w 458125"/>
                  <a:gd name="connsiteY5" fmla="*/ 209550 h 395374"/>
                  <a:gd name="connsiteX6" fmla="*/ 71437 w 458125"/>
                  <a:gd name="connsiteY6" fmla="*/ 133350 h 395374"/>
                  <a:gd name="connsiteX7" fmla="*/ 0 w 458125"/>
                  <a:gd name="connsiteY7" fmla="*/ 211932 h 395374"/>
                  <a:gd name="connsiteX0" fmla="*/ 0 w 458125"/>
                  <a:gd name="connsiteY0" fmla="*/ 211932 h 395374"/>
                  <a:gd name="connsiteX1" fmla="*/ 178594 w 458125"/>
                  <a:gd name="connsiteY1" fmla="*/ 395288 h 395374"/>
                  <a:gd name="connsiteX2" fmla="*/ 314086 w 458125"/>
                  <a:gd name="connsiteY2" fmla="*/ 234103 h 395374"/>
                  <a:gd name="connsiteX3" fmla="*/ 454819 w 458125"/>
                  <a:gd name="connsiteY3" fmla="*/ 100014 h 395374"/>
                  <a:gd name="connsiteX4" fmla="*/ 397669 w 458125"/>
                  <a:gd name="connsiteY4" fmla="*/ 0 h 395374"/>
                  <a:gd name="connsiteX5" fmla="*/ 166688 w 458125"/>
                  <a:gd name="connsiteY5" fmla="*/ 209550 h 395374"/>
                  <a:gd name="connsiteX6" fmla="*/ 71437 w 458125"/>
                  <a:gd name="connsiteY6" fmla="*/ 133350 h 395374"/>
                  <a:gd name="connsiteX7" fmla="*/ 0 w 458125"/>
                  <a:gd name="connsiteY7" fmla="*/ 211932 h 395374"/>
                  <a:gd name="connsiteX0" fmla="*/ 0 w 458125"/>
                  <a:gd name="connsiteY0" fmla="*/ 211932 h 395441"/>
                  <a:gd name="connsiteX1" fmla="*/ 178594 w 458125"/>
                  <a:gd name="connsiteY1" fmla="*/ 395288 h 395441"/>
                  <a:gd name="connsiteX2" fmla="*/ 314086 w 458125"/>
                  <a:gd name="connsiteY2" fmla="*/ 234103 h 395441"/>
                  <a:gd name="connsiteX3" fmla="*/ 454819 w 458125"/>
                  <a:gd name="connsiteY3" fmla="*/ 100014 h 395441"/>
                  <a:gd name="connsiteX4" fmla="*/ 397669 w 458125"/>
                  <a:gd name="connsiteY4" fmla="*/ 0 h 395441"/>
                  <a:gd name="connsiteX5" fmla="*/ 166688 w 458125"/>
                  <a:gd name="connsiteY5" fmla="*/ 209550 h 395441"/>
                  <a:gd name="connsiteX6" fmla="*/ 71437 w 458125"/>
                  <a:gd name="connsiteY6" fmla="*/ 133350 h 395441"/>
                  <a:gd name="connsiteX7" fmla="*/ 0 w 458125"/>
                  <a:gd name="connsiteY7" fmla="*/ 211932 h 395441"/>
                  <a:gd name="connsiteX0" fmla="*/ 0 w 458262"/>
                  <a:gd name="connsiteY0" fmla="*/ 211932 h 395480"/>
                  <a:gd name="connsiteX1" fmla="*/ 178594 w 458262"/>
                  <a:gd name="connsiteY1" fmla="*/ 395288 h 395480"/>
                  <a:gd name="connsiteX2" fmla="*/ 311704 w 458262"/>
                  <a:gd name="connsiteY2" fmla="*/ 236484 h 395480"/>
                  <a:gd name="connsiteX3" fmla="*/ 454819 w 458262"/>
                  <a:gd name="connsiteY3" fmla="*/ 100014 h 395480"/>
                  <a:gd name="connsiteX4" fmla="*/ 397669 w 458262"/>
                  <a:gd name="connsiteY4" fmla="*/ 0 h 395480"/>
                  <a:gd name="connsiteX5" fmla="*/ 166688 w 458262"/>
                  <a:gd name="connsiteY5" fmla="*/ 209550 h 395480"/>
                  <a:gd name="connsiteX6" fmla="*/ 71437 w 458262"/>
                  <a:gd name="connsiteY6" fmla="*/ 133350 h 395480"/>
                  <a:gd name="connsiteX7" fmla="*/ 0 w 458262"/>
                  <a:gd name="connsiteY7" fmla="*/ 211932 h 395480"/>
                  <a:gd name="connsiteX0" fmla="*/ 0 w 458262"/>
                  <a:gd name="connsiteY0" fmla="*/ 211932 h 395339"/>
                  <a:gd name="connsiteX1" fmla="*/ 178594 w 458262"/>
                  <a:gd name="connsiteY1" fmla="*/ 395288 h 395339"/>
                  <a:gd name="connsiteX2" fmla="*/ 311704 w 458262"/>
                  <a:gd name="connsiteY2" fmla="*/ 236484 h 395339"/>
                  <a:gd name="connsiteX3" fmla="*/ 454819 w 458262"/>
                  <a:gd name="connsiteY3" fmla="*/ 100014 h 395339"/>
                  <a:gd name="connsiteX4" fmla="*/ 397669 w 458262"/>
                  <a:gd name="connsiteY4" fmla="*/ 0 h 395339"/>
                  <a:gd name="connsiteX5" fmla="*/ 166688 w 458262"/>
                  <a:gd name="connsiteY5" fmla="*/ 209550 h 395339"/>
                  <a:gd name="connsiteX6" fmla="*/ 71437 w 458262"/>
                  <a:gd name="connsiteY6" fmla="*/ 133350 h 395339"/>
                  <a:gd name="connsiteX7" fmla="*/ 0 w 458262"/>
                  <a:gd name="connsiteY7" fmla="*/ 211932 h 395339"/>
                  <a:gd name="connsiteX0" fmla="*/ 0 w 460643"/>
                  <a:gd name="connsiteY0" fmla="*/ 219076 h 395388"/>
                  <a:gd name="connsiteX1" fmla="*/ 180975 w 460643"/>
                  <a:gd name="connsiteY1" fmla="*/ 395288 h 395388"/>
                  <a:gd name="connsiteX2" fmla="*/ 314085 w 460643"/>
                  <a:gd name="connsiteY2" fmla="*/ 236484 h 395388"/>
                  <a:gd name="connsiteX3" fmla="*/ 457200 w 460643"/>
                  <a:gd name="connsiteY3" fmla="*/ 100014 h 395388"/>
                  <a:gd name="connsiteX4" fmla="*/ 400050 w 460643"/>
                  <a:gd name="connsiteY4" fmla="*/ 0 h 395388"/>
                  <a:gd name="connsiteX5" fmla="*/ 169069 w 460643"/>
                  <a:gd name="connsiteY5" fmla="*/ 209550 h 395388"/>
                  <a:gd name="connsiteX6" fmla="*/ 73818 w 460643"/>
                  <a:gd name="connsiteY6" fmla="*/ 133350 h 395388"/>
                  <a:gd name="connsiteX7" fmla="*/ 0 w 460643"/>
                  <a:gd name="connsiteY7" fmla="*/ 219076 h 395388"/>
                  <a:gd name="connsiteX0" fmla="*/ 0 w 460643"/>
                  <a:gd name="connsiteY0" fmla="*/ 219076 h 395308"/>
                  <a:gd name="connsiteX1" fmla="*/ 180975 w 460643"/>
                  <a:gd name="connsiteY1" fmla="*/ 395288 h 395308"/>
                  <a:gd name="connsiteX2" fmla="*/ 314085 w 460643"/>
                  <a:gd name="connsiteY2" fmla="*/ 236484 h 395308"/>
                  <a:gd name="connsiteX3" fmla="*/ 457200 w 460643"/>
                  <a:gd name="connsiteY3" fmla="*/ 100014 h 395308"/>
                  <a:gd name="connsiteX4" fmla="*/ 400050 w 460643"/>
                  <a:gd name="connsiteY4" fmla="*/ 0 h 395308"/>
                  <a:gd name="connsiteX5" fmla="*/ 169069 w 460643"/>
                  <a:gd name="connsiteY5" fmla="*/ 209550 h 395308"/>
                  <a:gd name="connsiteX6" fmla="*/ 73818 w 460643"/>
                  <a:gd name="connsiteY6" fmla="*/ 133350 h 395308"/>
                  <a:gd name="connsiteX7" fmla="*/ 0 w 460643"/>
                  <a:gd name="connsiteY7" fmla="*/ 219076 h 395308"/>
                  <a:gd name="connsiteX0" fmla="*/ 16548 w 477191"/>
                  <a:gd name="connsiteY0" fmla="*/ 219076 h 395308"/>
                  <a:gd name="connsiteX1" fmla="*/ 197523 w 477191"/>
                  <a:gd name="connsiteY1" fmla="*/ 395288 h 395308"/>
                  <a:gd name="connsiteX2" fmla="*/ 330633 w 477191"/>
                  <a:gd name="connsiteY2" fmla="*/ 236484 h 395308"/>
                  <a:gd name="connsiteX3" fmla="*/ 473748 w 477191"/>
                  <a:gd name="connsiteY3" fmla="*/ 100014 h 395308"/>
                  <a:gd name="connsiteX4" fmla="*/ 416598 w 477191"/>
                  <a:gd name="connsiteY4" fmla="*/ 0 h 395308"/>
                  <a:gd name="connsiteX5" fmla="*/ 185617 w 477191"/>
                  <a:gd name="connsiteY5" fmla="*/ 209550 h 395308"/>
                  <a:gd name="connsiteX6" fmla="*/ 90366 w 477191"/>
                  <a:gd name="connsiteY6" fmla="*/ 133350 h 395308"/>
                  <a:gd name="connsiteX7" fmla="*/ 16548 w 477191"/>
                  <a:gd name="connsiteY7" fmla="*/ 219076 h 395308"/>
                  <a:gd name="connsiteX0" fmla="*/ 10200 w 470843"/>
                  <a:gd name="connsiteY0" fmla="*/ 219076 h 395305"/>
                  <a:gd name="connsiteX1" fmla="*/ 191175 w 470843"/>
                  <a:gd name="connsiteY1" fmla="*/ 395288 h 395305"/>
                  <a:gd name="connsiteX2" fmla="*/ 324285 w 470843"/>
                  <a:gd name="connsiteY2" fmla="*/ 236484 h 395305"/>
                  <a:gd name="connsiteX3" fmla="*/ 467400 w 470843"/>
                  <a:gd name="connsiteY3" fmla="*/ 100014 h 395305"/>
                  <a:gd name="connsiteX4" fmla="*/ 410250 w 470843"/>
                  <a:gd name="connsiteY4" fmla="*/ 0 h 395305"/>
                  <a:gd name="connsiteX5" fmla="*/ 179269 w 470843"/>
                  <a:gd name="connsiteY5" fmla="*/ 209550 h 395305"/>
                  <a:gd name="connsiteX6" fmla="*/ 84018 w 470843"/>
                  <a:gd name="connsiteY6" fmla="*/ 133350 h 395305"/>
                  <a:gd name="connsiteX7" fmla="*/ 10200 w 470843"/>
                  <a:gd name="connsiteY7" fmla="*/ 219076 h 395305"/>
                  <a:gd name="connsiteX0" fmla="*/ 3259 w 463902"/>
                  <a:gd name="connsiteY0" fmla="*/ 219076 h 395305"/>
                  <a:gd name="connsiteX1" fmla="*/ 184234 w 463902"/>
                  <a:gd name="connsiteY1" fmla="*/ 395288 h 395305"/>
                  <a:gd name="connsiteX2" fmla="*/ 317344 w 463902"/>
                  <a:gd name="connsiteY2" fmla="*/ 236484 h 395305"/>
                  <a:gd name="connsiteX3" fmla="*/ 460459 w 463902"/>
                  <a:gd name="connsiteY3" fmla="*/ 100014 h 395305"/>
                  <a:gd name="connsiteX4" fmla="*/ 403309 w 463902"/>
                  <a:gd name="connsiteY4" fmla="*/ 0 h 395305"/>
                  <a:gd name="connsiteX5" fmla="*/ 172328 w 463902"/>
                  <a:gd name="connsiteY5" fmla="*/ 209550 h 395305"/>
                  <a:gd name="connsiteX6" fmla="*/ 77077 w 463902"/>
                  <a:gd name="connsiteY6" fmla="*/ 133350 h 395305"/>
                  <a:gd name="connsiteX7" fmla="*/ 3259 w 463902"/>
                  <a:gd name="connsiteY7" fmla="*/ 219076 h 395305"/>
                  <a:gd name="connsiteX0" fmla="*/ 3373 w 464016"/>
                  <a:gd name="connsiteY0" fmla="*/ 219076 h 357212"/>
                  <a:gd name="connsiteX1" fmla="*/ 186730 w 464016"/>
                  <a:gd name="connsiteY1" fmla="*/ 357188 h 357212"/>
                  <a:gd name="connsiteX2" fmla="*/ 317458 w 464016"/>
                  <a:gd name="connsiteY2" fmla="*/ 236484 h 357212"/>
                  <a:gd name="connsiteX3" fmla="*/ 460573 w 464016"/>
                  <a:gd name="connsiteY3" fmla="*/ 100014 h 357212"/>
                  <a:gd name="connsiteX4" fmla="*/ 403423 w 464016"/>
                  <a:gd name="connsiteY4" fmla="*/ 0 h 357212"/>
                  <a:gd name="connsiteX5" fmla="*/ 172442 w 464016"/>
                  <a:gd name="connsiteY5" fmla="*/ 209550 h 357212"/>
                  <a:gd name="connsiteX6" fmla="*/ 77191 w 464016"/>
                  <a:gd name="connsiteY6" fmla="*/ 133350 h 357212"/>
                  <a:gd name="connsiteX7" fmla="*/ 3373 w 464016"/>
                  <a:gd name="connsiteY7" fmla="*/ 219076 h 357212"/>
                  <a:gd name="connsiteX0" fmla="*/ 3605 w 464248"/>
                  <a:gd name="connsiteY0" fmla="*/ 219076 h 378641"/>
                  <a:gd name="connsiteX1" fmla="*/ 191725 w 464248"/>
                  <a:gd name="connsiteY1" fmla="*/ 378620 h 378641"/>
                  <a:gd name="connsiteX2" fmla="*/ 317690 w 464248"/>
                  <a:gd name="connsiteY2" fmla="*/ 236484 h 378641"/>
                  <a:gd name="connsiteX3" fmla="*/ 460805 w 464248"/>
                  <a:gd name="connsiteY3" fmla="*/ 100014 h 378641"/>
                  <a:gd name="connsiteX4" fmla="*/ 403655 w 464248"/>
                  <a:gd name="connsiteY4" fmla="*/ 0 h 378641"/>
                  <a:gd name="connsiteX5" fmla="*/ 172674 w 464248"/>
                  <a:gd name="connsiteY5" fmla="*/ 209550 h 378641"/>
                  <a:gd name="connsiteX6" fmla="*/ 77423 w 464248"/>
                  <a:gd name="connsiteY6" fmla="*/ 133350 h 378641"/>
                  <a:gd name="connsiteX7" fmla="*/ 3605 w 464248"/>
                  <a:gd name="connsiteY7" fmla="*/ 219076 h 378641"/>
                  <a:gd name="connsiteX0" fmla="*/ 3470 w 464113"/>
                  <a:gd name="connsiteY0" fmla="*/ 219076 h 378641"/>
                  <a:gd name="connsiteX1" fmla="*/ 191590 w 464113"/>
                  <a:gd name="connsiteY1" fmla="*/ 378620 h 378641"/>
                  <a:gd name="connsiteX2" fmla="*/ 317555 w 464113"/>
                  <a:gd name="connsiteY2" fmla="*/ 236484 h 378641"/>
                  <a:gd name="connsiteX3" fmla="*/ 460670 w 464113"/>
                  <a:gd name="connsiteY3" fmla="*/ 100014 h 378641"/>
                  <a:gd name="connsiteX4" fmla="*/ 403520 w 464113"/>
                  <a:gd name="connsiteY4" fmla="*/ 0 h 378641"/>
                  <a:gd name="connsiteX5" fmla="*/ 174921 w 464113"/>
                  <a:gd name="connsiteY5" fmla="*/ 221457 h 378641"/>
                  <a:gd name="connsiteX6" fmla="*/ 77288 w 464113"/>
                  <a:gd name="connsiteY6" fmla="*/ 133350 h 378641"/>
                  <a:gd name="connsiteX7" fmla="*/ 3470 w 464113"/>
                  <a:gd name="connsiteY7" fmla="*/ 219076 h 378641"/>
                  <a:gd name="connsiteX0" fmla="*/ 3470 w 479103"/>
                  <a:gd name="connsiteY0" fmla="*/ 237452 h 397017"/>
                  <a:gd name="connsiteX1" fmla="*/ 191590 w 479103"/>
                  <a:gd name="connsiteY1" fmla="*/ 396996 h 397017"/>
                  <a:gd name="connsiteX2" fmla="*/ 317555 w 479103"/>
                  <a:gd name="connsiteY2" fmla="*/ 254860 h 397017"/>
                  <a:gd name="connsiteX3" fmla="*/ 460670 w 479103"/>
                  <a:gd name="connsiteY3" fmla="*/ 118390 h 397017"/>
                  <a:gd name="connsiteX4" fmla="*/ 403520 w 479103"/>
                  <a:gd name="connsiteY4" fmla="*/ 18376 h 397017"/>
                  <a:gd name="connsiteX5" fmla="*/ 174921 w 479103"/>
                  <a:gd name="connsiteY5" fmla="*/ 239833 h 397017"/>
                  <a:gd name="connsiteX6" fmla="*/ 77288 w 479103"/>
                  <a:gd name="connsiteY6" fmla="*/ 151726 h 397017"/>
                  <a:gd name="connsiteX7" fmla="*/ 3470 w 479103"/>
                  <a:gd name="connsiteY7" fmla="*/ 237452 h 397017"/>
                  <a:gd name="connsiteX0" fmla="*/ 3470 w 463445"/>
                  <a:gd name="connsiteY0" fmla="*/ 220091 h 379656"/>
                  <a:gd name="connsiteX1" fmla="*/ 191590 w 463445"/>
                  <a:gd name="connsiteY1" fmla="*/ 379635 h 379656"/>
                  <a:gd name="connsiteX2" fmla="*/ 317555 w 463445"/>
                  <a:gd name="connsiteY2" fmla="*/ 237499 h 379656"/>
                  <a:gd name="connsiteX3" fmla="*/ 460670 w 463445"/>
                  <a:gd name="connsiteY3" fmla="*/ 101029 h 379656"/>
                  <a:gd name="connsiteX4" fmla="*/ 403520 w 463445"/>
                  <a:gd name="connsiteY4" fmla="*/ 1015 h 379656"/>
                  <a:gd name="connsiteX5" fmla="*/ 174921 w 463445"/>
                  <a:gd name="connsiteY5" fmla="*/ 222472 h 379656"/>
                  <a:gd name="connsiteX6" fmla="*/ 77288 w 463445"/>
                  <a:gd name="connsiteY6" fmla="*/ 134365 h 379656"/>
                  <a:gd name="connsiteX7" fmla="*/ 3470 w 463445"/>
                  <a:gd name="connsiteY7" fmla="*/ 220091 h 379656"/>
                  <a:gd name="connsiteX0" fmla="*/ 3470 w 471984"/>
                  <a:gd name="connsiteY0" fmla="*/ 220120 h 379685"/>
                  <a:gd name="connsiteX1" fmla="*/ 191590 w 471984"/>
                  <a:gd name="connsiteY1" fmla="*/ 379664 h 379685"/>
                  <a:gd name="connsiteX2" fmla="*/ 317555 w 471984"/>
                  <a:gd name="connsiteY2" fmla="*/ 237528 h 379685"/>
                  <a:gd name="connsiteX3" fmla="*/ 460670 w 471984"/>
                  <a:gd name="connsiteY3" fmla="*/ 101058 h 379685"/>
                  <a:gd name="connsiteX4" fmla="*/ 403520 w 471984"/>
                  <a:gd name="connsiteY4" fmla="*/ 1044 h 379685"/>
                  <a:gd name="connsiteX5" fmla="*/ 174921 w 471984"/>
                  <a:gd name="connsiteY5" fmla="*/ 222501 h 379685"/>
                  <a:gd name="connsiteX6" fmla="*/ 77288 w 471984"/>
                  <a:gd name="connsiteY6" fmla="*/ 134394 h 379685"/>
                  <a:gd name="connsiteX7" fmla="*/ 3470 w 471984"/>
                  <a:gd name="connsiteY7" fmla="*/ 220120 h 379685"/>
                  <a:gd name="connsiteX0" fmla="*/ 3470 w 478667"/>
                  <a:gd name="connsiteY0" fmla="*/ 221676 h 381241"/>
                  <a:gd name="connsiteX1" fmla="*/ 191590 w 478667"/>
                  <a:gd name="connsiteY1" fmla="*/ 381220 h 381241"/>
                  <a:gd name="connsiteX2" fmla="*/ 317555 w 478667"/>
                  <a:gd name="connsiteY2" fmla="*/ 239084 h 381241"/>
                  <a:gd name="connsiteX3" fmla="*/ 465432 w 478667"/>
                  <a:gd name="connsiteY3" fmla="*/ 112139 h 381241"/>
                  <a:gd name="connsiteX4" fmla="*/ 403520 w 478667"/>
                  <a:gd name="connsiteY4" fmla="*/ 2600 h 381241"/>
                  <a:gd name="connsiteX5" fmla="*/ 174921 w 478667"/>
                  <a:gd name="connsiteY5" fmla="*/ 224057 h 381241"/>
                  <a:gd name="connsiteX6" fmla="*/ 77288 w 478667"/>
                  <a:gd name="connsiteY6" fmla="*/ 135950 h 381241"/>
                  <a:gd name="connsiteX7" fmla="*/ 3470 w 478667"/>
                  <a:gd name="connsiteY7" fmla="*/ 221676 h 381241"/>
                  <a:gd name="connsiteX0" fmla="*/ 3470 w 478667"/>
                  <a:gd name="connsiteY0" fmla="*/ 221676 h 381241"/>
                  <a:gd name="connsiteX1" fmla="*/ 191590 w 478667"/>
                  <a:gd name="connsiteY1" fmla="*/ 381220 h 381241"/>
                  <a:gd name="connsiteX2" fmla="*/ 317555 w 478667"/>
                  <a:gd name="connsiteY2" fmla="*/ 239084 h 381241"/>
                  <a:gd name="connsiteX3" fmla="*/ 465432 w 478667"/>
                  <a:gd name="connsiteY3" fmla="*/ 112139 h 381241"/>
                  <a:gd name="connsiteX4" fmla="*/ 403520 w 478667"/>
                  <a:gd name="connsiteY4" fmla="*/ 2600 h 381241"/>
                  <a:gd name="connsiteX5" fmla="*/ 174921 w 478667"/>
                  <a:gd name="connsiteY5" fmla="*/ 224057 h 381241"/>
                  <a:gd name="connsiteX6" fmla="*/ 77288 w 478667"/>
                  <a:gd name="connsiteY6" fmla="*/ 135950 h 381241"/>
                  <a:gd name="connsiteX7" fmla="*/ 3470 w 478667"/>
                  <a:gd name="connsiteY7" fmla="*/ 221676 h 381241"/>
                  <a:gd name="connsiteX0" fmla="*/ 3470 w 468632"/>
                  <a:gd name="connsiteY0" fmla="*/ 221629 h 381402"/>
                  <a:gd name="connsiteX1" fmla="*/ 191590 w 468632"/>
                  <a:gd name="connsiteY1" fmla="*/ 381173 h 381402"/>
                  <a:gd name="connsiteX2" fmla="*/ 327080 w 468632"/>
                  <a:gd name="connsiteY2" fmla="*/ 241419 h 381402"/>
                  <a:gd name="connsiteX3" fmla="*/ 465432 w 468632"/>
                  <a:gd name="connsiteY3" fmla="*/ 112092 h 381402"/>
                  <a:gd name="connsiteX4" fmla="*/ 403520 w 468632"/>
                  <a:gd name="connsiteY4" fmla="*/ 2553 h 381402"/>
                  <a:gd name="connsiteX5" fmla="*/ 174921 w 468632"/>
                  <a:gd name="connsiteY5" fmla="*/ 224010 h 381402"/>
                  <a:gd name="connsiteX6" fmla="*/ 77288 w 468632"/>
                  <a:gd name="connsiteY6" fmla="*/ 135903 h 381402"/>
                  <a:gd name="connsiteX7" fmla="*/ 3470 w 468632"/>
                  <a:gd name="connsiteY7" fmla="*/ 221629 h 381402"/>
                  <a:gd name="connsiteX0" fmla="*/ 3470 w 468632"/>
                  <a:gd name="connsiteY0" fmla="*/ 221629 h 381261"/>
                  <a:gd name="connsiteX1" fmla="*/ 191590 w 468632"/>
                  <a:gd name="connsiteY1" fmla="*/ 381173 h 381261"/>
                  <a:gd name="connsiteX2" fmla="*/ 327080 w 468632"/>
                  <a:gd name="connsiteY2" fmla="*/ 241419 h 381261"/>
                  <a:gd name="connsiteX3" fmla="*/ 465432 w 468632"/>
                  <a:gd name="connsiteY3" fmla="*/ 112092 h 381261"/>
                  <a:gd name="connsiteX4" fmla="*/ 403520 w 468632"/>
                  <a:gd name="connsiteY4" fmla="*/ 2553 h 381261"/>
                  <a:gd name="connsiteX5" fmla="*/ 174921 w 468632"/>
                  <a:gd name="connsiteY5" fmla="*/ 224010 h 381261"/>
                  <a:gd name="connsiteX6" fmla="*/ 77288 w 468632"/>
                  <a:gd name="connsiteY6" fmla="*/ 135903 h 381261"/>
                  <a:gd name="connsiteX7" fmla="*/ 3470 w 468632"/>
                  <a:gd name="connsiteY7" fmla="*/ 221629 h 381261"/>
                  <a:gd name="connsiteX0" fmla="*/ 3470 w 481001"/>
                  <a:gd name="connsiteY0" fmla="*/ 221469 h 381101"/>
                  <a:gd name="connsiteX1" fmla="*/ 191590 w 481001"/>
                  <a:gd name="connsiteY1" fmla="*/ 381013 h 381101"/>
                  <a:gd name="connsiteX2" fmla="*/ 327080 w 481001"/>
                  <a:gd name="connsiteY2" fmla="*/ 241259 h 381101"/>
                  <a:gd name="connsiteX3" fmla="*/ 465432 w 481001"/>
                  <a:gd name="connsiteY3" fmla="*/ 111932 h 381101"/>
                  <a:gd name="connsiteX4" fmla="*/ 403520 w 481001"/>
                  <a:gd name="connsiteY4" fmla="*/ 2393 h 381101"/>
                  <a:gd name="connsiteX5" fmla="*/ 174921 w 481001"/>
                  <a:gd name="connsiteY5" fmla="*/ 223850 h 381101"/>
                  <a:gd name="connsiteX6" fmla="*/ 77288 w 481001"/>
                  <a:gd name="connsiteY6" fmla="*/ 135743 h 381101"/>
                  <a:gd name="connsiteX7" fmla="*/ 3470 w 481001"/>
                  <a:gd name="connsiteY7" fmla="*/ 221469 h 381101"/>
                  <a:gd name="connsiteX0" fmla="*/ 3470 w 485051"/>
                  <a:gd name="connsiteY0" fmla="*/ 221686 h 381318"/>
                  <a:gd name="connsiteX1" fmla="*/ 191590 w 485051"/>
                  <a:gd name="connsiteY1" fmla="*/ 381230 h 381318"/>
                  <a:gd name="connsiteX2" fmla="*/ 327080 w 485051"/>
                  <a:gd name="connsiteY2" fmla="*/ 241476 h 381318"/>
                  <a:gd name="connsiteX3" fmla="*/ 465432 w 485051"/>
                  <a:gd name="connsiteY3" fmla="*/ 112149 h 381318"/>
                  <a:gd name="connsiteX4" fmla="*/ 403520 w 485051"/>
                  <a:gd name="connsiteY4" fmla="*/ 2610 h 381318"/>
                  <a:gd name="connsiteX5" fmla="*/ 174921 w 485051"/>
                  <a:gd name="connsiteY5" fmla="*/ 224067 h 381318"/>
                  <a:gd name="connsiteX6" fmla="*/ 77288 w 485051"/>
                  <a:gd name="connsiteY6" fmla="*/ 135960 h 381318"/>
                  <a:gd name="connsiteX7" fmla="*/ 3470 w 485051"/>
                  <a:gd name="connsiteY7" fmla="*/ 221686 h 381318"/>
                  <a:gd name="connsiteX0" fmla="*/ 3790 w 485371"/>
                  <a:gd name="connsiteY0" fmla="*/ 221686 h 381318"/>
                  <a:gd name="connsiteX1" fmla="*/ 191910 w 485371"/>
                  <a:gd name="connsiteY1" fmla="*/ 381230 h 381318"/>
                  <a:gd name="connsiteX2" fmla="*/ 327400 w 485371"/>
                  <a:gd name="connsiteY2" fmla="*/ 241476 h 381318"/>
                  <a:gd name="connsiteX3" fmla="*/ 465752 w 485371"/>
                  <a:gd name="connsiteY3" fmla="*/ 112149 h 381318"/>
                  <a:gd name="connsiteX4" fmla="*/ 403840 w 485371"/>
                  <a:gd name="connsiteY4" fmla="*/ 2610 h 381318"/>
                  <a:gd name="connsiteX5" fmla="*/ 175241 w 485371"/>
                  <a:gd name="connsiteY5" fmla="*/ 224067 h 381318"/>
                  <a:gd name="connsiteX6" fmla="*/ 77608 w 485371"/>
                  <a:gd name="connsiteY6" fmla="*/ 135960 h 381318"/>
                  <a:gd name="connsiteX7" fmla="*/ 3790 w 485371"/>
                  <a:gd name="connsiteY7" fmla="*/ 221686 h 381318"/>
                  <a:gd name="connsiteX0" fmla="*/ 3554 w 485135"/>
                  <a:gd name="connsiteY0" fmla="*/ 221686 h 381319"/>
                  <a:gd name="connsiteX1" fmla="*/ 191674 w 485135"/>
                  <a:gd name="connsiteY1" fmla="*/ 381230 h 381319"/>
                  <a:gd name="connsiteX2" fmla="*/ 327164 w 485135"/>
                  <a:gd name="connsiteY2" fmla="*/ 241476 h 381319"/>
                  <a:gd name="connsiteX3" fmla="*/ 465516 w 485135"/>
                  <a:gd name="connsiteY3" fmla="*/ 112149 h 381319"/>
                  <a:gd name="connsiteX4" fmla="*/ 403604 w 485135"/>
                  <a:gd name="connsiteY4" fmla="*/ 2610 h 381319"/>
                  <a:gd name="connsiteX5" fmla="*/ 175005 w 485135"/>
                  <a:gd name="connsiteY5" fmla="*/ 224067 h 381319"/>
                  <a:gd name="connsiteX6" fmla="*/ 79753 w 485135"/>
                  <a:gd name="connsiteY6" fmla="*/ 131197 h 381319"/>
                  <a:gd name="connsiteX7" fmla="*/ 3554 w 485135"/>
                  <a:gd name="connsiteY7" fmla="*/ 221686 h 381319"/>
                  <a:gd name="connsiteX0" fmla="*/ 8294 w 489875"/>
                  <a:gd name="connsiteY0" fmla="*/ 221686 h 381314"/>
                  <a:gd name="connsiteX1" fmla="*/ 196414 w 489875"/>
                  <a:gd name="connsiteY1" fmla="*/ 381230 h 381314"/>
                  <a:gd name="connsiteX2" fmla="*/ 331904 w 489875"/>
                  <a:gd name="connsiteY2" fmla="*/ 241476 h 381314"/>
                  <a:gd name="connsiteX3" fmla="*/ 470256 w 489875"/>
                  <a:gd name="connsiteY3" fmla="*/ 112149 h 381314"/>
                  <a:gd name="connsiteX4" fmla="*/ 408344 w 489875"/>
                  <a:gd name="connsiteY4" fmla="*/ 2610 h 381314"/>
                  <a:gd name="connsiteX5" fmla="*/ 179745 w 489875"/>
                  <a:gd name="connsiteY5" fmla="*/ 224067 h 381314"/>
                  <a:gd name="connsiteX6" fmla="*/ 84493 w 489875"/>
                  <a:gd name="connsiteY6" fmla="*/ 131197 h 381314"/>
                  <a:gd name="connsiteX7" fmla="*/ 8294 w 489875"/>
                  <a:gd name="connsiteY7" fmla="*/ 221686 h 381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9875" h="381314">
                    <a:moveTo>
                      <a:pt x="8294" y="221686"/>
                    </a:moveTo>
                    <a:cubicBezTo>
                      <a:pt x="41235" y="256215"/>
                      <a:pt x="166292" y="385076"/>
                      <a:pt x="196414" y="381230"/>
                    </a:cubicBezTo>
                    <a:cubicBezTo>
                      <a:pt x="226536" y="377384"/>
                      <a:pt x="217207" y="352998"/>
                      <a:pt x="331904" y="241476"/>
                    </a:cubicBezTo>
                    <a:cubicBezTo>
                      <a:pt x="446601" y="129954"/>
                      <a:pt x="417035" y="154341"/>
                      <a:pt x="470256" y="112149"/>
                    </a:cubicBezTo>
                    <a:cubicBezTo>
                      <a:pt x="523477" y="69957"/>
                      <a:pt x="456763" y="-16043"/>
                      <a:pt x="408344" y="2610"/>
                    </a:cubicBezTo>
                    <a:cubicBezTo>
                      <a:pt x="359926" y="21263"/>
                      <a:pt x="263883" y="128023"/>
                      <a:pt x="179745" y="224067"/>
                    </a:cubicBezTo>
                    <a:cubicBezTo>
                      <a:pt x="147201" y="194698"/>
                      <a:pt x="120212" y="155407"/>
                      <a:pt x="84493" y="131197"/>
                    </a:cubicBezTo>
                    <a:cubicBezTo>
                      <a:pt x="48774" y="106987"/>
                      <a:pt x="-24647" y="187157"/>
                      <a:pt x="8294" y="2216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0409"/>
                <a:endParaRPr lang="en-US" sz="1753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865" y="486"/>
            <a:ext cx="12190271" cy="1570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tIns="457135" rIns="457135" rtlCol="0" anchor="t"/>
          <a:lstStyle/>
          <a:p>
            <a:pPr defTabSz="914367"/>
            <a:r>
              <a:rPr lang="en-US" sz="4400" dirty="0">
                <a:solidFill>
                  <a:srgbClr val="282828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Provide seamless authentication experiences</a:t>
            </a:r>
            <a:endParaRPr lang="en-US" sz="44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65" y="6600158"/>
            <a:ext cx="2029680" cy="257356"/>
            <a:chOff x="10162032" y="6604155"/>
            <a:chExt cx="2029968" cy="257393"/>
          </a:xfrm>
        </p:grpSpPr>
        <p:sp>
          <p:nvSpPr>
            <p:cNvPr id="50" name="Rectangle 49"/>
            <p:cNvSpPr/>
            <p:nvPr/>
          </p:nvSpPr>
          <p:spPr>
            <a:xfrm>
              <a:off x="10838688" y="6605516"/>
              <a:ext cx="676656" cy="251512"/>
            </a:xfrm>
            <a:prstGeom prst="rect">
              <a:avLst/>
            </a:prstGeom>
            <a:solidFill>
              <a:srgbClr val="EDC30D"/>
            </a:solidFill>
            <a:ln w="6350">
              <a:solidFill>
                <a:srgbClr val="EDC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67"/>
              <a:r>
                <a:rPr lang="en-US" sz="1000" dirty="0">
                  <a:solidFill>
                    <a:srgbClr val="282828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Embed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162032" y="6605516"/>
              <a:ext cx="676656" cy="251512"/>
            </a:xfrm>
            <a:prstGeom prst="rect">
              <a:avLst/>
            </a:prstGeom>
            <a:solidFill>
              <a:srgbClr val="282828"/>
            </a:solidFill>
            <a:ln w="63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67"/>
              <a:r>
                <a:rPr lang="en-US" sz="1000" dirty="0">
                  <a:solidFill>
                    <a:srgbClr val="EDC30D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Create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515344" y="6605516"/>
              <a:ext cx="676656" cy="251512"/>
            </a:xfrm>
            <a:prstGeom prst="rect">
              <a:avLst/>
            </a:prstGeom>
            <a:solidFill>
              <a:srgbClr val="282828"/>
            </a:solidFill>
            <a:ln w="63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67"/>
              <a:r>
                <a:rPr lang="en-US" sz="1000" dirty="0">
                  <a:solidFill>
                    <a:srgbClr val="EDC30D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Deploy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1515344" y="6604155"/>
              <a:ext cx="0" cy="256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838688" y="6605516"/>
              <a:ext cx="0" cy="256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108397" y="4797595"/>
            <a:ext cx="3059568" cy="58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600" kern="0" dirty="0">
                <a:solidFill>
                  <a:srgbClr val="282828"/>
                </a:solidFill>
                <a:latin typeface="Segoe UI"/>
              </a:rPr>
              <a:t>App generates token using secret in server-side code</a:t>
            </a:r>
          </a:p>
        </p:txBody>
      </p:sp>
    </p:spTree>
    <p:extLst>
      <p:ext uri="{BB962C8B-B14F-4D97-AF65-F5344CB8AC3E}">
        <p14:creationId xmlns:p14="http://schemas.microsoft.com/office/powerpoint/2010/main" val="6403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2" grpId="0" animBg="1"/>
      <p:bldP spid="26" grpId="0" animBg="1"/>
      <p:bldP spid="30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8758395" y="1485416"/>
            <a:ext cx="3047379" cy="4944679"/>
          </a:xfrm>
          <a:prstGeom prst="rect">
            <a:avLst/>
          </a:prstGeom>
          <a:solidFill>
            <a:srgbClr val="EDC30D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58393" y="1473950"/>
            <a:ext cx="3047380" cy="628636"/>
          </a:xfrm>
          <a:prstGeom prst="rect">
            <a:avLst/>
          </a:prstGeom>
          <a:solidFill>
            <a:srgbClr val="EDC30D"/>
          </a:solidFill>
        </p:spPr>
        <p:txBody>
          <a:bodyPr wrap="square" lIns="179259" tIns="143407" rIns="179259" bIns="143407" rtlCol="0">
            <a:spAutoFit/>
          </a:bodyPr>
          <a:lstStyle/>
          <a:p>
            <a:pPr defTabSz="896214">
              <a:lnSpc>
                <a:spcPct val="90000"/>
              </a:lnSpc>
              <a:spcAft>
                <a:spcPts val="588"/>
              </a:spcAft>
            </a:pPr>
            <a:r>
              <a:rPr lang="en-US" sz="2400" kern="0" dirty="0">
                <a:solidFill>
                  <a:srgbClr val="282828"/>
                </a:solidFill>
                <a:latin typeface="Segoe UI Light"/>
                <a:ea typeface="Segoe UI Black" panose="020B0A02040204020203" pitchFamily="34" charset="0"/>
                <a:cs typeface="Segoe UI Black" panose="020B0A02040204020203" pitchFamily="34" charset="0"/>
              </a:rPr>
              <a:t>Power BI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88760" y="2268372"/>
            <a:ext cx="1972232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85829" y="4213972"/>
            <a:ext cx="1946694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Permissions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88761" y="3246694"/>
            <a:ext cx="1946694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Auth. providers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85828" y="5282052"/>
            <a:ext cx="1946695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keys</a:t>
            </a:r>
          </a:p>
        </p:txBody>
      </p:sp>
      <p:sp>
        <p:nvSpPr>
          <p:cNvPr id="27" name="Bent Arrow 26"/>
          <p:cNvSpPr/>
          <p:nvPr/>
        </p:nvSpPr>
        <p:spPr bwMode="auto">
          <a:xfrm rot="5400000" flipH="1" flipV="1">
            <a:off x="6048695" y="3112307"/>
            <a:ext cx="1295216" cy="3985475"/>
          </a:xfrm>
          <a:prstGeom prst="bentArrow">
            <a:avLst>
              <a:gd name="adj1" fmla="val 14334"/>
              <a:gd name="adj2" fmla="val 15613"/>
              <a:gd name="adj3" fmla="val 16541"/>
              <a:gd name="adj4" fmla="val 32069"/>
            </a:avLst>
          </a:prstGeom>
          <a:solidFill>
            <a:srgbClr val="EDC30D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719508" y="3246693"/>
            <a:ext cx="2840883" cy="1094623"/>
          </a:xfrm>
          <a:prstGeom prst="rect">
            <a:avLst/>
          </a:prstGeom>
          <a:noFill/>
          <a:ln>
            <a:solidFill>
              <a:srgbClr val="EDC30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7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Token</a:t>
            </a:r>
          </a:p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282828"/>
                </a:solidFill>
                <a:latin typeface="Segoe UI"/>
              </a:rPr>
              <a:t>+ Claim: Can view Report 1</a:t>
            </a:r>
          </a:p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282828"/>
                </a:solidFill>
                <a:latin typeface="Segoe UI"/>
              </a:rPr>
              <a:t>+ Expiration: 5 minutes</a:t>
            </a:r>
          </a:p>
        </p:txBody>
      </p:sp>
      <p:sp>
        <p:nvSpPr>
          <p:cNvPr id="23" name="Freeform 22"/>
          <p:cNvSpPr/>
          <p:nvPr/>
        </p:nvSpPr>
        <p:spPr>
          <a:xfrm>
            <a:off x="3719509" y="2266582"/>
            <a:ext cx="707857" cy="808054"/>
          </a:xfrm>
          <a:custGeom>
            <a:avLst/>
            <a:gdLst>
              <a:gd name="connsiteX0" fmla="*/ 599650 w 1199300"/>
              <a:gd name="connsiteY0" fmla="*/ 88729 h 1369060"/>
              <a:gd name="connsiteX1" fmla="*/ 270362 w 1199300"/>
              <a:gd name="connsiteY1" fmla="*/ 418017 h 1369060"/>
              <a:gd name="connsiteX2" fmla="*/ 599650 w 1199300"/>
              <a:gd name="connsiteY2" fmla="*/ 747305 h 1369060"/>
              <a:gd name="connsiteX3" fmla="*/ 928938 w 1199300"/>
              <a:gd name="connsiteY3" fmla="*/ 418017 h 1369060"/>
              <a:gd name="connsiteX4" fmla="*/ 599650 w 1199300"/>
              <a:gd name="connsiteY4" fmla="*/ 88729 h 1369060"/>
              <a:gd name="connsiteX5" fmla="*/ 599651 w 1199300"/>
              <a:gd name="connsiteY5" fmla="*/ 0 h 1369060"/>
              <a:gd name="connsiteX6" fmla="*/ 1017668 w 1199300"/>
              <a:gd name="connsiteY6" fmla="*/ 418017 h 1369060"/>
              <a:gd name="connsiteX7" fmla="*/ 833368 w 1199300"/>
              <a:gd name="connsiteY7" fmla="*/ 764643 h 1369060"/>
              <a:gd name="connsiteX8" fmla="*/ 772437 w 1199300"/>
              <a:gd name="connsiteY8" fmla="*/ 797716 h 1369060"/>
              <a:gd name="connsiteX9" fmla="*/ 833061 w 1199300"/>
              <a:gd name="connsiteY9" fmla="*/ 816535 h 1369060"/>
              <a:gd name="connsiteX10" fmla="*/ 1199300 w 1199300"/>
              <a:gd name="connsiteY10" fmla="*/ 1369060 h 1369060"/>
              <a:gd name="connsiteX11" fmla="*/ 1092443 w 1199300"/>
              <a:gd name="connsiteY11" fmla="*/ 1369060 h 1369060"/>
              <a:gd name="connsiteX12" fmla="*/ 599650 w 1199300"/>
              <a:gd name="connsiteY12" fmla="*/ 876268 h 1369060"/>
              <a:gd name="connsiteX13" fmla="*/ 106857 w 1199300"/>
              <a:gd name="connsiteY13" fmla="*/ 1369060 h 1369060"/>
              <a:gd name="connsiteX14" fmla="*/ 0 w 1199300"/>
              <a:gd name="connsiteY14" fmla="*/ 1369060 h 1369060"/>
              <a:gd name="connsiteX15" fmla="*/ 366239 w 1199300"/>
              <a:gd name="connsiteY15" fmla="*/ 816535 h 1369060"/>
              <a:gd name="connsiteX16" fmla="*/ 426865 w 1199300"/>
              <a:gd name="connsiteY16" fmla="*/ 797716 h 1369060"/>
              <a:gd name="connsiteX17" fmla="*/ 365934 w 1199300"/>
              <a:gd name="connsiteY17" fmla="*/ 764643 h 1369060"/>
              <a:gd name="connsiteX18" fmla="*/ 181634 w 1199300"/>
              <a:gd name="connsiteY18" fmla="*/ 418017 h 1369060"/>
              <a:gd name="connsiteX19" fmla="*/ 599651 w 1199300"/>
              <a:gd name="connsiteY19" fmla="*/ 0 h 136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9300" h="1369060">
                <a:moveTo>
                  <a:pt x="599650" y="88729"/>
                </a:moveTo>
                <a:cubicBezTo>
                  <a:pt x="417789" y="88729"/>
                  <a:pt x="270362" y="236156"/>
                  <a:pt x="270362" y="418017"/>
                </a:cubicBezTo>
                <a:cubicBezTo>
                  <a:pt x="270362" y="599878"/>
                  <a:pt x="417789" y="747305"/>
                  <a:pt x="599650" y="747305"/>
                </a:cubicBezTo>
                <a:cubicBezTo>
                  <a:pt x="781511" y="747305"/>
                  <a:pt x="928938" y="599878"/>
                  <a:pt x="928938" y="418017"/>
                </a:cubicBezTo>
                <a:cubicBezTo>
                  <a:pt x="928938" y="236156"/>
                  <a:pt x="781511" y="88729"/>
                  <a:pt x="599650" y="88729"/>
                </a:cubicBezTo>
                <a:close/>
                <a:moveTo>
                  <a:pt x="599651" y="0"/>
                </a:moveTo>
                <a:cubicBezTo>
                  <a:pt x="830515" y="0"/>
                  <a:pt x="1017668" y="187153"/>
                  <a:pt x="1017668" y="418017"/>
                </a:cubicBezTo>
                <a:cubicBezTo>
                  <a:pt x="1017668" y="562307"/>
                  <a:pt x="944561" y="689522"/>
                  <a:pt x="833368" y="764643"/>
                </a:cubicBezTo>
                <a:lnTo>
                  <a:pt x="772437" y="797716"/>
                </a:lnTo>
                <a:lnTo>
                  <a:pt x="833061" y="816535"/>
                </a:lnTo>
                <a:cubicBezTo>
                  <a:pt x="1048285" y="907566"/>
                  <a:pt x="1199300" y="1120678"/>
                  <a:pt x="1199300" y="1369060"/>
                </a:cubicBezTo>
                <a:lnTo>
                  <a:pt x="1092443" y="1369060"/>
                </a:lnTo>
                <a:cubicBezTo>
                  <a:pt x="1092443" y="1096898"/>
                  <a:pt x="871812" y="876268"/>
                  <a:pt x="599650" y="876268"/>
                </a:cubicBezTo>
                <a:cubicBezTo>
                  <a:pt x="327488" y="876268"/>
                  <a:pt x="106857" y="1096898"/>
                  <a:pt x="106857" y="1369060"/>
                </a:cubicBezTo>
                <a:lnTo>
                  <a:pt x="0" y="1369060"/>
                </a:lnTo>
                <a:cubicBezTo>
                  <a:pt x="0" y="1120678"/>
                  <a:pt x="151016" y="907566"/>
                  <a:pt x="366239" y="816535"/>
                </a:cubicBezTo>
                <a:lnTo>
                  <a:pt x="426865" y="797716"/>
                </a:lnTo>
                <a:lnTo>
                  <a:pt x="365934" y="764643"/>
                </a:lnTo>
                <a:cubicBezTo>
                  <a:pt x="254741" y="689522"/>
                  <a:pt x="181634" y="562307"/>
                  <a:pt x="181634" y="418017"/>
                </a:cubicBezTo>
                <a:cubicBezTo>
                  <a:pt x="181634" y="187153"/>
                  <a:pt x="368787" y="0"/>
                  <a:pt x="599651" y="0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kern="0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46499" y="1873109"/>
            <a:ext cx="3842542" cy="861371"/>
            <a:chOff x="4846320" y="1843168"/>
            <a:chExt cx="3843087" cy="861493"/>
          </a:xfrm>
        </p:grpSpPr>
        <p:sp>
          <p:nvSpPr>
            <p:cNvPr id="33" name="Right Arrow 32"/>
            <p:cNvSpPr/>
            <p:nvPr/>
          </p:nvSpPr>
          <p:spPr>
            <a:xfrm>
              <a:off x="4846320" y="2334437"/>
              <a:ext cx="3843087" cy="370224"/>
            </a:xfrm>
            <a:prstGeom prst="rightArrow">
              <a:avLst/>
            </a:prstGeom>
            <a:solidFill>
              <a:srgbClr val="EDC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03509" y="1843168"/>
              <a:ext cx="2178880" cy="619213"/>
            </a:xfrm>
            <a:prstGeom prst="rect">
              <a:avLst/>
            </a:prstGeom>
            <a:noFill/>
          </p:spPr>
          <p:txBody>
            <a:bodyPr wrap="square" lIns="91427" tIns="91427" rIns="91427" bIns="91427" rtlCol="0">
              <a:spAutoFit/>
            </a:bodyPr>
            <a:lstStyle/>
            <a:p>
              <a:pPr algn="ctr" defTabSz="896214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8" kern="0" dirty="0">
                  <a:solidFill>
                    <a:srgbClr val="282828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User requests to view Report 1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07850" y="5089564"/>
            <a:ext cx="2005330" cy="456192"/>
          </a:xfrm>
          <a:prstGeom prst="rect">
            <a:avLst/>
          </a:prstGeom>
          <a:noFill/>
        </p:spPr>
        <p:txBody>
          <a:bodyPr wrap="square" lIns="91427" tIns="91427" rIns="91427" bIns="91427" rtlCol="0">
            <a:spAutoFit/>
          </a:bodyPr>
          <a:lstStyle/>
          <a:p>
            <a:pPr defTabSz="89621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961" kern="0" dirty="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Validate token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315903" y="3049630"/>
            <a:ext cx="424730" cy="424730"/>
            <a:chOff x="6560457" y="2743630"/>
            <a:chExt cx="424791" cy="424791"/>
          </a:xfrm>
        </p:grpSpPr>
        <p:sp>
          <p:nvSpPr>
            <p:cNvPr id="38" name="Oval 37"/>
            <p:cNvSpPr/>
            <p:nvPr/>
          </p:nvSpPr>
          <p:spPr bwMode="auto">
            <a:xfrm>
              <a:off x="6560457" y="2743630"/>
              <a:ext cx="424791" cy="424791"/>
            </a:xfrm>
            <a:prstGeom prst="ellipse">
              <a:avLst/>
            </a:prstGeom>
            <a:solidFill>
              <a:srgbClr val="F2F2F2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560457" y="2743630"/>
              <a:ext cx="424791" cy="424791"/>
              <a:chOff x="8257201" y="4912135"/>
              <a:chExt cx="777240" cy="777240"/>
            </a:xfrm>
            <a:solidFill>
              <a:srgbClr val="EDC30D"/>
            </a:solidFill>
          </p:grpSpPr>
          <p:sp>
            <p:nvSpPr>
              <p:cNvPr id="40" name="Oval 37"/>
              <p:cNvSpPr/>
              <p:nvPr/>
            </p:nvSpPr>
            <p:spPr>
              <a:xfrm>
                <a:off x="8257201" y="4912135"/>
                <a:ext cx="77724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777240" h="777240">
                    <a:moveTo>
                      <a:pt x="388620" y="32004"/>
                    </a:moveTo>
                    <a:cubicBezTo>
                      <a:pt x="191666" y="32004"/>
                      <a:pt x="32004" y="191666"/>
                      <a:pt x="32004" y="388620"/>
                    </a:cubicBezTo>
                    <a:cubicBezTo>
                      <a:pt x="32004" y="585574"/>
                      <a:pt x="191666" y="745236"/>
                      <a:pt x="388620" y="745236"/>
                    </a:cubicBezTo>
                    <a:cubicBezTo>
                      <a:pt x="585574" y="745236"/>
                      <a:pt x="745236" y="585574"/>
                      <a:pt x="745236" y="388620"/>
                    </a:cubicBezTo>
                    <a:cubicBezTo>
                      <a:pt x="745236" y="191666"/>
                      <a:pt x="585574" y="32004"/>
                      <a:pt x="388620" y="32004"/>
                    </a:cubicBezTo>
                    <a:close/>
                    <a:moveTo>
                      <a:pt x="388620" y="0"/>
                    </a:moveTo>
                    <a:cubicBezTo>
                      <a:pt x="603249" y="0"/>
                      <a:pt x="777240" y="173991"/>
                      <a:pt x="777240" y="388620"/>
                    </a:cubicBezTo>
                    <a:cubicBezTo>
                      <a:pt x="777240" y="603249"/>
                      <a:pt x="603249" y="777240"/>
                      <a:pt x="388620" y="777240"/>
                    </a:cubicBezTo>
                    <a:cubicBezTo>
                      <a:pt x="173991" y="777240"/>
                      <a:pt x="0" y="603249"/>
                      <a:pt x="0" y="388620"/>
                    </a:cubicBezTo>
                    <a:cubicBezTo>
                      <a:pt x="0" y="173991"/>
                      <a:pt x="173991" y="0"/>
                      <a:pt x="3886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0409"/>
                <a:endParaRPr lang="en-US" sz="1753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8400884" y="5110098"/>
                <a:ext cx="489875" cy="381314"/>
              </a:xfrm>
              <a:custGeom>
                <a:avLst/>
                <a:gdLst>
                  <a:gd name="connsiteX0" fmla="*/ 0 w 464344"/>
                  <a:gd name="connsiteY0" fmla="*/ 211932 h 400050"/>
                  <a:gd name="connsiteX1" fmla="*/ 169069 w 464344"/>
                  <a:gd name="connsiteY1" fmla="*/ 400050 h 400050"/>
                  <a:gd name="connsiteX2" fmla="*/ 464344 w 464344"/>
                  <a:gd name="connsiteY2" fmla="*/ 90488 h 400050"/>
                  <a:gd name="connsiteX3" fmla="*/ 397669 w 464344"/>
                  <a:gd name="connsiteY3" fmla="*/ 0 h 400050"/>
                  <a:gd name="connsiteX4" fmla="*/ 166688 w 464344"/>
                  <a:gd name="connsiteY4" fmla="*/ 209550 h 400050"/>
                  <a:gd name="connsiteX5" fmla="*/ 76200 w 464344"/>
                  <a:gd name="connsiteY5" fmla="*/ 121444 h 400050"/>
                  <a:gd name="connsiteX6" fmla="*/ 0 w 464344"/>
                  <a:gd name="connsiteY6" fmla="*/ 211932 h 400050"/>
                  <a:gd name="connsiteX0" fmla="*/ 0 w 464344"/>
                  <a:gd name="connsiteY0" fmla="*/ 211932 h 400050"/>
                  <a:gd name="connsiteX1" fmla="*/ 169069 w 464344"/>
                  <a:gd name="connsiteY1" fmla="*/ 400050 h 400050"/>
                  <a:gd name="connsiteX2" fmla="*/ 464344 w 464344"/>
                  <a:gd name="connsiteY2" fmla="*/ 90488 h 400050"/>
                  <a:gd name="connsiteX3" fmla="*/ 397669 w 464344"/>
                  <a:gd name="connsiteY3" fmla="*/ 0 h 400050"/>
                  <a:gd name="connsiteX4" fmla="*/ 166688 w 464344"/>
                  <a:gd name="connsiteY4" fmla="*/ 209550 h 400050"/>
                  <a:gd name="connsiteX5" fmla="*/ 76200 w 464344"/>
                  <a:gd name="connsiteY5" fmla="*/ 121444 h 400050"/>
                  <a:gd name="connsiteX6" fmla="*/ 0 w 464344"/>
                  <a:gd name="connsiteY6" fmla="*/ 211932 h 400050"/>
                  <a:gd name="connsiteX0" fmla="*/ 0 w 464344"/>
                  <a:gd name="connsiteY0" fmla="*/ 211932 h 400050"/>
                  <a:gd name="connsiteX1" fmla="*/ 169069 w 464344"/>
                  <a:gd name="connsiteY1" fmla="*/ 400050 h 400050"/>
                  <a:gd name="connsiteX2" fmla="*/ 464344 w 464344"/>
                  <a:gd name="connsiteY2" fmla="*/ 90488 h 400050"/>
                  <a:gd name="connsiteX3" fmla="*/ 397669 w 464344"/>
                  <a:gd name="connsiteY3" fmla="*/ 0 h 400050"/>
                  <a:gd name="connsiteX4" fmla="*/ 166688 w 464344"/>
                  <a:gd name="connsiteY4" fmla="*/ 209550 h 400050"/>
                  <a:gd name="connsiteX5" fmla="*/ 76200 w 464344"/>
                  <a:gd name="connsiteY5" fmla="*/ 121444 h 400050"/>
                  <a:gd name="connsiteX6" fmla="*/ 0 w 464344"/>
                  <a:gd name="connsiteY6" fmla="*/ 211932 h 400050"/>
                  <a:gd name="connsiteX0" fmla="*/ 0 w 464344"/>
                  <a:gd name="connsiteY0" fmla="*/ 211932 h 401791"/>
                  <a:gd name="connsiteX1" fmla="*/ 169069 w 464344"/>
                  <a:gd name="connsiteY1" fmla="*/ 400050 h 401791"/>
                  <a:gd name="connsiteX2" fmla="*/ 464344 w 464344"/>
                  <a:gd name="connsiteY2" fmla="*/ 90488 h 401791"/>
                  <a:gd name="connsiteX3" fmla="*/ 397669 w 464344"/>
                  <a:gd name="connsiteY3" fmla="*/ 0 h 401791"/>
                  <a:gd name="connsiteX4" fmla="*/ 166688 w 464344"/>
                  <a:gd name="connsiteY4" fmla="*/ 209550 h 401791"/>
                  <a:gd name="connsiteX5" fmla="*/ 76200 w 464344"/>
                  <a:gd name="connsiteY5" fmla="*/ 121444 h 401791"/>
                  <a:gd name="connsiteX6" fmla="*/ 0 w 464344"/>
                  <a:gd name="connsiteY6" fmla="*/ 211932 h 401791"/>
                  <a:gd name="connsiteX0" fmla="*/ 0 w 464344"/>
                  <a:gd name="connsiteY0" fmla="*/ 211932 h 400155"/>
                  <a:gd name="connsiteX1" fmla="*/ 169069 w 464344"/>
                  <a:gd name="connsiteY1" fmla="*/ 400050 h 400155"/>
                  <a:gd name="connsiteX2" fmla="*/ 464344 w 464344"/>
                  <a:gd name="connsiteY2" fmla="*/ 90488 h 400155"/>
                  <a:gd name="connsiteX3" fmla="*/ 397669 w 464344"/>
                  <a:gd name="connsiteY3" fmla="*/ 0 h 400155"/>
                  <a:gd name="connsiteX4" fmla="*/ 166688 w 464344"/>
                  <a:gd name="connsiteY4" fmla="*/ 209550 h 400155"/>
                  <a:gd name="connsiteX5" fmla="*/ 76200 w 464344"/>
                  <a:gd name="connsiteY5" fmla="*/ 121444 h 400155"/>
                  <a:gd name="connsiteX6" fmla="*/ 0 w 464344"/>
                  <a:gd name="connsiteY6" fmla="*/ 211932 h 400155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64344"/>
                  <a:gd name="connsiteY0" fmla="*/ 211932 h 400141"/>
                  <a:gd name="connsiteX1" fmla="*/ 169069 w 464344"/>
                  <a:gd name="connsiteY1" fmla="*/ 400050 h 400141"/>
                  <a:gd name="connsiteX2" fmla="*/ 464344 w 464344"/>
                  <a:gd name="connsiteY2" fmla="*/ 90488 h 400141"/>
                  <a:gd name="connsiteX3" fmla="*/ 397669 w 464344"/>
                  <a:gd name="connsiteY3" fmla="*/ 0 h 400141"/>
                  <a:gd name="connsiteX4" fmla="*/ 166688 w 464344"/>
                  <a:gd name="connsiteY4" fmla="*/ 209550 h 400141"/>
                  <a:gd name="connsiteX5" fmla="*/ 76200 w 464344"/>
                  <a:gd name="connsiteY5" fmla="*/ 121444 h 400141"/>
                  <a:gd name="connsiteX6" fmla="*/ 0 w 464344"/>
                  <a:gd name="connsiteY6" fmla="*/ 211932 h 400141"/>
                  <a:gd name="connsiteX0" fmla="*/ 0 w 471488"/>
                  <a:gd name="connsiteY0" fmla="*/ 211932 h 401670"/>
                  <a:gd name="connsiteX1" fmla="*/ 169069 w 471488"/>
                  <a:gd name="connsiteY1" fmla="*/ 400050 h 401670"/>
                  <a:gd name="connsiteX2" fmla="*/ 471488 w 471488"/>
                  <a:gd name="connsiteY2" fmla="*/ 95251 h 401670"/>
                  <a:gd name="connsiteX3" fmla="*/ 397669 w 471488"/>
                  <a:gd name="connsiteY3" fmla="*/ 0 h 401670"/>
                  <a:gd name="connsiteX4" fmla="*/ 166688 w 471488"/>
                  <a:gd name="connsiteY4" fmla="*/ 209550 h 401670"/>
                  <a:gd name="connsiteX5" fmla="*/ 76200 w 471488"/>
                  <a:gd name="connsiteY5" fmla="*/ 121444 h 401670"/>
                  <a:gd name="connsiteX6" fmla="*/ 0 w 471488"/>
                  <a:gd name="connsiteY6" fmla="*/ 211932 h 401670"/>
                  <a:gd name="connsiteX0" fmla="*/ 0 w 471488"/>
                  <a:gd name="connsiteY0" fmla="*/ 211932 h 400100"/>
                  <a:gd name="connsiteX1" fmla="*/ 169069 w 471488"/>
                  <a:gd name="connsiteY1" fmla="*/ 400050 h 400100"/>
                  <a:gd name="connsiteX2" fmla="*/ 471488 w 471488"/>
                  <a:gd name="connsiteY2" fmla="*/ 95251 h 400100"/>
                  <a:gd name="connsiteX3" fmla="*/ 397669 w 471488"/>
                  <a:gd name="connsiteY3" fmla="*/ 0 h 400100"/>
                  <a:gd name="connsiteX4" fmla="*/ 166688 w 471488"/>
                  <a:gd name="connsiteY4" fmla="*/ 209550 h 400100"/>
                  <a:gd name="connsiteX5" fmla="*/ 76200 w 471488"/>
                  <a:gd name="connsiteY5" fmla="*/ 121444 h 400100"/>
                  <a:gd name="connsiteX6" fmla="*/ 0 w 471488"/>
                  <a:gd name="connsiteY6" fmla="*/ 211932 h 400100"/>
                  <a:gd name="connsiteX0" fmla="*/ 0 w 471488"/>
                  <a:gd name="connsiteY0" fmla="*/ 211932 h 400182"/>
                  <a:gd name="connsiteX1" fmla="*/ 169069 w 471488"/>
                  <a:gd name="connsiteY1" fmla="*/ 400050 h 400182"/>
                  <a:gd name="connsiteX2" fmla="*/ 471488 w 471488"/>
                  <a:gd name="connsiteY2" fmla="*/ 95251 h 400182"/>
                  <a:gd name="connsiteX3" fmla="*/ 397669 w 471488"/>
                  <a:gd name="connsiteY3" fmla="*/ 0 h 400182"/>
                  <a:gd name="connsiteX4" fmla="*/ 166688 w 471488"/>
                  <a:gd name="connsiteY4" fmla="*/ 209550 h 400182"/>
                  <a:gd name="connsiteX5" fmla="*/ 76200 w 471488"/>
                  <a:gd name="connsiteY5" fmla="*/ 121444 h 400182"/>
                  <a:gd name="connsiteX6" fmla="*/ 0 w 471488"/>
                  <a:gd name="connsiteY6" fmla="*/ 211932 h 400182"/>
                  <a:gd name="connsiteX0" fmla="*/ 0 w 471488"/>
                  <a:gd name="connsiteY0" fmla="*/ 211932 h 400189"/>
                  <a:gd name="connsiteX1" fmla="*/ 169069 w 471488"/>
                  <a:gd name="connsiteY1" fmla="*/ 400050 h 400189"/>
                  <a:gd name="connsiteX2" fmla="*/ 471488 w 471488"/>
                  <a:gd name="connsiteY2" fmla="*/ 95251 h 400189"/>
                  <a:gd name="connsiteX3" fmla="*/ 397669 w 471488"/>
                  <a:gd name="connsiteY3" fmla="*/ 0 h 400189"/>
                  <a:gd name="connsiteX4" fmla="*/ 166688 w 471488"/>
                  <a:gd name="connsiteY4" fmla="*/ 209550 h 400189"/>
                  <a:gd name="connsiteX5" fmla="*/ 76200 w 471488"/>
                  <a:gd name="connsiteY5" fmla="*/ 121444 h 400189"/>
                  <a:gd name="connsiteX6" fmla="*/ 0 w 471488"/>
                  <a:gd name="connsiteY6" fmla="*/ 211932 h 400189"/>
                  <a:gd name="connsiteX0" fmla="*/ 0 w 471488"/>
                  <a:gd name="connsiteY0" fmla="*/ 211932 h 395431"/>
                  <a:gd name="connsiteX1" fmla="*/ 178594 w 471488"/>
                  <a:gd name="connsiteY1" fmla="*/ 395288 h 395431"/>
                  <a:gd name="connsiteX2" fmla="*/ 471488 w 471488"/>
                  <a:gd name="connsiteY2" fmla="*/ 95251 h 395431"/>
                  <a:gd name="connsiteX3" fmla="*/ 397669 w 471488"/>
                  <a:gd name="connsiteY3" fmla="*/ 0 h 395431"/>
                  <a:gd name="connsiteX4" fmla="*/ 166688 w 471488"/>
                  <a:gd name="connsiteY4" fmla="*/ 209550 h 395431"/>
                  <a:gd name="connsiteX5" fmla="*/ 76200 w 471488"/>
                  <a:gd name="connsiteY5" fmla="*/ 121444 h 395431"/>
                  <a:gd name="connsiteX6" fmla="*/ 0 w 471488"/>
                  <a:gd name="connsiteY6" fmla="*/ 211932 h 395431"/>
                  <a:gd name="connsiteX0" fmla="*/ 0 w 471488"/>
                  <a:gd name="connsiteY0" fmla="*/ 211932 h 395331"/>
                  <a:gd name="connsiteX1" fmla="*/ 178594 w 471488"/>
                  <a:gd name="connsiteY1" fmla="*/ 395288 h 395331"/>
                  <a:gd name="connsiteX2" fmla="*/ 471488 w 471488"/>
                  <a:gd name="connsiteY2" fmla="*/ 95251 h 395331"/>
                  <a:gd name="connsiteX3" fmla="*/ 397669 w 471488"/>
                  <a:gd name="connsiteY3" fmla="*/ 0 h 395331"/>
                  <a:gd name="connsiteX4" fmla="*/ 166688 w 471488"/>
                  <a:gd name="connsiteY4" fmla="*/ 209550 h 395331"/>
                  <a:gd name="connsiteX5" fmla="*/ 76200 w 471488"/>
                  <a:gd name="connsiteY5" fmla="*/ 121444 h 395331"/>
                  <a:gd name="connsiteX6" fmla="*/ 0 w 471488"/>
                  <a:gd name="connsiteY6" fmla="*/ 211932 h 395331"/>
                  <a:gd name="connsiteX0" fmla="*/ 0 w 471488"/>
                  <a:gd name="connsiteY0" fmla="*/ 211932 h 395331"/>
                  <a:gd name="connsiteX1" fmla="*/ 178594 w 471488"/>
                  <a:gd name="connsiteY1" fmla="*/ 395288 h 395331"/>
                  <a:gd name="connsiteX2" fmla="*/ 471488 w 471488"/>
                  <a:gd name="connsiteY2" fmla="*/ 95251 h 395331"/>
                  <a:gd name="connsiteX3" fmla="*/ 397669 w 471488"/>
                  <a:gd name="connsiteY3" fmla="*/ 0 h 395331"/>
                  <a:gd name="connsiteX4" fmla="*/ 166688 w 471488"/>
                  <a:gd name="connsiteY4" fmla="*/ 209550 h 395331"/>
                  <a:gd name="connsiteX5" fmla="*/ 76200 w 471488"/>
                  <a:gd name="connsiteY5" fmla="*/ 121444 h 395331"/>
                  <a:gd name="connsiteX6" fmla="*/ 0 w 471488"/>
                  <a:gd name="connsiteY6" fmla="*/ 211932 h 395331"/>
                  <a:gd name="connsiteX0" fmla="*/ 0 w 469107"/>
                  <a:gd name="connsiteY0" fmla="*/ 211932 h 396777"/>
                  <a:gd name="connsiteX1" fmla="*/ 178594 w 469107"/>
                  <a:gd name="connsiteY1" fmla="*/ 395288 h 396777"/>
                  <a:gd name="connsiteX2" fmla="*/ 469107 w 469107"/>
                  <a:gd name="connsiteY2" fmla="*/ 104776 h 396777"/>
                  <a:gd name="connsiteX3" fmla="*/ 397669 w 469107"/>
                  <a:gd name="connsiteY3" fmla="*/ 0 h 396777"/>
                  <a:gd name="connsiteX4" fmla="*/ 166688 w 469107"/>
                  <a:gd name="connsiteY4" fmla="*/ 209550 h 396777"/>
                  <a:gd name="connsiteX5" fmla="*/ 76200 w 469107"/>
                  <a:gd name="connsiteY5" fmla="*/ 121444 h 396777"/>
                  <a:gd name="connsiteX6" fmla="*/ 0 w 469107"/>
                  <a:gd name="connsiteY6" fmla="*/ 211932 h 396777"/>
                  <a:gd name="connsiteX0" fmla="*/ 0 w 469107"/>
                  <a:gd name="connsiteY0" fmla="*/ 211932 h 395386"/>
                  <a:gd name="connsiteX1" fmla="*/ 178594 w 469107"/>
                  <a:gd name="connsiteY1" fmla="*/ 395288 h 395386"/>
                  <a:gd name="connsiteX2" fmla="*/ 469107 w 469107"/>
                  <a:gd name="connsiteY2" fmla="*/ 104776 h 395386"/>
                  <a:gd name="connsiteX3" fmla="*/ 397669 w 469107"/>
                  <a:gd name="connsiteY3" fmla="*/ 0 h 395386"/>
                  <a:gd name="connsiteX4" fmla="*/ 166688 w 469107"/>
                  <a:gd name="connsiteY4" fmla="*/ 209550 h 395386"/>
                  <a:gd name="connsiteX5" fmla="*/ 76200 w 469107"/>
                  <a:gd name="connsiteY5" fmla="*/ 121444 h 395386"/>
                  <a:gd name="connsiteX6" fmla="*/ 0 w 469107"/>
                  <a:gd name="connsiteY6" fmla="*/ 211932 h 39538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6200 w 469107"/>
                  <a:gd name="connsiteY5" fmla="*/ 121444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107"/>
                  <a:gd name="connsiteY0" fmla="*/ 211932 h 395296"/>
                  <a:gd name="connsiteX1" fmla="*/ 178594 w 469107"/>
                  <a:gd name="connsiteY1" fmla="*/ 395288 h 395296"/>
                  <a:gd name="connsiteX2" fmla="*/ 469107 w 469107"/>
                  <a:gd name="connsiteY2" fmla="*/ 104776 h 395296"/>
                  <a:gd name="connsiteX3" fmla="*/ 397669 w 469107"/>
                  <a:gd name="connsiteY3" fmla="*/ 0 h 395296"/>
                  <a:gd name="connsiteX4" fmla="*/ 166688 w 469107"/>
                  <a:gd name="connsiteY4" fmla="*/ 209550 h 395296"/>
                  <a:gd name="connsiteX5" fmla="*/ 71437 w 469107"/>
                  <a:gd name="connsiteY5" fmla="*/ 133350 h 395296"/>
                  <a:gd name="connsiteX6" fmla="*/ 0 w 469107"/>
                  <a:gd name="connsiteY6" fmla="*/ 211932 h 395296"/>
                  <a:gd name="connsiteX0" fmla="*/ 0 w 469286"/>
                  <a:gd name="connsiteY0" fmla="*/ 211932 h 395296"/>
                  <a:gd name="connsiteX1" fmla="*/ 178594 w 469286"/>
                  <a:gd name="connsiteY1" fmla="*/ 395288 h 395296"/>
                  <a:gd name="connsiteX2" fmla="*/ 469107 w 469286"/>
                  <a:gd name="connsiteY2" fmla="*/ 104776 h 395296"/>
                  <a:gd name="connsiteX3" fmla="*/ 397669 w 469286"/>
                  <a:gd name="connsiteY3" fmla="*/ 0 h 395296"/>
                  <a:gd name="connsiteX4" fmla="*/ 166688 w 469286"/>
                  <a:gd name="connsiteY4" fmla="*/ 209550 h 395296"/>
                  <a:gd name="connsiteX5" fmla="*/ 71437 w 469286"/>
                  <a:gd name="connsiteY5" fmla="*/ 133350 h 395296"/>
                  <a:gd name="connsiteX6" fmla="*/ 0 w 469286"/>
                  <a:gd name="connsiteY6" fmla="*/ 211932 h 395296"/>
                  <a:gd name="connsiteX0" fmla="*/ 0 w 474512"/>
                  <a:gd name="connsiteY0" fmla="*/ 211932 h 395296"/>
                  <a:gd name="connsiteX1" fmla="*/ 178594 w 474512"/>
                  <a:gd name="connsiteY1" fmla="*/ 395288 h 395296"/>
                  <a:gd name="connsiteX2" fmla="*/ 469107 w 474512"/>
                  <a:gd name="connsiteY2" fmla="*/ 104776 h 395296"/>
                  <a:gd name="connsiteX3" fmla="*/ 397669 w 474512"/>
                  <a:gd name="connsiteY3" fmla="*/ 0 h 395296"/>
                  <a:gd name="connsiteX4" fmla="*/ 166688 w 474512"/>
                  <a:gd name="connsiteY4" fmla="*/ 209550 h 395296"/>
                  <a:gd name="connsiteX5" fmla="*/ 71437 w 474512"/>
                  <a:gd name="connsiteY5" fmla="*/ 133350 h 395296"/>
                  <a:gd name="connsiteX6" fmla="*/ 0 w 474512"/>
                  <a:gd name="connsiteY6" fmla="*/ 211932 h 395296"/>
                  <a:gd name="connsiteX0" fmla="*/ 0 w 461448"/>
                  <a:gd name="connsiteY0" fmla="*/ 211932 h 396898"/>
                  <a:gd name="connsiteX1" fmla="*/ 178594 w 461448"/>
                  <a:gd name="connsiteY1" fmla="*/ 395288 h 396898"/>
                  <a:gd name="connsiteX2" fmla="*/ 454819 w 461448"/>
                  <a:gd name="connsiteY2" fmla="*/ 100014 h 396898"/>
                  <a:gd name="connsiteX3" fmla="*/ 397669 w 461448"/>
                  <a:gd name="connsiteY3" fmla="*/ 0 h 396898"/>
                  <a:gd name="connsiteX4" fmla="*/ 166688 w 461448"/>
                  <a:gd name="connsiteY4" fmla="*/ 209550 h 396898"/>
                  <a:gd name="connsiteX5" fmla="*/ 71437 w 461448"/>
                  <a:gd name="connsiteY5" fmla="*/ 133350 h 396898"/>
                  <a:gd name="connsiteX6" fmla="*/ 0 w 461448"/>
                  <a:gd name="connsiteY6" fmla="*/ 211932 h 396898"/>
                  <a:gd name="connsiteX0" fmla="*/ 0 w 466181"/>
                  <a:gd name="connsiteY0" fmla="*/ 211932 h 396898"/>
                  <a:gd name="connsiteX1" fmla="*/ 178594 w 466181"/>
                  <a:gd name="connsiteY1" fmla="*/ 395288 h 396898"/>
                  <a:gd name="connsiteX2" fmla="*/ 454819 w 466181"/>
                  <a:gd name="connsiteY2" fmla="*/ 100014 h 396898"/>
                  <a:gd name="connsiteX3" fmla="*/ 397669 w 466181"/>
                  <a:gd name="connsiteY3" fmla="*/ 0 h 396898"/>
                  <a:gd name="connsiteX4" fmla="*/ 166688 w 466181"/>
                  <a:gd name="connsiteY4" fmla="*/ 209550 h 396898"/>
                  <a:gd name="connsiteX5" fmla="*/ 71437 w 466181"/>
                  <a:gd name="connsiteY5" fmla="*/ 133350 h 396898"/>
                  <a:gd name="connsiteX6" fmla="*/ 0 w 466181"/>
                  <a:gd name="connsiteY6" fmla="*/ 211932 h 396898"/>
                  <a:gd name="connsiteX0" fmla="*/ 0 w 466181"/>
                  <a:gd name="connsiteY0" fmla="*/ 211932 h 395288"/>
                  <a:gd name="connsiteX1" fmla="*/ 178594 w 466181"/>
                  <a:gd name="connsiteY1" fmla="*/ 395288 h 395288"/>
                  <a:gd name="connsiteX2" fmla="*/ 454819 w 466181"/>
                  <a:gd name="connsiteY2" fmla="*/ 100014 h 395288"/>
                  <a:gd name="connsiteX3" fmla="*/ 397669 w 466181"/>
                  <a:gd name="connsiteY3" fmla="*/ 0 h 395288"/>
                  <a:gd name="connsiteX4" fmla="*/ 166688 w 466181"/>
                  <a:gd name="connsiteY4" fmla="*/ 209550 h 395288"/>
                  <a:gd name="connsiteX5" fmla="*/ 71437 w 466181"/>
                  <a:gd name="connsiteY5" fmla="*/ 133350 h 395288"/>
                  <a:gd name="connsiteX6" fmla="*/ 0 w 466181"/>
                  <a:gd name="connsiteY6" fmla="*/ 211932 h 395288"/>
                  <a:gd name="connsiteX0" fmla="*/ 0 w 458125"/>
                  <a:gd name="connsiteY0" fmla="*/ 211932 h 395374"/>
                  <a:gd name="connsiteX1" fmla="*/ 178594 w 458125"/>
                  <a:gd name="connsiteY1" fmla="*/ 395288 h 395374"/>
                  <a:gd name="connsiteX2" fmla="*/ 314086 w 458125"/>
                  <a:gd name="connsiteY2" fmla="*/ 234103 h 395374"/>
                  <a:gd name="connsiteX3" fmla="*/ 454819 w 458125"/>
                  <a:gd name="connsiteY3" fmla="*/ 100014 h 395374"/>
                  <a:gd name="connsiteX4" fmla="*/ 397669 w 458125"/>
                  <a:gd name="connsiteY4" fmla="*/ 0 h 395374"/>
                  <a:gd name="connsiteX5" fmla="*/ 166688 w 458125"/>
                  <a:gd name="connsiteY5" fmla="*/ 209550 h 395374"/>
                  <a:gd name="connsiteX6" fmla="*/ 71437 w 458125"/>
                  <a:gd name="connsiteY6" fmla="*/ 133350 h 395374"/>
                  <a:gd name="connsiteX7" fmla="*/ 0 w 458125"/>
                  <a:gd name="connsiteY7" fmla="*/ 211932 h 395374"/>
                  <a:gd name="connsiteX0" fmla="*/ 0 w 458125"/>
                  <a:gd name="connsiteY0" fmla="*/ 211932 h 395374"/>
                  <a:gd name="connsiteX1" fmla="*/ 178594 w 458125"/>
                  <a:gd name="connsiteY1" fmla="*/ 395288 h 395374"/>
                  <a:gd name="connsiteX2" fmla="*/ 314086 w 458125"/>
                  <a:gd name="connsiteY2" fmla="*/ 234103 h 395374"/>
                  <a:gd name="connsiteX3" fmla="*/ 454819 w 458125"/>
                  <a:gd name="connsiteY3" fmla="*/ 100014 h 395374"/>
                  <a:gd name="connsiteX4" fmla="*/ 397669 w 458125"/>
                  <a:gd name="connsiteY4" fmla="*/ 0 h 395374"/>
                  <a:gd name="connsiteX5" fmla="*/ 166688 w 458125"/>
                  <a:gd name="connsiteY5" fmla="*/ 209550 h 395374"/>
                  <a:gd name="connsiteX6" fmla="*/ 71437 w 458125"/>
                  <a:gd name="connsiteY6" fmla="*/ 133350 h 395374"/>
                  <a:gd name="connsiteX7" fmla="*/ 0 w 458125"/>
                  <a:gd name="connsiteY7" fmla="*/ 211932 h 395374"/>
                  <a:gd name="connsiteX0" fmla="*/ 0 w 458125"/>
                  <a:gd name="connsiteY0" fmla="*/ 211932 h 395441"/>
                  <a:gd name="connsiteX1" fmla="*/ 178594 w 458125"/>
                  <a:gd name="connsiteY1" fmla="*/ 395288 h 395441"/>
                  <a:gd name="connsiteX2" fmla="*/ 314086 w 458125"/>
                  <a:gd name="connsiteY2" fmla="*/ 234103 h 395441"/>
                  <a:gd name="connsiteX3" fmla="*/ 454819 w 458125"/>
                  <a:gd name="connsiteY3" fmla="*/ 100014 h 395441"/>
                  <a:gd name="connsiteX4" fmla="*/ 397669 w 458125"/>
                  <a:gd name="connsiteY4" fmla="*/ 0 h 395441"/>
                  <a:gd name="connsiteX5" fmla="*/ 166688 w 458125"/>
                  <a:gd name="connsiteY5" fmla="*/ 209550 h 395441"/>
                  <a:gd name="connsiteX6" fmla="*/ 71437 w 458125"/>
                  <a:gd name="connsiteY6" fmla="*/ 133350 h 395441"/>
                  <a:gd name="connsiteX7" fmla="*/ 0 w 458125"/>
                  <a:gd name="connsiteY7" fmla="*/ 211932 h 395441"/>
                  <a:gd name="connsiteX0" fmla="*/ 0 w 458262"/>
                  <a:gd name="connsiteY0" fmla="*/ 211932 h 395480"/>
                  <a:gd name="connsiteX1" fmla="*/ 178594 w 458262"/>
                  <a:gd name="connsiteY1" fmla="*/ 395288 h 395480"/>
                  <a:gd name="connsiteX2" fmla="*/ 311704 w 458262"/>
                  <a:gd name="connsiteY2" fmla="*/ 236484 h 395480"/>
                  <a:gd name="connsiteX3" fmla="*/ 454819 w 458262"/>
                  <a:gd name="connsiteY3" fmla="*/ 100014 h 395480"/>
                  <a:gd name="connsiteX4" fmla="*/ 397669 w 458262"/>
                  <a:gd name="connsiteY4" fmla="*/ 0 h 395480"/>
                  <a:gd name="connsiteX5" fmla="*/ 166688 w 458262"/>
                  <a:gd name="connsiteY5" fmla="*/ 209550 h 395480"/>
                  <a:gd name="connsiteX6" fmla="*/ 71437 w 458262"/>
                  <a:gd name="connsiteY6" fmla="*/ 133350 h 395480"/>
                  <a:gd name="connsiteX7" fmla="*/ 0 w 458262"/>
                  <a:gd name="connsiteY7" fmla="*/ 211932 h 395480"/>
                  <a:gd name="connsiteX0" fmla="*/ 0 w 458262"/>
                  <a:gd name="connsiteY0" fmla="*/ 211932 h 395339"/>
                  <a:gd name="connsiteX1" fmla="*/ 178594 w 458262"/>
                  <a:gd name="connsiteY1" fmla="*/ 395288 h 395339"/>
                  <a:gd name="connsiteX2" fmla="*/ 311704 w 458262"/>
                  <a:gd name="connsiteY2" fmla="*/ 236484 h 395339"/>
                  <a:gd name="connsiteX3" fmla="*/ 454819 w 458262"/>
                  <a:gd name="connsiteY3" fmla="*/ 100014 h 395339"/>
                  <a:gd name="connsiteX4" fmla="*/ 397669 w 458262"/>
                  <a:gd name="connsiteY4" fmla="*/ 0 h 395339"/>
                  <a:gd name="connsiteX5" fmla="*/ 166688 w 458262"/>
                  <a:gd name="connsiteY5" fmla="*/ 209550 h 395339"/>
                  <a:gd name="connsiteX6" fmla="*/ 71437 w 458262"/>
                  <a:gd name="connsiteY6" fmla="*/ 133350 h 395339"/>
                  <a:gd name="connsiteX7" fmla="*/ 0 w 458262"/>
                  <a:gd name="connsiteY7" fmla="*/ 211932 h 395339"/>
                  <a:gd name="connsiteX0" fmla="*/ 0 w 460643"/>
                  <a:gd name="connsiteY0" fmla="*/ 219076 h 395388"/>
                  <a:gd name="connsiteX1" fmla="*/ 180975 w 460643"/>
                  <a:gd name="connsiteY1" fmla="*/ 395288 h 395388"/>
                  <a:gd name="connsiteX2" fmla="*/ 314085 w 460643"/>
                  <a:gd name="connsiteY2" fmla="*/ 236484 h 395388"/>
                  <a:gd name="connsiteX3" fmla="*/ 457200 w 460643"/>
                  <a:gd name="connsiteY3" fmla="*/ 100014 h 395388"/>
                  <a:gd name="connsiteX4" fmla="*/ 400050 w 460643"/>
                  <a:gd name="connsiteY4" fmla="*/ 0 h 395388"/>
                  <a:gd name="connsiteX5" fmla="*/ 169069 w 460643"/>
                  <a:gd name="connsiteY5" fmla="*/ 209550 h 395388"/>
                  <a:gd name="connsiteX6" fmla="*/ 73818 w 460643"/>
                  <a:gd name="connsiteY6" fmla="*/ 133350 h 395388"/>
                  <a:gd name="connsiteX7" fmla="*/ 0 w 460643"/>
                  <a:gd name="connsiteY7" fmla="*/ 219076 h 395388"/>
                  <a:gd name="connsiteX0" fmla="*/ 0 w 460643"/>
                  <a:gd name="connsiteY0" fmla="*/ 219076 h 395308"/>
                  <a:gd name="connsiteX1" fmla="*/ 180975 w 460643"/>
                  <a:gd name="connsiteY1" fmla="*/ 395288 h 395308"/>
                  <a:gd name="connsiteX2" fmla="*/ 314085 w 460643"/>
                  <a:gd name="connsiteY2" fmla="*/ 236484 h 395308"/>
                  <a:gd name="connsiteX3" fmla="*/ 457200 w 460643"/>
                  <a:gd name="connsiteY3" fmla="*/ 100014 h 395308"/>
                  <a:gd name="connsiteX4" fmla="*/ 400050 w 460643"/>
                  <a:gd name="connsiteY4" fmla="*/ 0 h 395308"/>
                  <a:gd name="connsiteX5" fmla="*/ 169069 w 460643"/>
                  <a:gd name="connsiteY5" fmla="*/ 209550 h 395308"/>
                  <a:gd name="connsiteX6" fmla="*/ 73818 w 460643"/>
                  <a:gd name="connsiteY6" fmla="*/ 133350 h 395308"/>
                  <a:gd name="connsiteX7" fmla="*/ 0 w 460643"/>
                  <a:gd name="connsiteY7" fmla="*/ 219076 h 395308"/>
                  <a:gd name="connsiteX0" fmla="*/ 16548 w 477191"/>
                  <a:gd name="connsiteY0" fmla="*/ 219076 h 395308"/>
                  <a:gd name="connsiteX1" fmla="*/ 197523 w 477191"/>
                  <a:gd name="connsiteY1" fmla="*/ 395288 h 395308"/>
                  <a:gd name="connsiteX2" fmla="*/ 330633 w 477191"/>
                  <a:gd name="connsiteY2" fmla="*/ 236484 h 395308"/>
                  <a:gd name="connsiteX3" fmla="*/ 473748 w 477191"/>
                  <a:gd name="connsiteY3" fmla="*/ 100014 h 395308"/>
                  <a:gd name="connsiteX4" fmla="*/ 416598 w 477191"/>
                  <a:gd name="connsiteY4" fmla="*/ 0 h 395308"/>
                  <a:gd name="connsiteX5" fmla="*/ 185617 w 477191"/>
                  <a:gd name="connsiteY5" fmla="*/ 209550 h 395308"/>
                  <a:gd name="connsiteX6" fmla="*/ 90366 w 477191"/>
                  <a:gd name="connsiteY6" fmla="*/ 133350 h 395308"/>
                  <a:gd name="connsiteX7" fmla="*/ 16548 w 477191"/>
                  <a:gd name="connsiteY7" fmla="*/ 219076 h 395308"/>
                  <a:gd name="connsiteX0" fmla="*/ 10200 w 470843"/>
                  <a:gd name="connsiteY0" fmla="*/ 219076 h 395305"/>
                  <a:gd name="connsiteX1" fmla="*/ 191175 w 470843"/>
                  <a:gd name="connsiteY1" fmla="*/ 395288 h 395305"/>
                  <a:gd name="connsiteX2" fmla="*/ 324285 w 470843"/>
                  <a:gd name="connsiteY2" fmla="*/ 236484 h 395305"/>
                  <a:gd name="connsiteX3" fmla="*/ 467400 w 470843"/>
                  <a:gd name="connsiteY3" fmla="*/ 100014 h 395305"/>
                  <a:gd name="connsiteX4" fmla="*/ 410250 w 470843"/>
                  <a:gd name="connsiteY4" fmla="*/ 0 h 395305"/>
                  <a:gd name="connsiteX5" fmla="*/ 179269 w 470843"/>
                  <a:gd name="connsiteY5" fmla="*/ 209550 h 395305"/>
                  <a:gd name="connsiteX6" fmla="*/ 84018 w 470843"/>
                  <a:gd name="connsiteY6" fmla="*/ 133350 h 395305"/>
                  <a:gd name="connsiteX7" fmla="*/ 10200 w 470843"/>
                  <a:gd name="connsiteY7" fmla="*/ 219076 h 395305"/>
                  <a:gd name="connsiteX0" fmla="*/ 3259 w 463902"/>
                  <a:gd name="connsiteY0" fmla="*/ 219076 h 395305"/>
                  <a:gd name="connsiteX1" fmla="*/ 184234 w 463902"/>
                  <a:gd name="connsiteY1" fmla="*/ 395288 h 395305"/>
                  <a:gd name="connsiteX2" fmla="*/ 317344 w 463902"/>
                  <a:gd name="connsiteY2" fmla="*/ 236484 h 395305"/>
                  <a:gd name="connsiteX3" fmla="*/ 460459 w 463902"/>
                  <a:gd name="connsiteY3" fmla="*/ 100014 h 395305"/>
                  <a:gd name="connsiteX4" fmla="*/ 403309 w 463902"/>
                  <a:gd name="connsiteY4" fmla="*/ 0 h 395305"/>
                  <a:gd name="connsiteX5" fmla="*/ 172328 w 463902"/>
                  <a:gd name="connsiteY5" fmla="*/ 209550 h 395305"/>
                  <a:gd name="connsiteX6" fmla="*/ 77077 w 463902"/>
                  <a:gd name="connsiteY6" fmla="*/ 133350 h 395305"/>
                  <a:gd name="connsiteX7" fmla="*/ 3259 w 463902"/>
                  <a:gd name="connsiteY7" fmla="*/ 219076 h 395305"/>
                  <a:gd name="connsiteX0" fmla="*/ 3373 w 464016"/>
                  <a:gd name="connsiteY0" fmla="*/ 219076 h 357212"/>
                  <a:gd name="connsiteX1" fmla="*/ 186730 w 464016"/>
                  <a:gd name="connsiteY1" fmla="*/ 357188 h 357212"/>
                  <a:gd name="connsiteX2" fmla="*/ 317458 w 464016"/>
                  <a:gd name="connsiteY2" fmla="*/ 236484 h 357212"/>
                  <a:gd name="connsiteX3" fmla="*/ 460573 w 464016"/>
                  <a:gd name="connsiteY3" fmla="*/ 100014 h 357212"/>
                  <a:gd name="connsiteX4" fmla="*/ 403423 w 464016"/>
                  <a:gd name="connsiteY4" fmla="*/ 0 h 357212"/>
                  <a:gd name="connsiteX5" fmla="*/ 172442 w 464016"/>
                  <a:gd name="connsiteY5" fmla="*/ 209550 h 357212"/>
                  <a:gd name="connsiteX6" fmla="*/ 77191 w 464016"/>
                  <a:gd name="connsiteY6" fmla="*/ 133350 h 357212"/>
                  <a:gd name="connsiteX7" fmla="*/ 3373 w 464016"/>
                  <a:gd name="connsiteY7" fmla="*/ 219076 h 357212"/>
                  <a:gd name="connsiteX0" fmla="*/ 3605 w 464248"/>
                  <a:gd name="connsiteY0" fmla="*/ 219076 h 378641"/>
                  <a:gd name="connsiteX1" fmla="*/ 191725 w 464248"/>
                  <a:gd name="connsiteY1" fmla="*/ 378620 h 378641"/>
                  <a:gd name="connsiteX2" fmla="*/ 317690 w 464248"/>
                  <a:gd name="connsiteY2" fmla="*/ 236484 h 378641"/>
                  <a:gd name="connsiteX3" fmla="*/ 460805 w 464248"/>
                  <a:gd name="connsiteY3" fmla="*/ 100014 h 378641"/>
                  <a:gd name="connsiteX4" fmla="*/ 403655 w 464248"/>
                  <a:gd name="connsiteY4" fmla="*/ 0 h 378641"/>
                  <a:gd name="connsiteX5" fmla="*/ 172674 w 464248"/>
                  <a:gd name="connsiteY5" fmla="*/ 209550 h 378641"/>
                  <a:gd name="connsiteX6" fmla="*/ 77423 w 464248"/>
                  <a:gd name="connsiteY6" fmla="*/ 133350 h 378641"/>
                  <a:gd name="connsiteX7" fmla="*/ 3605 w 464248"/>
                  <a:gd name="connsiteY7" fmla="*/ 219076 h 378641"/>
                  <a:gd name="connsiteX0" fmla="*/ 3470 w 464113"/>
                  <a:gd name="connsiteY0" fmla="*/ 219076 h 378641"/>
                  <a:gd name="connsiteX1" fmla="*/ 191590 w 464113"/>
                  <a:gd name="connsiteY1" fmla="*/ 378620 h 378641"/>
                  <a:gd name="connsiteX2" fmla="*/ 317555 w 464113"/>
                  <a:gd name="connsiteY2" fmla="*/ 236484 h 378641"/>
                  <a:gd name="connsiteX3" fmla="*/ 460670 w 464113"/>
                  <a:gd name="connsiteY3" fmla="*/ 100014 h 378641"/>
                  <a:gd name="connsiteX4" fmla="*/ 403520 w 464113"/>
                  <a:gd name="connsiteY4" fmla="*/ 0 h 378641"/>
                  <a:gd name="connsiteX5" fmla="*/ 174921 w 464113"/>
                  <a:gd name="connsiteY5" fmla="*/ 221457 h 378641"/>
                  <a:gd name="connsiteX6" fmla="*/ 77288 w 464113"/>
                  <a:gd name="connsiteY6" fmla="*/ 133350 h 378641"/>
                  <a:gd name="connsiteX7" fmla="*/ 3470 w 464113"/>
                  <a:gd name="connsiteY7" fmla="*/ 219076 h 378641"/>
                  <a:gd name="connsiteX0" fmla="*/ 3470 w 479103"/>
                  <a:gd name="connsiteY0" fmla="*/ 237452 h 397017"/>
                  <a:gd name="connsiteX1" fmla="*/ 191590 w 479103"/>
                  <a:gd name="connsiteY1" fmla="*/ 396996 h 397017"/>
                  <a:gd name="connsiteX2" fmla="*/ 317555 w 479103"/>
                  <a:gd name="connsiteY2" fmla="*/ 254860 h 397017"/>
                  <a:gd name="connsiteX3" fmla="*/ 460670 w 479103"/>
                  <a:gd name="connsiteY3" fmla="*/ 118390 h 397017"/>
                  <a:gd name="connsiteX4" fmla="*/ 403520 w 479103"/>
                  <a:gd name="connsiteY4" fmla="*/ 18376 h 397017"/>
                  <a:gd name="connsiteX5" fmla="*/ 174921 w 479103"/>
                  <a:gd name="connsiteY5" fmla="*/ 239833 h 397017"/>
                  <a:gd name="connsiteX6" fmla="*/ 77288 w 479103"/>
                  <a:gd name="connsiteY6" fmla="*/ 151726 h 397017"/>
                  <a:gd name="connsiteX7" fmla="*/ 3470 w 479103"/>
                  <a:gd name="connsiteY7" fmla="*/ 237452 h 397017"/>
                  <a:gd name="connsiteX0" fmla="*/ 3470 w 463445"/>
                  <a:gd name="connsiteY0" fmla="*/ 220091 h 379656"/>
                  <a:gd name="connsiteX1" fmla="*/ 191590 w 463445"/>
                  <a:gd name="connsiteY1" fmla="*/ 379635 h 379656"/>
                  <a:gd name="connsiteX2" fmla="*/ 317555 w 463445"/>
                  <a:gd name="connsiteY2" fmla="*/ 237499 h 379656"/>
                  <a:gd name="connsiteX3" fmla="*/ 460670 w 463445"/>
                  <a:gd name="connsiteY3" fmla="*/ 101029 h 379656"/>
                  <a:gd name="connsiteX4" fmla="*/ 403520 w 463445"/>
                  <a:gd name="connsiteY4" fmla="*/ 1015 h 379656"/>
                  <a:gd name="connsiteX5" fmla="*/ 174921 w 463445"/>
                  <a:gd name="connsiteY5" fmla="*/ 222472 h 379656"/>
                  <a:gd name="connsiteX6" fmla="*/ 77288 w 463445"/>
                  <a:gd name="connsiteY6" fmla="*/ 134365 h 379656"/>
                  <a:gd name="connsiteX7" fmla="*/ 3470 w 463445"/>
                  <a:gd name="connsiteY7" fmla="*/ 220091 h 379656"/>
                  <a:gd name="connsiteX0" fmla="*/ 3470 w 471984"/>
                  <a:gd name="connsiteY0" fmla="*/ 220120 h 379685"/>
                  <a:gd name="connsiteX1" fmla="*/ 191590 w 471984"/>
                  <a:gd name="connsiteY1" fmla="*/ 379664 h 379685"/>
                  <a:gd name="connsiteX2" fmla="*/ 317555 w 471984"/>
                  <a:gd name="connsiteY2" fmla="*/ 237528 h 379685"/>
                  <a:gd name="connsiteX3" fmla="*/ 460670 w 471984"/>
                  <a:gd name="connsiteY3" fmla="*/ 101058 h 379685"/>
                  <a:gd name="connsiteX4" fmla="*/ 403520 w 471984"/>
                  <a:gd name="connsiteY4" fmla="*/ 1044 h 379685"/>
                  <a:gd name="connsiteX5" fmla="*/ 174921 w 471984"/>
                  <a:gd name="connsiteY5" fmla="*/ 222501 h 379685"/>
                  <a:gd name="connsiteX6" fmla="*/ 77288 w 471984"/>
                  <a:gd name="connsiteY6" fmla="*/ 134394 h 379685"/>
                  <a:gd name="connsiteX7" fmla="*/ 3470 w 471984"/>
                  <a:gd name="connsiteY7" fmla="*/ 220120 h 379685"/>
                  <a:gd name="connsiteX0" fmla="*/ 3470 w 478667"/>
                  <a:gd name="connsiteY0" fmla="*/ 221676 h 381241"/>
                  <a:gd name="connsiteX1" fmla="*/ 191590 w 478667"/>
                  <a:gd name="connsiteY1" fmla="*/ 381220 h 381241"/>
                  <a:gd name="connsiteX2" fmla="*/ 317555 w 478667"/>
                  <a:gd name="connsiteY2" fmla="*/ 239084 h 381241"/>
                  <a:gd name="connsiteX3" fmla="*/ 465432 w 478667"/>
                  <a:gd name="connsiteY3" fmla="*/ 112139 h 381241"/>
                  <a:gd name="connsiteX4" fmla="*/ 403520 w 478667"/>
                  <a:gd name="connsiteY4" fmla="*/ 2600 h 381241"/>
                  <a:gd name="connsiteX5" fmla="*/ 174921 w 478667"/>
                  <a:gd name="connsiteY5" fmla="*/ 224057 h 381241"/>
                  <a:gd name="connsiteX6" fmla="*/ 77288 w 478667"/>
                  <a:gd name="connsiteY6" fmla="*/ 135950 h 381241"/>
                  <a:gd name="connsiteX7" fmla="*/ 3470 w 478667"/>
                  <a:gd name="connsiteY7" fmla="*/ 221676 h 381241"/>
                  <a:gd name="connsiteX0" fmla="*/ 3470 w 478667"/>
                  <a:gd name="connsiteY0" fmla="*/ 221676 h 381241"/>
                  <a:gd name="connsiteX1" fmla="*/ 191590 w 478667"/>
                  <a:gd name="connsiteY1" fmla="*/ 381220 h 381241"/>
                  <a:gd name="connsiteX2" fmla="*/ 317555 w 478667"/>
                  <a:gd name="connsiteY2" fmla="*/ 239084 h 381241"/>
                  <a:gd name="connsiteX3" fmla="*/ 465432 w 478667"/>
                  <a:gd name="connsiteY3" fmla="*/ 112139 h 381241"/>
                  <a:gd name="connsiteX4" fmla="*/ 403520 w 478667"/>
                  <a:gd name="connsiteY4" fmla="*/ 2600 h 381241"/>
                  <a:gd name="connsiteX5" fmla="*/ 174921 w 478667"/>
                  <a:gd name="connsiteY5" fmla="*/ 224057 h 381241"/>
                  <a:gd name="connsiteX6" fmla="*/ 77288 w 478667"/>
                  <a:gd name="connsiteY6" fmla="*/ 135950 h 381241"/>
                  <a:gd name="connsiteX7" fmla="*/ 3470 w 478667"/>
                  <a:gd name="connsiteY7" fmla="*/ 221676 h 381241"/>
                  <a:gd name="connsiteX0" fmla="*/ 3470 w 468632"/>
                  <a:gd name="connsiteY0" fmla="*/ 221629 h 381402"/>
                  <a:gd name="connsiteX1" fmla="*/ 191590 w 468632"/>
                  <a:gd name="connsiteY1" fmla="*/ 381173 h 381402"/>
                  <a:gd name="connsiteX2" fmla="*/ 327080 w 468632"/>
                  <a:gd name="connsiteY2" fmla="*/ 241419 h 381402"/>
                  <a:gd name="connsiteX3" fmla="*/ 465432 w 468632"/>
                  <a:gd name="connsiteY3" fmla="*/ 112092 h 381402"/>
                  <a:gd name="connsiteX4" fmla="*/ 403520 w 468632"/>
                  <a:gd name="connsiteY4" fmla="*/ 2553 h 381402"/>
                  <a:gd name="connsiteX5" fmla="*/ 174921 w 468632"/>
                  <a:gd name="connsiteY5" fmla="*/ 224010 h 381402"/>
                  <a:gd name="connsiteX6" fmla="*/ 77288 w 468632"/>
                  <a:gd name="connsiteY6" fmla="*/ 135903 h 381402"/>
                  <a:gd name="connsiteX7" fmla="*/ 3470 w 468632"/>
                  <a:gd name="connsiteY7" fmla="*/ 221629 h 381402"/>
                  <a:gd name="connsiteX0" fmla="*/ 3470 w 468632"/>
                  <a:gd name="connsiteY0" fmla="*/ 221629 h 381261"/>
                  <a:gd name="connsiteX1" fmla="*/ 191590 w 468632"/>
                  <a:gd name="connsiteY1" fmla="*/ 381173 h 381261"/>
                  <a:gd name="connsiteX2" fmla="*/ 327080 w 468632"/>
                  <a:gd name="connsiteY2" fmla="*/ 241419 h 381261"/>
                  <a:gd name="connsiteX3" fmla="*/ 465432 w 468632"/>
                  <a:gd name="connsiteY3" fmla="*/ 112092 h 381261"/>
                  <a:gd name="connsiteX4" fmla="*/ 403520 w 468632"/>
                  <a:gd name="connsiteY4" fmla="*/ 2553 h 381261"/>
                  <a:gd name="connsiteX5" fmla="*/ 174921 w 468632"/>
                  <a:gd name="connsiteY5" fmla="*/ 224010 h 381261"/>
                  <a:gd name="connsiteX6" fmla="*/ 77288 w 468632"/>
                  <a:gd name="connsiteY6" fmla="*/ 135903 h 381261"/>
                  <a:gd name="connsiteX7" fmla="*/ 3470 w 468632"/>
                  <a:gd name="connsiteY7" fmla="*/ 221629 h 381261"/>
                  <a:gd name="connsiteX0" fmla="*/ 3470 w 481001"/>
                  <a:gd name="connsiteY0" fmla="*/ 221469 h 381101"/>
                  <a:gd name="connsiteX1" fmla="*/ 191590 w 481001"/>
                  <a:gd name="connsiteY1" fmla="*/ 381013 h 381101"/>
                  <a:gd name="connsiteX2" fmla="*/ 327080 w 481001"/>
                  <a:gd name="connsiteY2" fmla="*/ 241259 h 381101"/>
                  <a:gd name="connsiteX3" fmla="*/ 465432 w 481001"/>
                  <a:gd name="connsiteY3" fmla="*/ 111932 h 381101"/>
                  <a:gd name="connsiteX4" fmla="*/ 403520 w 481001"/>
                  <a:gd name="connsiteY4" fmla="*/ 2393 h 381101"/>
                  <a:gd name="connsiteX5" fmla="*/ 174921 w 481001"/>
                  <a:gd name="connsiteY5" fmla="*/ 223850 h 381101"/>
                  <a:gd name="connsiteX6" fmla="*/ 77288 w 481001"/>
                  <a:gd name="connsiteY6" fmla="*/ 135743 h 381101"/>
                  <a:gd name="connsiteX7" fmla="*/ 3470 w 481001"/>
                  <a:gd name="connsiteY7" fmla="*/ 221469 h 381101"/>
                  <a:gd name="connsiteX0" fmla="*/ 3470 w 485051"/>
                  <a:gd name="connsiteY0" fmla="*/ 221686 h 381318"/>
                  <a:gd name="connsiteX1" fmla="*/ 191590 w 485051"/>
                  <a:gd name="connsiteY1" fmla="*/ 381230 h 381318"/>
                  <a:gd name="connsiteX2" fmla="*/ 327080 w 485051"/>
                  <a:gd name="connsiteY2" fmla="*/ 241476 h 381318"/>
                  <a:gd name="connsiteX3" fmla="*/ 465432 w 485051"/>
                  <a:gd name="connsiteY3" fmla="*/ 112149 h 381318"/>
                  <a:gd name="connsiteX4" fmla="*/ 403520 w 485051"/>
                  <a:gd name="connsiteY4" fmla="*/ 2610 h 381318"/>
                  <a:gd name="connsiteX5" fmla="*/ 174921 w 485051"/>
                  <a:gd name="connsiteY5" fmla="*/ 224067 h 381318"/>
                  <a:gd name="connsiteX6" fmla="*/ 77288 w 485051"/>
                  <a:gd name="connsiteY6" fmla="*/ 135960 h 381318"/>
                  <a:gd name="connsiteX7" fmla="*/ 3470 w 485051"/>
                  <a:gd name="connsiteY7" fmla="*/ 221686 h 381318"/>
                  <a:gd name="connsiteX0" fmla="*/ 3790 w 485371"/>
                  <a:gd name="connsiteY0" fmla="*/ 221686 h 381318"/>
                  <a:gd name="connsiteX1" fmla="*/ 191910 w 485371"/>
                  <a:gd name="connsiteY1" fmla="*/ 381230 h 381318"/>
                  <a:gd name="connsiteX2" fmla="*/ 327400 w 485371"/>
                  <a:gd name="connsiteY2" fmla="*/ 241476 h 381318"/>
                  <a:gd name="connsiteX3" fmla="*/ 465752 w 485371"/>
                  <a:gd name="connsiteY3" fmla="*/ 112149 h 381318"/>
                  <a:gd name="connsiteX4" fmla="*/ 403840 w 485371"/>
                  <a:gd name="connsiteY4" fmla="*/ 2610 h 381318"/>
                  <a:gd name="connsiteX5" fmla="*/ 175241 w 485371"/>
                  <a:gd name="connsiteY5" fmla="*/ 224067 h 381318"/>
                  <a:gd name="connsiteX6" fmla="*/ 77608 w 485371"/>
                  <a:gd name="connsiteY6" fmla="*/ 135960 h 381318"/>
                  <a:gd name="connsiteX7" fmla="*/ 3790 w 485371"/>
                  <a:gd name="connsiteY7" fmla="*/ 221686 h 381318"/>
                  <a:gd name="connsiteX0" fmla="*/ 3554 w 485135"/>
                  <a:gd name="connsiteY0" fmla="*/ 221686 h 381319"/>
                  <a:gd name="connsiteX1" fmla="*/ 191674 w 485135"/>
                  <a:gd name="connsiteY1" fmla="*/ 381230 h 381319"/>
                  <a:gd name="connsiteX2" fmla="*/ 327164 w 485135"/>
                  <a:gd name="connsiteY2" fmla="*/ 241476 h 381319"/>
                  <a:gd name="connsiteX3" fmla="*/ 465516 w 485135"/>
                  <a:gd name="connsiteY3" fmla="*/ 112149 h 381319"/>
                  <a:gd name="connsiteX4" fmla="*/ 403604 w 485135"/>
                  <a:gd name="connsiteY4" fmla="*/ 2610 h 381319"/>
                  <a:gd name="connsiteX5" fmla="*/ 175005 w 485135"/>
                  <a:gd name="connsiteY5" fmla="*/ 224067 h 381319"/>
                  <a:gd name="connsiteX6" fmla="*/ 79753 w 485135"/>
                  <a:gd name="connsiteY6" fmla="*/ 131197 h 381319"/>
                  <a:gd name="connsiteX7" fmla="*/ 3554 w 485135"/>
                  <a:gd name="connsiteY7" fmla="*/ 221686 h 381319"/>
                  <a:gd name="connsiteX0" fmla="*/ 8294 w 489875"/>
                  <a:gd name="connsiteY0" fmla="*/ 221686 h 381314"/>
                  <a:gd name="connsiteX1" fmla="*/ 196414 w 489875"/>
                  <a:gd name="connsiteY1" fmla="*/ 381230 h 381314"/>
                  <a:gd name="connsiteX2" fmla="*/ 331904 w 489875"/>
                  <a:gd name="connsiteY2" fmla="*/ 241476 h 381314"/>
                  <a:gd name="connsiteX3" fmla="*/ 470256 w 489875"/>
                  <a:gd name="connsiteY3" fmla="*/ 112149 h 381314"/>
                  <a:gd name="connsiteX4" fmla="*/ 408344 w 489875"/>
                  <a:gd name="connsiteY4" fmla="*/ 2610 h 381314"/>
                  <a:gd name="connsiteX5" fmla="*/ 179745 w 489875"/>
                  <a:gd name="connsiteY5" fmla="*/ 224067 h 381314"/>
                  <a:gd name="connsiteX6" fmla="*/ 84493 w 489875"/>
                  <a:gd name="connsiteY6" fmla="*/ 131197 h 381314"/>
                  <a:gd name="connsiteX7" fmla="*/ 8294 w 489875"/>
                  <a:gd name="connsiteY7" fmla="*/ 221686 h 381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9875" h="381314">
                    <a:moveTo>
                      <a:pt x="8294" y="221686"/>
                    </a:moveTo>
                    <a:cubicBezTo>
                      <a:pt x="41235" y="256215"/>
                      <a:pt x="166292" y="385076"/>
                      <a:pt x="196414" y="381230"/>
                    </a:cubicBezTo>
                    <a:cubicBezTo>
                      <a:pt x="226536" y="377384"/>
                      <a:pt x="217207" y="352998"/>
                      <a:pt x="331904" y="241476"/>
                    </a:cubicBezTo>
                    <a:cubicBezTo>
                      <a:pt x="446601" y="129954"/>
                      <a:pt x="417035" y="154341"/>
                      <a:pt x="470256" y="112149"/>
                    </a:cubicBezTo>
                    <a:cubicBezTo>
                      <a:pt x="523477" y="69957"/>
                      <a:pt x="456763" y="-16043"/>
                      <a:pt x="408344" y="2610"/>
                    </a:cubicBezTo>
                    <a:cubicBezTo>
                      <a:pt x="359926" y="21263"/>
                      <a:pt x="263883" y="128023"/>
                      <a:pt x="179745" y="224067"/>
                    </a:cubicBezTo>
                    <a:cubicBezTo>
                      <a:pt x="147201" y="194698"/>
                      <a:pt x="120212" y="155407"/>
                      <a:pt x="84493" y="131197"/>
                    </a:cubicBezTo>
                    <a:cubicBezTo>
                      <a:pt x="48774" y="106987"/>
                      <a:pt x="-24647" y="187157"/>
                      <a:pt x="8294" y="2216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0409"/>
                <a:endParaRPr lang="en-US" sz="1753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42" name="Rectangle 41"/>
          <p:cNvSpPr/>
          <p:nvPr/>
        </p:nvSpPr>
        <p:spPr bwMode="auto">
          <a:xfrm>
            <a:off x="9622471" y="5282050"/>
            <a:ext cx="1680547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keys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9622471" y="4225413"/>
            <a:ext cx="1680547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 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9305513" y="2267976"/>
            <a:ext cx="1997506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Workspace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9622471" y="3246694"/>
            <a:ext cx="1680547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2918" y="1485416"/>
            <a:ext cx="2509606" cy="62863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896214">
              <a:lnSpc>
                <a:spcPct val="90000"/>
              </a:lnSpc>
              <a:spcAft>
                <a:spcPts val="588"/>
              </a:spcAft>
            </a:pPr>
            <a:r>
              <a:rPr lang="en-US" sz="2400" kern="0" dirty="0">
                <a:solidFill>
                  <a:srgbClr val="282828"/>
                </a:solidFill>
                <a:latin typeface="Segoe UI Light"/>
                <a:ea typeface="Segoe UI Black" panose="020B0A02040204020203" pitchFamily="34" charset="0"/>
                <a:cs typeface="Segoe UI Black" panose="020B0A02040204020203" pitchFamily="34" charset="0"/>
              </a:rPr>
              <a:t>Application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65" y="486"/>
            <a:ext cx="12190271" cy="1570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tIns="457135" rIns="457135" rtlCol="0" anchor="t"/>
          <a:lstStyle/>
          <a:p>
            <a:pPr defTabSz="914367"/>
            <a:r>
              <a:rPr lang="en-US" sz="4400" dirty="0">
                <a:solidFill>
                  <a:srgbClr val="282828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Provide seamless authentication experiences</a:t>
            </a:r>
            <a:endParaRPr lang="en-US" sz="44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367"/>
            <a:endParaRPr lang="en-US" sz="44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22918" y="1485416"/>
            <a:ext cx="3047379" cy="4944679"/>
          </a:xfrm>
          <a:prstGeom prst="rect">
            <a:avLst/>
          </a:prstGeom>
          <a:noFill/>
          <a:ln w="12700">
            <a:solidFill>
              <a:srgbClr val="1E1E1E">
                <a:alpha val="50000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5" y="6600158"/>
            <a:ext cx="2029680" cy="257356"/>
            <a:chOff x="10162032" y="6604155"/>
            <a:chExt cx="2029968" cy="257393"/>
          </a:xfrm>
        </p:grpSpPr>
        <p:sp>
          <p:nvSpPr>
            <p:cNvPr id="50" name="Rectangle 49"/>
            <p:cNvSpPr/>
            <p:nvPr/>
          </p:nvSpPr>
          <p:spPr>
            <a:xfrm>
              <a:off x="10838688" y="6605516"/>
              <a:ext cx="676656" cy="251512"/>
            </a:xfrm>
            <a:prstGeom prst="rect">
              <a:avLst/>
            </a:prstGeom>
            <a:solidFill>
              <a:srgbClr val="EDC30D"/>
            </a:solidFill>
            <a:ln w="6350">
              <a:solidFill>
                <a:srgbClr val="EDC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67"/>
              <a:r>
                <a:rPr lang="en-US" sz="1000" dirty="0">
                  <a:solidFill>
                    <a:srgbClr val="282828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Embed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162032" y="6605516"/>
              <a:ext cx="676656" cy="251512"/>
            </a:xfrm>
            <a:prstGeom prst="rect">
              <a:avLst/>
            </a:prstGeom>
            <a:solidFill>
              <a:srgbClr val="282828"/>
            </a:solidFill>
            <a:ln w="63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67"/>
              <a:r>
                <a:rPr lang="en-US" sz="1000" dirty="0">
                  <a:solidFill>
                    <a:srgbClr val="EDC30D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Create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515344" y="6605516"/>
              <a:ext cx="676656" cy="251512"/>
            </a:xfrm>
            <a:prstGeom prst="rect">
              <a:avLst/>
            </a:prstGeom>
            <a:solidFill>
              <a:srgbClr val="282828"/>
            </a:solidFill>
            <a:ln w="63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67"/>
              <a:r>
                <a:rPr lang="en-US" sz="1000" dirty="0">
                  <a:solidFill>
                    <a:srgbClr val="EDC30D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Deploy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1515344" y="6604155"/>
              <a:ext cx="0" cy="256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0838688" y="6605516"/>
              <a:ext cx="0" cy="256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3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865" y="486"/>
            <a:ext cx="12190271" cy="1570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tIns="457135" rIns="457135" rtlCol="0" anchor="t"/>
          <a:lstStyle/>
          <a:p>
            <a:pPr defTabSz="914367"/>
            <a:r>
              <a:rPr lang="en-US" sz="4400" dirty="0">
                <a:solidFill>
                  <a:srgbClr val="282828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Provide seamless authentication experiences</a:t>
            </a:r>
            <a:endParaRPr lang="en-US" sz="44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367"/>
            <a:endParaRPr lang="en-US" sz="44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758395" y="1485416"/>
            <a:ext cx="3047379" cy="4944679"/>
          </a:xfrm>
          <a:prstGeom prst="rect">
            <a:avLst/>
          </a:prstGeom>
          <a:solidFill>
            <a:srgbClr val="EDC30D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58393" y="1473950"/>
            <a:ext cx="3047380" cy="628636"/>
          </a:xfrm>
          <a:prstGeom prst="rect">
            <a:avLst/>
          </a:prstGeom>
          <a:solidFill>
            <a:srgbClr val="EDC30D"/>
          </a:solidFill>
        </p:spPr>
        <p:txBody>
          <a:bodyPr wrap="square" lIns="179259" tIns="143407" rIns="179259" bIns="143407" rtlCol="0">
            <a:spAutoFit/>
          </a:bodyPr>
          <a:lstStyle/>
          <a:p>
            <a:pPr defTabSz="896214">
              <a:lnSpc>
                <a:spcPct val="90000"/>
              </a:lnSpc>
              <a:spcAft>
                <a:spcPts val="588"/>
              </a:spcAft>
            </a:pPr>
            <a:r>
              <a:rPr lang="en-US" sz="2400" kern="0" dirty="0">
                <a:solidFill>
                  <a:srgbClr val="282828"/>
                </a:solidFill>
                <a:latin typeface="Segoe UI Light"/>
                <a:ea typeface="Segoe UI Black" panose="020B0A02040204020203" pitchFamily="34" charset="0"/>
                <a:cs typeface="Segoe UI Black" panose="020B0A02040204020203" pitchFamily="34" charset="0"/>
              </a:rPr>
              <a:t>Power BI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88760" y="2268372"/>
            <a:ext cx="1972232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85829" y="4213972"/>
            <a:ext cx="1946694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Permissions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88761" y="3246694"/>
            <a:ext cx="1946694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Auth. providers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85828" y="5282052"/>
            <a:ext cx="1946695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keys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5537280" y="3464939"/>
            <a:ext cx="3085662" cy="370171"/>
          </a:xfrm>
          <a:prstGeom prst="leftArrow">
            <a:avLst/>
          </a:prstGeom>
          <a:solidFill>
            <a:srgbClr val="EDC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19509" y="2266582"/>
            <a:ext cx="707857" cy="808054"/>
          </a:xfrm>
          <a:custGeom>
            <a:avLst/>
            <a:gdLst>
              <a:gd name="connsiteX0" fmla="*/ 599650 w 1199300"/>
              <a:gd name="connsiteY0" fmla="*/ 88729 h 1369060"/>
              <a:gd name="connsiteX1" fmla="*/ 270362 w 1199300"/>
              <a:gd name="connsiteY1" fmla="*/ 418017 h 1369060"/>
              <a:gd name="connsiteX2" fmla="*/ 599650 w 1199300"/>
              <a:gd name="connsiteY2" fmla="*/ 747305 h 1369060"/>
              <a:gd name="connsiteX3" fmla="*/ 928938 w 1199300"/>
              <a:gd name="connsiteY3" fmla="*/ 418017 h 1369060"/>
              <a:gd name="connsiteX4" fmla="*/ 599650 w 1199300"/>
              <a:gd name="connsiteY4" fmla="*/ 88729 h 1369060"/>
              <a:gd name="connsiteX5" fmla="*/ 599651 w 1199300"/>
              <a:gd name="connsiteY5" fmla="*/ 0 h 1369060"/>
              <a:gd name="connsiteX6" fmla="*/ 1017668 w 1199300"/>
              <a:gd name="connsiteY6" fmla="*/ 418017 h 1369060"/>
              <a:gd name="connsiteX7" fmla="*/ 833368 w 1199300"/>
              <a:gd name="connsiteY7" fmla="*/ 764643 h 1369060"/>
              <a:gd name="connsiteX8" fmla="*/ 772437 w 1199300"/>
              <a:gd name="connsiteY8" fmla="*/ 797716 h 1369060"/>
              <a:gd name="connsiteX9" fmla="*/ 833061 w 1199300"/>
              <a:gd name="connsiteY9" fmla="*/ 816535 h 1369060"/>
              <a:gd name="connsiteX10" fmla="*/ 1199300 w 1199300"/>
              <a:gd name="connsiteY10" fmla="*/ 1369060 h 1369060"/>
              <a:gd name="connsiteX11" fmla="*/ 1092443 w 1199300"/>
              <a:gd name="connsiteY11" fmla="*/ 1369060 h 1369060"/>
              <a:gd name="connsiteX12" fmla="*/ 599650 w 1199300"/>
              <a:gd name="connsiteY12" fmla="*/ 876268 h 1369060"/>
              <a:gd name="connsiteX13" fmla="*/ 106857 w 1199300"/>
              <a:gd name="connsiteY13" fmla="*/ 1369060 h 1369060"/>
              <a:gd name="connsiteX14" fmla="*/ 0 w 1199300"/>
              <a:gd name="connsiteY14" fmla="*/ 1369060 h 1369060"/>
              <a:gd name="connsiteX15" fmla="*/ 366239 w 1199300"/>
              <a:gd name="connsiteY15" fmla="*/ 816535 h 1369060"/>
              <a:gd name="connsiteX16" fmla="*/ 426865 w 1199300"/>
              <a:gd name="connsiteY16" fmla="*/ 797716 h 1369060"/>
              <a:gd name="connsiteX17" fmla="*/ 365934 w 1199300"/>
              <a:gd name="connsiteY17" fmla="*/ 764643 h 1369060"/>
              <a:gd name="connsiteX18" fmla="*/ 181634 w 1199300"/>
              <a:gd name="connsiteY18" fmla="*/ 418017 h 1369060"/>
              <a:gd name="connsiteX19" fmla="*/ 599651 w 1199300"/>
              <a:gd name="connsiteY19" fmla="*/ 0 h 136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9300" h="1369060">
                <a:moveTo>
                  <a:pt x="599650" y="88729"/>
                </a:moveTo>
                <a:cubicBezTo>
                  <a:pt x="417789" y="88729"/>
                  <a:pt x="270362" y="236156"/>
                  <a:pt x="270362" y="418017"/>
                </a:cubicBezTo>
                <a:cubicBezTo>
                  <a:pt x="270362" y="599878"/>
                  <a:pt x="417789" y="747305"/>
                  <a:pt x="599650" y="747305"/>
                </a:cubicBezTo>
                <a:cubicBezTo>
                  <a:pt x="781511" y="747305"/>
                  <a:pt x="928938" y="599878"/>
                  <a:pt x="928938" y="418017"/>
                </a:cubicBezTo>
                <a:cubicBezTo>
                  <a:pt x="928938" y="236156"/>
                  <a:pt x="781511" y="88729"/>
                  <a:pt x="599650" y="88729"/>
                </a:cubicBezTo>
                <a:close/>
                <a:moveTo>
                  <a:pt x="599651" y="0"/>
                </a:moveTo>
                <a:cubicBezTo>
                  <a:pt x="830515" y="0"/>
                  <a:pt x="1017668" y="187153"/>
                  <a:pt x="1017668" y="418017"/>
                </a:cubicBezTo>
                <a:cubicBezTo>
                  <a:pt x="1017668" y="562307"/>
                  <a:pt x="944561" y="689522"/>
                  <a:pt x="833368" y="764643"/>
                </a:cubicBezTo>
                <a:lnTo>
                  <a:pt x="772437" y="797716"/>
                </a:lnTo>
                <a:lnTo>
                  <a:pt x="833061" y="816535"/>
                </a:lnTo>
                <a:cubicBezTo>
                  <a:pt x="1048285" y="907566"/>
                  <a:pt x="1199300" y="1120678"/>
                  <a:pt x="1199300" y="1369060"/>
                </a:cubicBezTo>
                <a:lnTo>
                  <a:pt x="1092443" y="1369060"/>
                </a:lnTo>
                <a:cubicBezTo>
                  <a:pt x="1092443" y="1096898"/>
                  <a:pt x="871812" y="876268"/>
                  <a:pt x="599650" y="876268"/>
                </a:cubicBezTo>
                <a:cubicBezTo>
                  <a:pt x="327488" y="876268"/>
                  <a:pt x="106857" y="1096898"/>
                  <a:pt x="106857" y="1369060"/>
                </a:cubicBezTo>
                <a:lnTo>
                  <a:pt x="0" y="1369060"/>
                </a:lnTo>
                <a:cubicBezTo>
                  <a:pt x="0" y="1120678"/>
                  <a:pt x="151016" y="907566"/>
                  <a:pt x="366239" y="816535"/>
                </a:cubicBezTo>
                <a:lnTo>
                  <a:pt x="426865" y="797716"/>
                </a:lnTo>
                <a:lnTo>
                  <a:pt x="365934" y="764643"/>
                </a:lnTo>
                <a:cubicBezTo>
                  <a:pt x="254741" y="689522"/>
                  <a:pt x="181634" y="562307"/>
                  <a:pt x="181634" y="418017"/>
                </a:cubicBezTo>
                <a:cubicBezTo>
                  <a:pt x="181634" y="187153"/>
                  <a:pt x="368787" y="0"/>
                  <a:pt x="599651" y="0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kern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9622471" y="5282050"/>
            <a:ext cx="1680547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keys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9622471" y="4225413"/>
            <a:ext cx="1680547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 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9305513" y="2267976"/>
            <a:ext cx="1997506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Workspace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9622471" y="3246694"/>
            <a:ext cx="1680547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 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703269" y="3246694"/>
            <a:ext cx="1680547" cy="806660"/>
          </a:xfrm>
          <a:prstGeom prst="rect">
            <a:avLst/>
          </a:prstGeom>
          <a:solidFill>
            <a:srgbClr val="282828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2918" y="1485416"/>
            <a:ext cx="2509606" cy="62863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896214">
              <a:lnSpc>
                <a:spcPct val="90000"/>
              </a:lnSpc>
              <a:spcAft>
                <a:spcPts val="588"/>
              </a:spcAft>
            </a:pPr>
            <a:r>
              <a:rPr lang="en-US" sz="2400" kern="0" dirty="0">
                <a:solidFill>
                  <a:srgbClr val="282828"/>
                </a:solidFill>
                <a:latin typeface="Segoe UI Light"/>
                <a:ea typeface="Segoe UI Black" panose="020B0A02040204020203" pitchFamily="34" charset="0"/>
                <a:cs typeface="Segoe UI Black" panose="020B0A02040204020203" pitchFamily="34" charset="0"/>
              </a:rPr>
              <a:t>Application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22918" y="1485416"/>
            <a:ext cx="3047379" cy="4944679"/>
          </a:xfrm>
          <a:prstGeom prst="rect">
            <a:avLst/>
          </a:prstGeom>
          <a:noFill/>
          <a:ln w="12700">
            <a:solidFill>
              <a:srgbClr val="1E1E1E">
                <a:alpha val="50000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5" y="6600158"/>
            <a:ext cx="2029680" cy="257356"/>
            <a:chOff x="10162032" y="6604155"/>
            <a:chExt cx="2029968" cy="257393"/>
          </a:xfrm>
        </p:grpSpPr>
        <p:sp>
          <p:nvSpPr>
            <p:cNvPr id="30" name="Rectangle 29"/>
            <p:cNvSpPr/>
            <p:nvPr/>
          </p:nvSpPr>
          <p:spPr>
            <a:xfrm>
              <a:off x="10838688" y="6605516"/>
              <a:ext cx="676656" cy="251512"/>
            </a:xfrm>
            <a:prstGeom prst="rect">
              <a:avLst/>
            </a:prstGeom>
            <a:solidFill>
              <a:srgbClr val="EDC30D"/>
            </a:solidFill>
            <a:ln w="6350">
              <a:solidFill>
                <a:srgbClr val="EDC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67"/>
              <a:r>
                <a:rPr lang="en-US" sz="1000" dirty="0">
                  <a:solidFill>
                    <a:srgbClr val="282828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Embed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162032" y="6605516"/>
              <a:ext cx="676656" cy="251512"/>
            </a:xfrm>
            <a:prstGeom prst="rect">
              <a:avLst/>
            </a:prstGeom>
            <a:solidFill>
              <a:srgbClr val="282828"/>
            </a:solidFill>
            <a:ln w="63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67"/>
              <a:r>
                <a:rPr lang="en-US" sz="1000" dirty="0">
                  <a:solidFill>
                    <a:srgbClr val="EDC30D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Create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515344" y="6605516"/>
              <a:ext cx="676656" cy="251512"/>
            </a:xfrm>
            <a:prstGeom prst="rect">
              <a:avLst/>
            </a:prstGeom>
            <a:solidFill>
              <a:srgbClr val="282828"/>
            </a:solidFill>
            <a:ln w="6350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67"/>
              <a:r>
                <a:rPr lang="en-US" sz="1000" dirty="0">
                  <a:solidFill>
                    <a:srgbClr val="EDC30D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Deploy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1515344" y="6604155"/>
              <a:ext cx="0" cy="256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838688" y="6605516"/>
              <a:ext cx="0" cy="256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2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034246" y="2891151"/>
            <a:ext cx="9142703" cy="1655527"/>
          </a:xfrm>
        </p:spPr>
        <p:txBody>
          <a:bodyPr>
            <a:normAutofit/>
          </a:bodyPr>
          <a:lstStyle/>
          <a:p>
            <a:pPr algn="l"/>
            <a:r>
              <a:rPr lang="it-IT" sz="7058" b="1" i="1" dirty="0" err="1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it-IT" sz="7058" b="1" i="1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7058" b="1" i="1" dirty="0" err="1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it-IT" sz="7058" b="1" i="1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en-US" sz="5882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" y="5976844"/>
            <a:ext cx="1852376" cy="830249"/>
          </a:xfrm>
          <a:prstGeom prst="rect">
            <a:avLst/>
          </a:prstGeom>
        </p:spPr>
      </p:pic>
      <p:sp>
        <p:nvSpPr>
          <p:cNvPr id="5" name="Freeform 8"/>
          <p:cNvSpPr/>
          <p:nvPr/>
        </p:nvSpPr>
        <p:spPr bwMode="auto">
          <a:xfrm>
            <a:off x="1928774" y="2601168"/>
            <a:ext cx="1253146" cy="1324471"/>
          </a:xfrm>
          <a:custGeom>
            <a:avLst/>
            <a:gdLst>
              <a:gd name="connsiteX0" fmla="*/ 391886 w 6079389"/>
              <a:gd name="connsiteY0" fmla="*/ 3446312 h 6425371"/>
              <a:gd name="connsiteX1" fmla="*/ 783772 w 6079389"/>
              <a:gd name="connsiteY1" fmla="*/ 3838198 h 6425371"/>
              <a:gd name="connsiteX2" fmla="*/ 783771 w 6079389"/>
              <a:gd name="connsiteY2" fmla="*/ 4814284 h 6425371"/>
              <a:gd name="connsiteX3" fmla="*/ 391885 w 6079389"/>
              <a:gd name="connsiteY3" fmla="*/ 5206170 h 6425371"/>
              <a:gd name="connsiteX4" fmla="*/ 391886 w 6079389"/>
              <a:gd name="connsiteY4" fmla="*/ 5206169 h 6425371"/>
              <a:gd name="connsiteX5" fmla="*/ 0 w 6079389"/>
              <a:gd name="connsiteY5" fmla="*/ 4814283 h 6425371"/>
              <a:gd name="connsiteX6" fmla="*/ 0 w 6079389"/>
              <a:gd name="connsiteY6" fmla="*/ 3838198 h 6425371"/>
              <a:gd name="connsiteX7" fmla="*/ 391886 w 6079389"/>
              <a:gd name="connsiteY7" fmla="*/ 3446312 h 6425371"/>
              <a:gd name="connsiteX8" fmla="*/ 1531258 w 6079389"/>
              <a:gd name="connsiteY8" fmla="*/ 3090714 h 6425371"/>
              <a:gd name="connsiteX9" fmla="*/ 1923144 w 6079389"/>
              <a:gd name="connsiteY9" fmla="*/ 3482600 h 6425371"/>
              <a:gd name="connsiteX10" fmla="*/ 1923143 w 6079389"/>
              <a:gd name="connsiteY10" fmla="*/ 5169881 h 6425371"/>
              <a:gd name="connsiteX11" fmla="*/ 1531257 w 6079389"/>
              <a:gd name="connsiteY11" fmla="*/ 5561767 h 6425371"/>
              <a:gd name="connsiteX12" fmla="*/ 1531258 w 6079389"/>
              <a:gd name="connsiteY12" fmla="*/ 5561766 h 6425371"/>
              <a:gd name="connsiteX13" fmla="*/ 1139372 w 6079389"/>
              <a:gd name="connsiteY13" fmla="*/ 5169880 h 6425371"/>
              <a:gd name="connsiteX14" fmla="*/ 1139372 w 6079389"/>
              <a:gd name="connsiteY14" fmla="*/ 3482600 h 6425371"/>
              <a:gd name="connsiteX15" fmla="*/ 1531258 w 6079389"/>
              <a:gd name="connsiteY15" fmla="*/ 3090714 h 6425371"/>
              <a:gd name="connsiteX16" fmla="*/ 2670630 w 6079389"/>
              <a:gd name="connsiteY16" fmla="*/ 2655284 h 6425371"/>
              <a:gd name="connsiteX17" fmla="*/ 3062516 w 6079389"/>
              <a:gd name="connsiteY17" fmla="*/ 3047170 h 6425371"/>
              <a:gd name="connsiteX18" fmla="*/ 3062515 w 6079389"/>
              <a:gd name="connsiteY18" fmla="*/ 5605309 h 6425371"/>
              <a:gd name="connsiteX19" fmla="*/ 2670629 w 6079389"/>
              <a:gd name="connsiteY19" fmla="*/ 5997195 h 6425371"/>
              <a:gd name="connsiteX20" fmla="*/ 2670630 w 6079389"/>
              <a:gd name="connsiteY20" fmla="*/ 5997194 h 6425371"/>
              <a:gd name="connsiteX21" fmla="*/ 2278744 w 6079389"/>
              <a:gd name="connsiteY21" fmla="*/ 5605308 h 6425371"/>
              <a:gd name="connsiteX22" fmla="*/ 2278744 w 6079389"/>
              <a:gd name="connsiteY22" fmla="*/ 3047170 h 6425371"/>
              <a:gd name="connsiteX23" fmla="*/ 2670630 w 6079389"/>
              <a:gd name="connsiteY23" fmla="*/ 2655284 h 6425371"/>
              <a:gd name="connsiteX24" fmla="*/ 3810002 w 6079389"/>
              <a:gd name="connsiteY24" fmla="*/ 2227106 h 6425371"/>
              <a:gd name="connsiteX25" fmla="*/ 4201888 w 6079389"/>
              <a:gd name="connsiteY25" fmla="*/ 2618992 h 6425371"/>
              <a:gd name="connsiteX26" fmla="*/ 4201887 w 6079389"/>
              <a:gd name="connsiteY26" fmla="*/ 6033485 h 6425371"/>
              <a:gd name="connsiteX27" fmla="*/ 3810001 w 6079389"/>
              <a:gd name="connsiteY27" fmla="*/ 6425371 h 6425371"/>
              <a:gd name="connsiteX28" fmla="*/ 3810002 w 6079389"/>
              <a:gd name="connsiteY28" fmla="*/ 6425370 h 6425371"/>
              <a:gd name="connsiteX29" fmla="*/ 3418116 w 6079389"/>
              <a:gd name="connsiteY29" fmla="*/ 6033484 h 6425371"/>
              <a:gd name="connsiteX30" fmla="*/ 3418116 w 6079389"/>
              <a:gd name="connsiteY30" fmla="*/ 2618992 h 6425371"/>
              <a:gd name="connsiteX31" fmla="*/ 3810002 w 6079389"/>
              <a:gd name="connsiteY31" fmla="*/ 2227106 h 6425371"/>
              <a:gd name="connsiteX32" fmla="*/ 808679 w 6079389"/>
              <a:gd name="connsiteY32" fmla="*/ 1114 h 6425371"/>
              <a:gd name="connsiteX33" fmla="*/ 926895 w 6079389"/>
              <a:gd name="connsiteY33" fmla="*/ 20551 h 6425371"/>
              <a:gd name="connsiteX34" fmla="*/ 5587189 w 6079389"/>
              <a:gd name="connsiteY34" fmla="*/ 1434210 h 6425371"/>
              <a:gd name="connsiteX35" fmla="*/ 6069794 w 6079389"/>
              <a:gd name="connsiteY35" fmla="*/ 1993544 h 6425371"/>
              <a:gd name="connsiteX36" fmla="*/ 6079389 w 6079389"/>
              <a:gd name="connsiteY36" fmla="*/ 5307043 h 6425371"/>
              <a:gd name="connsiteX37" fmla="*/ 5810258 w 6079389"/>
              <a:gd name="connsiteY37" fmla="*/ 5768485 h 6425371"/>
              <a:gd name="connsiteX38" fmla="*/ 5345135 w 6079389"/>
              <a:gd name="connsiteY38" fmla="*/ 5858727 h 6425371"/>
              <a:gd name="connsiteX39" fmla="*/ 5219433 w 6079389"/>
              <a:gd name="connsiteY39" fmla="*/ 5835161 h 6425371"/>
              <a:gd name="connsiteX40" fmla="*/ 4766077 w 6079389"/>
              <a:gd name="connsiteY40" fmla="*/ 5678449 h 6425371"/>
              <a:gd name="connsiteX41" fmla="*/ 4668743 w 6079389"/>
              <a:gd name="connsiteY41" fmla="*/ 5478276 h 6425371"/>
              <a:gd name="connsiteX42" fmla="*/ 4868916 w 6079389"/>
              <a:gd name="connsiteY42" fmla="*/ 5380942 h 6425371"/>
              <a:gd name="connsiteX43" fmla="*/ 5322272 w 6079389"/>
              <a:gd name="connsiteY43" fmla="*/ 5537654 h 6425371"/>
              <a:gd name="connsiteX44" fmla="*/ 5612887 w 6079389"/>
              <a:gd name="connsiteY44" fmla="*/ 5536560 h 6425371"/>
              <a:gd name="connsiteX45" fmla="*/ 5783942 w 6079389"/>
              <a:gd name="connsiteY45" fmla="*/ 5264226 h 6425371"/>
              <a:gd name="connsiteX46" fmla="*/ 5787925 w 6079389"/>
              <a:gd name="connsiteY46" fmla="*/ 1967172 h 6425371"/>
              <a:gd name="connsiteX47" fmla="*/ 5502375 w 6079389"/>
              <a:gd name="connsiteY47" fmla="*/ 1733625 h 6425371"/>
              <a:gd name="connsiteX48" fmla="*/ 769189 w 6079389"/>
              <a:gd name="connsiteY48" fmla="*/ 311225 h 6425371"/>
              <a:gd name="connsiteX49" fmla="*/ 486578 w 6079389"/>
              <a:gd name="connsiteY49" fmla="*/ 541560 h 6425371"/>
              <a:gd name="connsiteX50" fmla="*/ 481719 w 6079389"/>
              <a:gd name="connsiteY50" fmla="*/ 589762 h 6425371"/>
              <a:gd name="connsiteX51" fmla="*/ 480717 w 6079389"/>
              <a:gd name="connsiteY51" fmla="*/ 589762 h 6425371"/>
              <a:gd name="connsiteX52" fmla="*/ 480716 w 6079389"/>
              <a:gd name="connsiteY52" fmla="*/ 2839184 h 6425371"/>
              <a:gd name="connsiteX53" fmla="*/ 331070 w 6079389"/>
              <a:gd name="connsiteY53" fmla="*/ 2988830 h 6425371"/>
              <a:gd name="connsiteX54" fmla="*/ 331071 w 6079389"/>
              <a:gd name="connsiteY54" fmla="*/ 2988829 h 6425371"/>
              <a:gd name="connsiteX55" fmla="*/ 181425 w 6079389"/>
              <a:gd name="connsiteY55" fmla="*/ 2839183 h 6425371"/>
              <a:gd name="connsiteX56" fmla="*/ 181426 w 6079389"/>
              <a:gd name="connsiteY56" fmla="*/ 557970 h 6425371"/>
              <a:gd name="connsiteX57" fmla="*/ 182475 w 6079389"/>
              <a:gd name="connsiteY57" fmla="*/ 557970 h 6425371"/>
              <a:gd name="connsiteX58" fmla="*/ 182394 w 6079389"/>
              <a:gd name="connsiteY58" fmla="*/ 555809 h 6425371"/>
              <a:gd name="connsiteX59" fmla="*/ 201831 w 6079389"/>
              <a:gd name="connsiteY59" fmla="*/ 437593 h 6425371"/>
              <a:gd name="connsiteX60" fmla="*/ 808679 w 6079389"/>
              <a:gd name="connsiteY60" fmla="*/ 1114 h 642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9389" h="6425371">
                <a:moveTo>
                  <a:pt x="391886" y="3446312"/>
                </a:moveTo>
                <a:cubicBezTo>
                  <a:pt x="608319" y="3446312"/>
                  <a:pt x="783772" y="3621765"/>
                  <a:pt x="783772" y="3838198"/>
                </a:cubicBezTo>
                <a:cubicBezTo>
                  <a:pt x="783772" y="4163560"/>
                  <a:pt x="783771" y="4488922"/>
                  <a:pt x="783771" y="4814284"/>
                </a:cubicBezTo>
                <a:cubicBezTo>
                  <a:pt x="783771" y="5030717"/>
                  <a:pt x="608318" y="5206170"/>
                  <a:pt x="391885" y="5206170"/>
                </a:cubicBezTo>
                <a:lnTo>
                  <a:pt x="391886" y="5206169"/>
                </a:lnTo>
                <a:cubicBezTo>
                  <a:pt x="175453" y="5206169"/>
                  <a:pt x="0" y="5030716"/>
                  <a:pt x="0" y="4814283"/>
                </a:cubicBezTo>
                <a:lnTo>
                  <a:pt x="0" y="3838198"/>
                </a:lnTo>
                <a:cubicBezTo>
                  <a:pt x="0" y="3621765"/>
                  <a:pt x="175453" y="3446312"/>
                  <a:pt x="391886" y="3446312"/>
                </a:cubicBezTo>
                <a:close/>
                <a:moveTo>
                  <a:pt x="1531258" y="3090714"/>
                </a:moveTo>
                <a:cubicBezTo>
                  <a:pt x="1747691" y="3090714"/>
                  <a:pt x="1923144" y="3266167"/>
                  <a:pt x="1923144" y="3482600"/>
                </a:cubicBezTo>
                <a:cubicBezTo>
                  <a:pt x="1923144" y="4045027"/>
                  <a:pt x="1923143" y="4607454"/>
                  <a:pt x="1923143" y="5169881"/>
                </a:cubicBezTo>
                <a:cubicBezTo>
                  <a:pt x="1923143" y="5386314"/>
                  <a:pt x="1747690" y="5561767"/>
                  <a:pt x="1531257" y="5561767"/>
                </a:cubicBezTo>
                <a:lnTo>
                  <a:pt x="1531258" y="5561766"/>
                </a:lnTo>
                <a:cubicBezTo>
                  <a:pt x="1314825" y="5561766"/>
                  <a:pt x="1139372" y="5386313"/>
                  <a:pt x="1139372" y="5169880"/>
                </a:cubicBezTo>
                <a:lnTo>
                  <a:pt x="1139372" y="3482600"/>
                </a:lnTo>
                <a:cubicBezTo>
                  <a:pt x="1139372" y="3266167"/>
                  <a:pt x="1314825" y="3090714"/>
                  <a:pt x="1531258" y="3090714"/>
                </a:cubicBezTo>
                <a:close/>
                <a:moveTo>
                  <a:pt x="2670630" y="2655284"/>
                </a:moveTo>
                <a:cubicBezTo>
                  <a:pt x="2887063" y="2655284"/>
                  <a:pt x="3062516" y="2830737"/>
                  <a:pt x="3062516" y="3047170"/>
                </a:cubicBezTo>
                <a:cubicBezTo>
                  <a:pt x="3062516" y="3899883"/>
                  <a:pt x="3062515" y="4752596"/>
                  <a:pt x="3062515" y="5605309"/>
                </a:cubicBezTo>
                <a:cubicBezTo>
                  <a:pt x="3062515" y="5821742"/>
                  <a:pt x="2887062" y="5997195"/>
                  <a:pt x="2670629" y="5997195"/>
                </a:cubicBezTo>
                <a:lnTo>
                  <a:pt x="2670630" y="5997194"/>
                </a:lnTo>
                <a:cubicBezTo>
                  <a:pt x="2454197" y="5997194"/>
                  <a:pt x="2278744" y="5821741"/>
                  <a:pt x="2278744" y="5605308"/>
                </a:cubicBezTo>
                <a:lnTo>
                  <a:pt x="2278744" y="3047170"/>
                </a:lnTo>
                <a:cubicBezTo>
                  <a:pt x="2278744" y="2830737"/>
                  <a:pt x="2454197" y="2655284"/>
                  <a:pt x="2670630" y="2655284"/>
                </a:cubicBezTo>
                <a:close/>
                <a:moveTo>
                  <a:pt x="3810002" y="2227106"/>
                </a:moveTo>
                <a:cubicBezTo>
                  <a:pt x="4026435" y="2227106"/>
                  <a:pt x="4201888" y="2402559"/>
                  <a:pt x="4201888" y="2618992"/>
                </a:cubicBezTo>
                <a:cubicBezTo>
                  <a:pt x="4201888" y="3757156"/>
                  <a:pt x="4201887" y="4895321"/>
                  <a:pt x="4201887" y="6033485"/>
                </a:cubicBezTo>
                <a:cubicBezTo>
                  <a:pt x="4201887" y="6249918"/>
                  <a:pt x="4026434" y="6425371"/>
                  <a:pt x="3810001" y="6425371"/>
                </a:cubicBezTo>
                <a:lnTo>
                  <a:pt x="3810002" y="6425370"/>
                </a:lnTo>
                <a:cubicBezTo>
                  <a:pt x="3593569" y="6425370"/>
                  <a:pt x="3418116" y="6249917"/>
                  <a:pt x="3418116" y="6033484"/>
                </a:cubicBezTo>
                <a:lnTo>
                  <a:pt x="3418116" y="2618992"/>
                </a:lnTo>
                <a:cubicBezTo>
                  <a:pt x="3418116" y="2402559"/>
                  <a:pt x="3593569" y="2227106"/>
                  <a:pt x="3810002" y="2227106"/>
                </a:cubicBezTo>
                <a:close/>
                <a:moveTo>
                  <a:pt x="808679" y="1114"/>
                </a:moveTo>
                <a:lnTo>
                  <a:pt x="926895" y="20551"/>
                </a:lnTo>
                <a:lnTo>
                  <a:pt x="5587189" y="1434210"/>
                </a:lnTo>
                <a:cubicBezTo>
                  <a:pt x="6049287" y="1575150"/>
                  <a:pt x="6072666" y="1832395"/>
                  <a:pt x="6069794" y="1993544"/>
                </a:cubicBezTo>
                <a:cubicBezTo>
                  <a:pt x="6059298" y="2680744"/>
                  <a:pt x="6071846" y="4619829"/>
                  <a:pt x="6079389" y="5307043"/>
                </a:cubicBezTo>
                <a:cubicBezTo>
                  <a:pt x="6079269" y="5510180"/>
                  <a:pt x="5961613" y="5663542"/>
                  <a:pt x="5810258" y="5768485"/>
                </a:cubicBezTo>
                <a:cubicBezTo>
                  <a:pt x="5671304" y="5864830"/>
                  <a:pt x="5503187" y="5895562"/>
                  <a:pt x="5345135" y="5858727"/>
                </a:cubicBezTo>
                <a:lnTo>
                  <a:pt x="5219433" y="5835161"/>
                </a:lnTo>
                <a:lnTo>
                  <a:pt x="4766077" y="5678449"/>
                </a:lnTo>
                <a:cubicBezTo>
                  <a:pt x="4683922" y="5650051"/>
                  <a:pt x="4640344" y="5560430"/>
                  <a:pt x="4668743" y="5478276"/>
                </a:cubicBezTo>
                <a:cubicBezTo>
                  <a:pt x="4697141" y="5396121"/>
                  <a:pt x="4786762" y="5352544"/>
                  <a:pt x="4868916" y="5380942"/>
                </a:cubicBezTo>
                <a:lnTo>
                  <a:pt x="5322272" y="5537654"/>
                </a:lnTo>
                <a:cubicBezTo>
                  <a:pt x="5411887" y="5562689"/>
                  <a:pt x="5526041" y="5599877"/>
                  <a:pt x="5612887" y="5536560"/>
                </a:cubicBezTo>
                <a:cubicBezTo>
                  <a:pt x="5699733" y="5473243"/>
                  <a:pt x="5776844" y="5376525"/>
                  <a:pt x="5783942" y="5264226"/>
                </a:cubicBezTo>
                <a:cubicBezTo>
                  <a:pt x="5785270" y="4165208"/>
                  <a:pt x="5786597" y="3066190"/>
                  <a:pt x="5787925" y="1967172"/>
                </a:cubicBezTo>
                <a:cubicBezTo>
                  <a:pt x="5773762" y="1849640"/>
                  <a:pt x="5704476" y="1802152"/>
                  <a:pt x="5502375" y="1733625"/>
                </a:cubicBezTo>
                <a:cubicBezTo>
                  <a:pt x="4665017" y="1449701"/>
                  <a:pt x="1605155" y="509902"/>
                  <a:pt x="769189" y="311225"/>
                </a:cubicBezTo>
                <a:cubicBezTo>
                  <a:pt x="629785" y="311225"/>
                  <a:pt x="513477" y="410108"/>
                  <a:pt x="486578" y="541560"/>
                </a:cubicBezTo>
                <a:lnTo>
                  <a:pt x="481719" y="589762"/>
                </a:lnTo>
                <a:lnTo>
                  <a:pt x="480717" y="589762"/>
                </a:lnTo>
                <a:cubicBezTo>
                  <a:pt x="480717" y="1339569"/>
                  <a:pt x="480716" y="2089377"/>
                  <a:pt x="480716" y="2839184"/>
                </a:cubicBezTo>
                <a:cubicBezTo>
                  <a:pt x="480716" y="2921831"/>
                  <a:pt x="413717" y="2988830"/>
                  <a:pt x="331070" y="2988830"/>
                </a:cubicBezTo>
                <a:lnTo>
                  <a:pt x="331071" y="2988829"/>
                </a:lnTo>
                <a:cubicBezTo>
                  <a:pt x="248424" y="2988829"/>
                  <a:pt x="181425" y="2921830"/>
                  <a:pt x="181425" y="2839183"/>
                </a:cubicBezTo>
                <a:cubicBezTo>
                  <a:pt x="181425" y="2078779"/>
                  <a:pt x="181426" y="1318374"/>
                  <a:pt x="181426" y="557970"/>
                </a:cubicBezTo>
                <a:lnTo>
                  <a:pt x="182475" y="557970"/>
                </a:lnTo>
                <a:cubicBezTo>
                  <a:pt x="182448" y="557250"/>
                  <a:pt x="182421" y="556529"/>
                  <a:pt x="182394" y="555809"/>
                </a:cubicBezTo>
                <a:cubicBezTo>
                  <a:pt x="184813" y="516583"/>
                  <a:pt x="191199" y="477016"/>
                  <a:pt x="201831" y="437593"/>
                </a:cubicBezTo>
                <a:cubicBezTo>
                  <a:pt x="276256" y="161632"/>
                  <a:pt x="534099" y="-15818"/>
                  <a:pt x="808679" y="1114"/>
                </a:cubicBezTo>
                <a:close/>
              </a:path>
            </a:pathLst>
          </a:custGeom>
          <a:solidFill>
            <a:srgbClr val="2828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6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618152"/>
          </a:xfrm>
        </p:spPr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Power BI?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73" y="3477133"/>
            <a:ext cx="67320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2800" b="1" kern="0" dirty="0">
                <a:solidFill>
                  <a:srgbClr val="282828"/>
                </a:solidFill>
                <a:latin typeface="Segoe UI Light"/>
              </a:rPr>
              <a:t>Power BI</a:t>
            </a:r>
            <a:r>
              <a:rPr lang="en-US" sz="2800" kern="0" dirty="0">
                <a:solidFill>
                  <a:srgbClr val="282828"/>
                </a:solidFill>
                <a:latin typeface="Segoe UI Light"/>
              </a:rPr>
              <a:t> a cloud-based business analytics service that is used for </a:t>
            </a:r>
            <a:r>
              <a:rPr lang="en-US" sz="2800" b="1" kern="0" dirty="0">
                <a:solidFill>
                  <a:srgbClr val="282828"/>
                </a:solidFill>
                <a:latin typeface="Segoe UI Light"/>
              </a:rPr>
              <a:t>visualizing, exploring and extracting </a:t>
            </a:r>
            <a:r>
              <a:rPr lang="en-US" sz="2800" kern="0" dirty="0">
                <a:solidFill>
                  <a:srgbClr val="282828"/>
                </a:solidFill>
                <a:latin typeface="Segoe UI Light"/>
              </a:rPr>
              <a:t>insights from </a:t>
            </a:r>
            <a:r>
              <a:rPr lang="en-US" sz="2800" b="1" kern="0" dirty="0">
                <a:solidFill>
                  <a:srgbClr val="282828"/>
                </a:solidFill>
                <a:latin typeface="Segoe UI Light"/>
              </a:rPr>
              <a:t>data</a:t>
            </a:r>
            <a:r>
              <a:rPr lang="en-US" sz="2800" kern="0" dirty="0">
                <a:solidFill>
                  <a:srgbClr val="282828"/>
                </a:solidFill>
                <a:latin typeface="Segoe UI Light"/>
              </a:rPr>
              <a:t>.</a:t>
            </a:r>
            <a:endParaRPr lang="en-US" sz="1400" kern="0" dirty="0">
              <a:solidFill>
                <a:srgbClr val="282828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defTabSz="914225"/>
            <a:endParaRPr lang="en-US" kern="0" dirty="0">
              <a:solidFill>
                <a:sysClr val="windowText" lastClr="000000"/>
              </a:solidFill>
              <a:latin typeface="Segoe UI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7012377" y="2670480"/>
            <a:ext cx="6140370" cy="4137073"/>
            <a:chOff x="5945577" y="2670480"/>
            <a:chExt cx="6140370" cy="4137073"/>
          </a:xfrm>
        </p:grpSpPr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577" y="2670480"/>
              <a:ext cx="6140370" cy="4137073"/>
            </a:xfrm>
            <a:prstGeom prst="rect">
              <a:avLst/>
            </a:prstGeom>
          </p:spPr>
        </p:pic>
        <p:sp>
          <p:nvSpPr>
            <p:cNvPr id="154" name="Rectangle 153"/>
            <p:cNvSpPr/>
            <p:nvPr/>
          </p:nvSpPr>
          <p:spPr>
            <a:xfrm>
              <a:off x="9499599" y="2670480"/>
              <a:ext cx="2586347" cy="41370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105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all the data around you!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335606" y="3025072"/>
            <a:ext cx="4856394" cy="308542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0" rIns="91440" bIns="457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024" indent="-403070" defTabSz="931597" fontAlgn="base">
              <a:lnSpc>
                <a:spcPct val="90000"/>
              </a:lnSpc>
              <a:spcBef>
                <a:spcPts val="306"/>
              </a:spcBef>
              <a:spcAft>
                <a:spcPts val="102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Connect</a:t>
            </a:r>
            <a:r>
              <a:rPr lang="en-US" sz="200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 to a broad range of data across on-premises and cloud</a:t>
            </a:r>
          </a:p>
          <a:p>
            <a:pPr marL="457024" indent="-403070" defTabSz="931597" fontAlgn="base">
              <a:lnSpc>
                <a:spcPct val="90000"/>
              </a:lnSpc>
              <a:spcBef>
                <a:spcPts val="306"/>
              </a:spcBef>
              <a:spcAft>
                <a:spcPts val="102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Shape</a:t>
            </a:r>
            <a:r>
              <a:rPr lang="en-US" sz="200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transform</a:t>
            </a:r>
            <a:r>
              <a:rPr lang="en-US" sz="200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, and </a:t>
            </a:r>
            <a:r>
              <a:rPr 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clean</a:t>
            </a:r>
            <a:r>
              <a:rPr lang="en-US" sz="200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 data for analysis</a:t>
            </a:r>
          </a:p>
          <a:p>
            <a:pPr marL="457024" indent="-403070" defTabSz="931597" fontAlgn="base">
              <a:lnSpc>
                <a:spcPct val="90000"/>
              </a:lnSpc>
              <a:spcBef>
                <a:spcPts val="306"/>
              </a:spcBef>
              <a:spcAft>
                <a:spcPts val="102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Join</a:t>
            </a:r>
            <a:r>
              <a:rPr lang="en-US" sz="200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 and </a:t>
            </a:r>
            <a:r>
              <a:rPr 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model</a:t>
            </a:r>
            <a:r>
              <a:rPr lang="en-US" sz="200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 data from multiple data sources and different types</a:t>
            </a:r>
          </a:p>
          <a:p>
            <a:pPr marL="457024" indent="-403070" defTabSz="931597" fontAlgn="base">
              <a:lnSpc>
                <a:spcPct val="90000"/>
              </a:lnSpc>
              <a:spcBef>
                <a:spcPts val="306"/>
              </a:spcBef>
              <a:spcAft>
                <a:spcPts val="102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Extend</a:t>
            </a:r>
            <a:r>
              <a:rPr lang="en-US" sz="200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 your analysis with support for technologies such as R for advanced analytics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239000" y="3120553"/>
            <a:ext cx="362908" cy="384467"/>
            <a:chOff x="8431377" y="-766784"/>
            <a:chExt cx="457200" cy="457200"/>
          </a:xfrm>
          <a:solidFill>
            <a:srgbClr val="EDC30D"/>
          </a:solidFill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431377" y="-766784"/>
              <a:ext cx="457200" cy="457200"/>
            </a:xfrm>
            <a:custGeom>
              <a:avLst/>
              <a:gdLst>
                <a:gd name="T0" fmla="*/ 618 w 1120"/>
                <a:gd name="T1" fmla="*/ 4 h 1120"/>
                <a:gd name="T2" fmla="*/ 726 w 1120"/>
                <a:gd name="T3" fmla="*/ 26 h 1120"/>
                <a:gd name="T4" fmla="*/ 828 w 1120"/>
                <a:gd name="T5" fmla="*/ 68 h 1120"/>
                <a:gd name="T6" fmla="*/ 916 w 1120"/>
                <a:gd name="T7" fmla="*/ 128 h 1120"/>
                <a:gd name="T8" fmla="*/ 992 w 1120"/>
                <a:gd name="T9" fmla="*/ 204 h 1120"/>
                <a:gd name="T10" fmla="*/ 1052 w 1120"/>
                <a:gd name="T11" fmla="*/ 294 h 1120"/>
                <a:gd name="T12" fmla="*/ 1094 w 1120"/>
                <a:gd name="T13" fmla="*/ 394 h 1120"/>
                <a:gd name="T14" fmla="*/ 1118 w 1120"/>
                <a:gd name="T15" fmla="*/ 504 h 1120"/>
                <a:gd name="T16" fmla="*/ 1120 w 1120"/>
                <a:gd name="T17" fmla="*/ 590 h 1120"/>
                <a:gd name="T18" fmla="*/ 1102 w 1120"/>
                <a:gd name="T19" fmla="*/ 700 h 1120"/>
                <a:gd name="T20" fmla="*/ 1064 w 1120"/>
                <a:gd name="T21" fmla="*/ 802 h 1120"/>
                <a:gd name="T22" fmla="*/ 1008 w 1120"/>
                <a:gd name="T23" fmla="*/ 896 h 1120"/>
                <a:gd name="T24" fmla="*/ 936 w 1120"/>
                <a:gd name="T25" fmla="*/ 974 h 1120"/>
                <a:gd name="T26" fmla="*/ 850 w 1120"/>
                <a:gd name="T27" fmla="*/ 1038 h 1120"/>
                <a:gd name="T28" fmla="*/ 752 w 1120"/>
                <a:gd name="T29" fmla="*/ 1086 h 1120"/>
                <a:gd name="T30" fmla="*/ 646 w 1120"/>
                <a:gd name="T31" fmla="*/ 1114 h 1120"/>
                <a:gd name="T32" fmla="*/ 560 w 1120"/>
                <a:gd name="T33" fmla="*/ 1120 h 1120"/>
                <a:gd name="T34" fmla="*/ 448 w 1120"/>
                <a:gd name="T35" fmla="*/ 1108 h 1120"/>
                <a:gd name="T36" fmla="*/ 342 w 1120"/>
                <a:gd name="T37" fmla="*/ 1076 h 1120"/>
                <a:gd name="T38" fmla="*/ 248 w 1120"/>
                <a:gd name="T39" fmla="*/ 1024 h 1120"/>
                <a:gd name="T40" fmla="*/ 164 w 1120"/>
                <a:gd name="T41" fmla="*/ 956 h 1120"/>
                <a:gd name="T42" fmla="*/ 96 w 1120"/>
                <a:gd name="T43" fmla="*/ 874 h 1120"/>
                <a:gd name="T44" fmla="*/ 44 w 1120"/>
                <a:gd name="T45" fmla="*/ 778 h 1120"/>
                <a:gd name="T46" fmla="*/ 12 w 1120"/>
                <a:gd name="T47" fmla="*/ 674 h 1120"/>
                <a:gd name="T48" fmla="*/ 0 w 1120"/>
                <a:gd name="T49" fmla="*/ 560 h 1120"/>
                <a:gd name="T50" fmla="*/ 6 w 1120"/>
                <a:gd name="T51" fmla="*/ 476 h 1120"/>
                <a:gd name="T52" fmla="*/ 34 w 1120"/>
                <a:gd name="T53" fmla="*/ 368 h 1120"/>
                <a:gd name="T54" fmla="*/ 82 w 1120"/>
                <a:gd name="T55" fmla="*/ 270 h 1120"/>
                <a:gd name="T56" fmla="*/ 146 w 1120"/>
                <a:gd name="T57" fmla="*/ 184 h 1120"/>
                <a:gd name="T58" fmla="*/ 226 w 1120"/>
                <a:gd name="T59" fmla="*/ 112 h 1120"/>
                <a:gd name="T60" fmla="*/ 318 w 1120"/>
                <a:gd name="T61" fmla="*/ 56 h 1120"/>
                <a:gd name="T62" fmla="*/ 420 w 1120"/>
                <a:gd name="T63" fmla="*/ 18 h 1120"/>
                <a:gd name="T64" fmla="*/ 532 w 1120"/>
                <a:gd name="T65" fmla="*/ 2 h 1120"/>
                <a:gd name="T66" fmla="*/ 536 w 1120"/>
                <a:gd name="T67" fmla="*/ 72 h 1120"/>
                <a:gd name="T68" fmla="*/ 438 w 1120"/>
                <a:gd name="T69" fmla="*/ 86 h 1120"/>
                <a:gd name="T70" fmla="*/ 288 w 1120"/>
                <a:gd name="T71" fmla="*/ 156 h 1120"/>
                <a:gd name="T72" fmla="*/ 156 w 1120"/>
                <a:gd name="T73" fmla="*/ 288 h 1120"/>
                <a:gd name="T74" fmla="*/ 88 w 1120"/>
                <a:gd name="T75" fmla="*/ 438 h 1120"/>
                <a:gd name="T76" fmla="*/ 72 w 1120"/>
                <a:gd name="T77" fmla="*/ 536 h 1120"/>
                <a:gd name="T78" fmla="*/ 74 w 1120"/>
                <a:gd name="T79" fmla="*/ 610 h 1120"/>
                <a:gd name="T80" fmla="*/ 94 w 1120"/>
                <a:gd name="T81" fmla="*/ 706 h 1120"/>
                <a:gd name="T82" fmla="*/ 184 w 1120"/>
                <a:gd name="T83" fmla="*/ 870 h 1120"/>
                <a:gd name="T84" fmla="*/ 328 w 1120"/>
                <a:gd name="T85" fmla="*/ 990 h 1120"/>
                <a:gd name="T86" fmla="*/ 462 w 1120"/>
                <a:gd name="T87" fmla="*/ 1038 h 1120"/>
                <a:gd name="T88" fmla="*/ 560 w 1120"/>
                <a:gd name="T89" fmla="*/ 1048 h 1120"/>
                <a:gd name="T90" fmla="*/ 634 w 1120"/>
                <a:gd name="T91" fmla="*/ 1044 h 1120"/>
                <a:gd name="T92" fmla="*/ 750 w 1120"/>
                <a:gd name="T93" fmla="*/ 1010 h 1120"/>
                <a:gd name="T94" fmla="*/ 906 w 1120"/>
                <a:gd name="T95" fmla="*/ 906 h 1120"/>
                <a:gd name="T96" fmla="*/ 1010 w 1120"/>
                <a:gd name="T97" fmla="*/ 750 h 1120"/>
                <a:gd name="T98" fmla="*/ 1044 w 1120"/>
                <a:gd name="T99" fmla="*/ 634 h 1120"/>
                <a:gd name="T100" fmla="*/ 1050 w 1120"/>
                <a:gd name="T101" fmla="*/ 560 h 1120"/>
                <a:gd name="T102" fmla="*/ 1040 w 1120"/>
                <a:gd name="T103" fmla="*/ 462 h 1120"/>
                <a:gd name="T104" fmla="*/ 990 w 1120"/>
                <a:gd name="T105" fmla="*/ 328 h 1120"/>
                <a:gd name="T106" fmla="*/ 870 w 1120"/>
                <a:gd name="T107" fmla="*/ 184 h 1120"/>
                <a:gd name="T108" fmla="*/ 706 w 1120"/>
                <a:gd name="T109" fmla="*/ 94 h 1120"/>
                <a:gd name="T110" fmla="*/ 610 w 1120"/>
                <a:gd name="T111" fmla="*/ 74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20" h="1120">
                  <a:moveTo>
                    <a:pt x="560" y="0"/>
                  </a:moveTo>
                  <a:lnTo>
                    <a:pt x="560" y="0"/>
                  </a:lnTo>
                  <a:lnTo>
                    <a:pt x="590" y="2"/>
                  </a:lnTo>
                  <a:lnTo>
                    <a:pt x="618" y="4"/>
                  </a:lnTo>
                  <a:lnTo>
                    <a:pt x="646" y="6"/>
                  </a:lnTo>
                  <a:lnTo>
                    <a:pt x="674" y="12"/>
                  </a:lnTo>
                  <a:lnTo>
                    <a:pt x="700" y="18"/>
                  </a:lnTo>
                  <a:lnTo>
                    <a:pt x="726" y="26"/>
                  </a:lnTo>
                  <a:lnTo>
                    <a:pt x="752" y="34"/>
                  </a:lnTo>
                  <a:lnTo>
                    <a:pt x="778" y="44"/>
                  </a:lnTo>
                  <a:lnTo>
                    <a:pt x="802" y="56"/>
                  </a:lnTo>
                  <a:lnTo>
                    <a:pt x="828" y="68"/>
                  </a:lnTo>
                  <a:lnTo>
                    <a:pt x="850" y="82"/>
                  </a:lnTo>
                  <a:lnTo>
                    <a:pt x="874" y="96"/>
                  </a:lnTo>
                  <a:lnTo>
                    <a:pt x="896" y="112"/>
                  </a:lnTo>
                  <a:lnTo>
                    <a:pt x="916" y="128"/>
                  </a:lnTo>
                  <a:lnTo>
                    <a:pt x="936" y="146"/>
                  </a:lnTo>
                  <a:lnTo>
                    <a:pt x="956" y="164"/>
                  </a:lnTo>
                  <a:lnTo>
                    <a:pt x="974" y="184"/>
                  </a:lnTo>
                  <a:lnTo>
                    <a:pt x="992" y="204"/>
                  </a:lnTo>
                  <a:lnTo>
                    <a:pt x="1008" y="226"/>
                  </a:lnTo>
                  <a:lnTo>
                    <a:pt x="1024" y="248"/>
                  </a:lnTo>
                  <a:lnTo>
                    <a:pt x="1040" y="270"/>
                  </a:lnTo>
                  <a:lnTo>
                    <a:pt x="1052" y="294"/>
                  </a:lnTo>
                  <a:lnTo>
                    <a:pt x="1064" y="318"/>
                  </a:lnTo>
                  <a:lnTo>
                    <a:pt x="1076" y="342"/>
                  </a:lnTo>
                  <a:lnTo>
                    <a:pt x="1086" y="368"/>
                  </a:lnTo>
                  <a:lnTo>
                    <a:pt x="1094" y="394"/>
                  </a:lnTo>
                  <a:lnTo>
                    <a:pt x="1102" y="420"/>
                  </a:lnTo>
                  <a:lnTo>
                    <a:pt x="1108" y="448"/>
                  </a:lnTo>
                  <a:lnTo>
                    <a:pt x="1114" y="476"/>
                  </a:lnTo>
                  <a:lnTo>
                    <a:pt x="1118" y="504"/>
                  </a:lnTo>
                  <a:lnTo>
                    <a:pt x="1120" y="532"/>
                  </a:lnTo>
                  <a:lnTo>
                    <a:pt x="1120" y="560"/>
                  </a:lnTo>
                  <a:lnTo>
                    <a:pt x="1120" y="560"/>
                  </a:lnTo>
                  <a:lnTo>
                    <a:pt x="1120" y="590"/>
                  </a:lnTo>
                  <a:lnTo>
                    <a:pt x="1118" y="618"/>
                  </a:lnTo>
                  <a:lnTo>
                    <a:pt x="1114" y="646"/>
                  </a:lnTo>
                  <a:lnTo>
                    <a:pt x="1108" y="674"/>
                  </a:lnTo>
                  <a:lnTo>
                    <a:pt x="1102" y="700"/>
                  </a:lnTo>
                  <a:lnTo>
                    <a:pt x="1094" y="726"/>
                  </a:lnTo>
                  <a:lnTo>
                    <a:pt x="1086" y="752"/>
                  </a:lnTo>
                  <a:lnTo>
                    <a:pt x="1076" y="778"/>
                  </a:lnTo>
                  <a:lnTo>
                    <a:pt x="1064" y="802"/>
                  </a:lnTo>
                  <a:lnTo>
                    <a:pt x="1052" y="826"/>
                  </a:lnTo>
                  <a:lnTo>
                    <a:pt x="1040" y="850"/>
                  </a:lnTo>
                  <a:lnTo>
                    <a:pt x="1024" y="874"/>
                  </a:lnTo>
                  <a:lnTo>
                    <a:pt x="1008" y="896"/>
                  </a:lnTo>
                  <a:lnTo>
                    <a:pt x="992" y="916"/>
                  </a:lnTo>
                  <a:lnTo>
                    <a:pt x="974" y="936"/>
                  </a:lnTo>
                  <a:lnTo>
                    <a:pt x="956" y="956"/>
                  </a:lnTo>
                  <a:lnTo>
                    <a:pt x="936" y="974"/>
                  </a:lnTo>
                  <a:lnTo>
                    <a:pt x="916" y="992"/>
                  </a:lnTo>
                  <a:lnTo>
                    <a:pt x="896" y="1008"/>
                  </a:lnTo>
                  <a:lnTo>
                    <a:pt x="874" y="1024"/>
                  </a:lnTo>
                  <a:lnTo>
                    <a:pt x="850" y="1038"/>
                  </a:lnTo>
                  <a:lnTo>
                    <a:pt x="828" y="1052"/>
                  </a:lnTo>
                  <a:lnTo>
                    <a:pt x="802" y="1064"/>
                  </a:lnTo>
                  <a:lnTo>
                    <a:pt x="778" y="1076"/>
                  </a:lnTo>
                  <a:lnTo>
                    <a:pt x="752" y="1086"/>
                  </a:lnTo>
                  <a:lnTo>
                    <a:pt x="726" y="1094"/>
                  </a:lnTo>
                  <a:lnTo>
                    <a:pt x="700" y="1102"/>
                  </a:lnTo>
                  <a:lnTo>
                    <a:pt x="674" y="1108"/>
                  </a:lnTo>
                  <a:lnTo>
                    <a:pt x="646" y="1114"/>
                  </a:lnTo>
                  <a:lnTo>
                    <a:pt x="618" y="1118"/>
                  </a:lnTo>
                  <a:lnTo>
                    <a:pt x="590" y="1120"/>
                  </a:lnTo>
                  <a:lnTo>
                    <a:pt x="560" y="1120"/>
                  </a:lnTo>
                  <a:lnTo>
                    <a:pt x="560" y="1120"/>
                  </a:lnTo>
                  <a:lnTo>
                    <a:pt x="532" y="1120"/>
                  </a:lnTo>
                  <a:lnTo>
                    <a:pt x="504" y="1118"/>
                  </a:lnTo>
                  <a:lnTo>
                    <a:pt x="476" y="1114"/>
                  </a:lnTo>
                  <a:lnTo>
                    <a:pt x="448" y="1108"/>
                  </a:lnTo>
                  <a:lnTo>
                    <a:pt x="420" y="1102"/>
                  </a:lnTo>
                  <a:lnTo>
                    <a:pt x="394" y="1094"/>
                  </a:lnTo>
                  <a:lnTo>
                    <a:pt x="368" y="1086"/>
                  </a:lnTo>
                  <a:lnTo>
                    <a:pt x="342" y="1076"/>
                  </a:lnTo>
                  <a:lnTo>
                    <a:pt x="318" y="1064"/>
                  </a:lnTo>
                  <a:lnTo>
                    <a:pt x="294" y="1052"/>
                  </a:lnTo>
                  <a:lnTo>
                    <a:pt x="270" y="1038"/>
                  </a:lnTo>
                  <a:lnTo>
                    <a:pt x="248" y="1024"/>
                  </a:lnTo>
                  <a:lnTo>
                    <a:pt x="226" y="1008"/>
                  </a:lnTo>
                  <a:lnTo>
                    <a:pt x="204" y="992"/>
                  </a:lnTo>
                  <a:lnTo>
                    <a:pt x="184" y="974"/>
                  </a:lnTo>
                  <a:lnTo>
                    <a:pt x="164" y="956"/>
                  </a:lnTo>
                  <a:lnTo>
                    <a:pt x="146" y="936"/>
                  </a:lnTo>
                  <a:lnTo>
                    <a:pt x="128" y="916"/>
                  </a:lnTo>
                  <a:lnTo>
                    <a:pt x="112" y="896"/>
                  </a:lnTo>
                  <a:lnTo>
                    <a:pt x="96" y="874"/>
                  </a:lnTo>
                  <a:lnTo>
                    <a:pt x="82" y="850"/>
                  </a:lnTo>
                  <a:lnTo>
                    <a:pt x="68" y="826"/>
                  </a:lnTo>
                  <a:lnTo>
                    <a:pt x="56" y="802"/>
                  </a:lnTo>
                  <a:lnTo>
                    <a:pt x="44" y="778"/>
                  </a:lnTo>
                  <a:lnTo>
                    <a:pt x="34" y="752"/>
                  </a:lnTo>
                  <a:lnTo>
                    <a:pt x="26" y="726"/>
                  </a:lnTo>
                  <a:lnTo>
                    <a:pt x="18" y="700"/>
                  </a:lnTo>
                  <a:lnTo>
                    <a:pt x="12" y="674"/>
                  </a:lnTo>
                  <a:lnTo>
                    <a:pt x="6" y="646"/>
                  </a:lnTo>
                  <a:lnTo>
                    <a:pt x="4" y="618"/>
                  </a:lnTo>
                  <a:lnTo>
                    <a:pt x="2" y="590"/>
                  </a:lnTo>
                  <a:lnTo>
                    <a:pt x="0" y="560"/>
                  </a:lnTo>
                  <a:lnTo>
                    <a:pt x="0" y="560"/>
                  </a:lnTo>
                  <a:lnTo>
                    <a:pt x="2" y="532"/>
                  </a:lnTo>
                  <a:lnTo>
                    <a:pt x="4" y="504"/>
                  </a:lnTo>
                  <a:lnTo>
                    <a:pt x="6" y="476"/>
                  </a:lnTo>
                  <a:lnTo>
                    <a:pt x="12" y="448"/>
                  </a:lnTo>
                  <a:lnTo>
                    <a:pt x="18" y="420"/>
                  </a:lnTo>
                  <a:lnTo>
                    <a:pt x="26" y="394"/>
                  </a:lnTo>
                  <a:lnTo>
                    <a:pt x="34" y="368"/>
                  </a:lnTo>
                  <a:lnTo>
                    <a:pt x="44" y="342"/>
                  </a:lnTo>
                  <a:lnTo>
                    <a:pt x="56" y="318"/>
                  </a:lnTo>
                  <a:lnTo>
                    <a:pt x="68" y="294"/>
                  </a:lnTo>
                  <a:lnTo>
                    <a:pt x="82" y="270"/>
                  </a:lnTo>
                  <a:lnTo>
                    <a:pt x="96" y="248"/>
                  </a:lnTo>
                  <a:lnTo>
                    <a:pt x="112" y="226"/>
                  </a:lnTo>
                  <a:lnTo>
                    <a:pt x="128" y="204"/>
                  </a:lnTo>
                  <a:lnTo>
                    <a:pt x="146" y="184"/>
                  </a:lnTo>
                  <a:lnTo>
                    <a:pt x="164" y="164"/>
                  </a:lnTo>
                  <a:lnTo>
                    <a:pt x="184" y="146"/>
                  </a:lnTo>
                  <a:lnTo>
                    <a:pt x="204" y="128"/>
                  </a:lnTo>
                  <a:lnTo>
                    <a:pt x="226" y="112"/>
                  </a:lnTo>
                  <a:lnTo>
                    <a:pt x="248" y="96"/>
                  </a:lnTo>
                  <a:lnTo>
                    <a:pt x="270" y="82"/>
                  </a:lnTo>
                  <a:lnTo>
                    <a:pt x="294" y="68"/>
                  </a:lnTo>
                  <a:lnTo>
                    <a:pt x="318" y="56"/>
                  </a:lnTo>
                  <a:lnTo>
                    <a:pt x="342" y="44"/>
                  </a:lnTo>
                  <a:lnTo>
                    <a:pt x="368" y="34"/>
                  </a:lnTo>
                  <a:lnTo>
                    <a:pt x="394" y="26"/>
                  </a:lnTo>
                  <a:lnTo>
                    <a:pt x="420" y="18"/>
                  </a:lnTo>
                  <a:lnTo>
                    <a:pt x="448" y="12"/>
                  </a:lnTo>
                  <a:lnTo>
                    <a:pt x="476" y="6"/>
                  </a:lnTo>
                  <a:lnTo>
                    <a:pt x="504" y="4"/>
                  </a:lnTo>
                  <a:lnTo>
                    <a:pt x="532" y="2"/>
                  </a:lnTo>
                  <a:lnTo>
                    <a:pt x="560" y="0"/>
                  </a:lnTo>
                  <a:close/>
                  <a:moveTo>
                    <a:pt x="560" y="72"/>
                  </a:moveTo>
                  <a:lnTo>
                    <a:pt x="560" y="72"/>
                  </a:lnTo>
                  <a:lnTo>
                    <a:pt x="536" y="72"/>
                  </a:lnTo>
                  <a:lnTo>
                    <a:pt x="510" y="74"/>
                  </a:lnTo>
                  <a:lnTo>
                    <a:pt x="486" y="78"/>
                  </a:lnTo>
                  <a:lnTo>
                    <a:pt x="462" y="82"/>
                  </a:lnTo>
                  <a:lnTo>
                    <a:pt x="438" y="86"/>
                  </a:lnTo>
                  <a:lnTo>
                    <a:pt x="416" y="94"/>
                  </a:lnTo>
                  <a:lnTo>
                    <a:pt x="370" y="110"/>
                  </a:lnTo>
                  <a:lnTo>
                    <a:pt x="328" y="130"/>
                  </a:lnTo>
                  <a:lnTo>
                    <a:pt x="288" y="156"/>
                  </a:lnTo>
                  <a:lnTo>
                    <a:pt x="250" y="184"/>
                  </a:lnTo>
                  <a:lnTo>
                    <a:pt x="214" y="214"/>
                  </a:lnTo>
                  <a:lnTo>
                    <a:pt x="184" y="250"/>
                  </a:lnTo>
                  <a:lnTo>
                    <a:pt x="156" y="288"/>
                  </a:lnTo>
                  <a:lnTo>
                    <a:pt x="130" y="328"/>
                  </a:lnTo>
                  <a:lnTo>
                    <a:pt x="110" y="370"/>
                  </a:lnTo>
                  <a:lnTo>
                    <a:pt x="94" y="416"/>
                  </a:lnTo>
                  <a:lnTo>
                    <a:pt x="88" y="438"/>
                  </a:lnTo>
                  <a:lnTo>
                    <a:pt x="82" y="462"/>
                  </a:lnTo>
                  <a:lnTo>
                    <a:pt x="78" y="486"/>
                  </a:lnTo>
                  <a:lnTo>
                    <a:pt x="74" y="510"/>
                  </a:lnTo>
                  <a:lnTo>
                    <a:pt x="72" y="536"/>
                  </a:lnTo>
                  <a:lnTo>
                    <a:pt x="72" y="560"/>
                  </a:lnTo>
                  <a:lnTo>
                    <a:pt x="72" y="560"/>
                  </a:lnTo>
                  <a:lnTo>
                    <a:pt x="72" y="586"/>
                  </a:lnTo>
                  <a:lnTo>
                    <a:pt x="74" y="610"/>
                  </a:lnTo>
                  <a:lnTo>
                    <a:pt x="78" y="634"/>
                  </a:lnTo>
                  <a:lnTo>
                    <a:pt x="82" y="658"/>
                  </a:lnTo>
                  <a:lnTo>
                    <a:pt x="88" y="682"/>
                  </a:lnTo>
                  <a:lnTo>
                    <a:pt x="94" y="706"/>
                  </a:lnTo>
                  <a:lnTo>
                    <a:pt x="110" y="750"/>
                  </a:lnTo>
                  <a:lnTo>
                    <a:pt x="130" y="792"/>
                  </a:lnTo>
                  <a:lnTo>
                    <a:pt x="156" y="834"/>
                  </a:lnTo>
                  <a:lnTo>
                    <a:pt x="184" y="870"/>
                  </a:lnTo>
                  <a:lnTo>
                    <a:pt x="214" y="906"/>
                  </a:lnTo>
                  <a:lnTo>
                    <a:pt x="250" y="938"/>
                  </a:lnTo>
                  <a:lnTo>
                    <a:pt x="288" y="966"/>
                  </a:lnTo>
                  <a:lnTo>
                    <a:pt x="328" y="990"/>
                  </a:lnTo>
                  <a:lnTo>
                    <a:pt x="370" y="1010"/>
                  </a:lnTo>
                  <a:lnTo>
                    <a:pt x="416" y="1026"/>
                  </a:lnTo>
                  <a:lnTo>
                    <a:pt x="438" y="1034"/>
                  </a:lnTo>
                  <a:lnTo>
                    <a:pt x="462" y="1038"/>
                  </a:lnTo>
                  <a:lnTo>
                    <a:pt x="486" y="1044"/>
                  </a:lnTo>
                  <a:lnTo>
                    <a:pt x="510" y="1046"/>
                  </a:lnTo>
                  <a:lnTo>
                    <a:pt x="536" y="1048"/>
                  </a:lnTo>
                  <a:lnTo>
                    <a:pt x="560" y="1048"/>
                  </a:lnTo>
                  <a:lnTo>
                    <a:pt x="560" y="1048"/>
                  </a:lnTo>
                  <a:lnTo>
                    <a:pt x="586" y="1048"/>
                  </a:lnTo>
                  <a:lnTo>
                    <a:pt x="610" y="1046"/>
                  </a:lnTo>
                  <a:lnTo>
                    <a:pt x="634" y="1044"/>
                  </a:lnTo>
                  <a:lnTo>
                    <a:pt x="658" y="1038"/>
                  </a:lnTo>
                  <a:lnTo>
                    <a:pt x="682" y="1034"/>
                  </a:lnTo>
                  <a:lnTo>
                    <a:pt x="706" y="1026"/>
                  </a:lnTo>
                  <a:lnTo>
                    <a:pt x="750" y="1010"/>
                  </a:lnTo>
                  <a:lnTo>
                    <a:pt x="794" y="990"/>
                  </a:lnTo>
                  <a:lnTo>
                    <a:pt x="834" y="966"/>
                  </a:lnTo>
                  <a:lnTo>
                    <a:pt x="870" y="938"/>
                  </a:lnTo>
                  <a:lnTo>
                    <a:pt x="906" y="906"/>
                  </a:lnTo>
                  <a:lnTo>
                    <a:pt x="938" y="870"/>
                  </a:lnTo>
                  <a:lnTo>
                    <a:pt x="966" y="834"/>
                  </a:lnTo>
                  <a:lnTo>
                    <a:pt x="990" y="792"/>
                  </a:lnTo>
                  <a:lnTo>
                    <a:pt x="1010" y="750"/>
                  </a:lnTo>
                  <a:lnTo>
                    <a:pt x="1026" y="706"/>
                  </a:lnTo>
                  <a:lnTo>
                    <a:pt x="1034" y="682"/>
                  </a:lnTo>
                  <a:lnTo>
                    <a:pt x="1040" y="658"/>
                  </a:lnTo>
                  <a:lnTo>
                    <a:pt x="1044" y="634"/>
                  </a:lnTo>
                  <a:lnTo>
                    <a:pt x="1046" y="610"/>
                  </a:lnTo>
                  <a:lnTo>
                    <a:pt x="1048" y="586"/>
                  </a:lnTo>
                  <a:lnTo>
                    <a:pt x="1050" y="560"/>
                  </a:lnTo>
                  <a:lnTo>
                    <a:pt x="1050" y="560"/>
                  </a:lnTo>
                  <a:lnTo>
                    <a:pt x="1048" y="536"/>
                  </a:lnTo>
                  <a:lnTo>
                    <a:pt x="1046" y="510"/>
                  </a:lnTo>
                  <a:lnTo>
                    <a:pt x="1044" y="486"/>
                  </a:lnTo>
                  <a:lnTo>
                    <a:pt x="1040" y="462"/>
                  </a:lnTo>
                  <a:lnTo>
                    <a:pt x="1034" y="438"/>
                  </a:lnTo>
                  <a:lnTo>
                    <a:pt x="1026" y="416"/>
                  </a:lnTo>
                  <a:lnTo>
                    <a:pt x="1010" y="370"/>
                  </a:lnTo>
                  <a:lnTo>
                    <a:pt x="990" y="328"/>
                  </a:lnTo>
                  <a:lnTo>
                    <a:pt x="966" y="288"/>
                  </a:lnTo>
                  <a:lnTo>
                    <a:pt x="938" y="250"/>
                  </a:lnTo>
                  <a:lnTo>
                    <a:pt x="906" y="214"/>
                  </a:lnTo>
                  <a:lnTo>
                    <a:pt x="870" y="184"/>
                  </a:lnTo>
                  <a:lnTo>
                    <a:pt x="834" y="156"/>
                  </a:lnTo>
                  <a:lnTo>
                    <a:pt x="794" y="130"/>
                  </a:lnTo>
                  <a:lnTo>
                    <a:pt x="750" y="110"/>
                  </a:lnTo>
                  <a:lnTo>
                    <a:pt x="706" y="94"/>
                  </a:lnTo>
                  <a:lnTo>
                    <a:pt x="682" y="86"/>
                  </a:lnTo>
                  <a:lnTo>
                    <a:pt x="658" y="82"/>
                  </a:lnTo>
                  <a:lnTo>
                    <a:pt x="634" y="78"/>
                  </a:lnTo>
                  <a:lnTo>
                    <a:pt x="610" y="74"/>
                  </a:lnTo>
                  <a:lnTo>
                    <a:pt x="586" y="72"/>
                  </a:lnTo>
                  <a:lnTo>
                    <a:pt x="5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32330">
                <a:defRPr/>
              </a:pPr>
              <a:endParaRPr lang="en-US" sz="1836" dirty="0">
                <a:solidFill>
                  <a:srgbClr val="505050"/>
                </a:solidFill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8542502" y="-627084"/>
              <a:ext cx="239712" cy="177800"/>
            </a:xfrm>
            <a:custGeom>
              <a:avLst/>
              <a:gdLst>
                <a:gd name="T0" fmla="*/ 388 w 586"/>
                <a:gd name="T1" fmla="*/ 162 h 432"/>
                <a:gd name="T2" fmla="*/ 216 w 586"/>
                <a:gd name="T3" fmla="*/ 0 h 432"/>
                <a:gd name="T4" fmla="*/ 356 w 586"/>
                <a:gd name="T5" fmla="*/ 0 h 432"/>
                <a:gd name="T6" fmla="*/ 586 w 586"/>
                <a:gd name="T7" fmla="*/ 216 h 432"/>
                <a:gd name="T8" fmla="*/ 358 w 586"/>
                <a:gd name="T9" fmla="*/ 432 h 432"/>
                <a:gd name="T10" fmla="*/ 218 w 586"/>
                <a:gd name="T11" fmla="*/ 432 h 432"/>
                <a:gd name="T12" fmla="*/ 388 w 586"/>
                <a:gd name="T13" fmla="*/ 272 h 432"/>
                <a:gd name="T14" fmla="*/ 0 w 586"/>
                <a:gd name="T15" fmla="*/ 272 h 432"/>
                <a:gd name="T16" fmla="*/ 0 w 586"/>
                <a:gd name="T17" fmla="*/ 162 h 432"/>
                <a:gd name="T18" fmla="*/ 388 w 586"/>
                <a:gd name="T19" fmla="*/ 16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6" h="432">
                  <a:moveTo>
                    <a:pt x="388" y="162"/>
                  </a:moveTo>
                  <a:lnTo>
                    <a:pt x="216" y="0"/>
                  </a:lnTo>
                  <a:lnTo>
                    <a:pt x="356" y="0"/>
                  </a:lnTo>
                  <a:lnTo>
                    <a:pt x="586" y="216"/>
                  </a:lnTo>
                  <a:lnTo>
                    <a:pt x="358" y="432"/>
                  </a:lnTo>
                  <a:lnTo>
                    <a:pt x="218" y="432"/>
                  </a:lnTo>
                  <a:lnTo>
                    <a:pt x="388" y="272"/>
                  </a:lnTo>
                  <a:lnTo>
                    <a:pt x="0" y="272"/>
                  </a:lnTo>
                  <a:lnTo>
                    <a:pt x="0" y="162"/>
                  </a:lnTo>
                  <a:lnTo>
                    <a:pt x="388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32330">
                <a:defRPr/>
              </a:pPr>
              <a:endParaRPr lang="en-US" sz="1836" dirty="0">
                <a:solidFill>
                  <a:srgbClr val="50505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39000" y="3804544"/>
            <a:ext cx="362908" cy="384467"/>
            <a:chOff x="8431377" y="-766784"/>
            <a:chExt cx="457200" cy="457200"/>
          </a:xfrm>
          <a:solidFill>
            <a:srgbClr val="EDC30D"/>
          </a:solidFill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8431377" y="-766784"/>
              <a:ext cx="457200" cy="457200"/>
            </a:xfrm>
            <a:custGeom>
              <a:avLst/>
              <a:gdLst>
                <a:gd name="T0" fmla="*/ 618 w 1120"/>
                <a:gd name="T1" fmla="*/ 4 h 1120"/>
                <a:gd name="T2" fmla="*/ 726 w 1120"/>
                <a:gd name="T3" fmla="*/ 26 h 1120"/>
                <a:gd name="T4" fmla="*/ 828 w 1120"/>
                <a:gd name="T5" fmla="*/ 68 h 1120"/>
                <a:gd name="T6" fmla="*/ 916 w 1120"/>
                <a:gd name="T7" fmla="*/ 128 h 1120"/>
                <a:gd name="T8" fmla="*/ 992 w 1120"/>
                <a:gd name="T9" fmla="*/ 204 h 1120"/>
                <a:gd name="T10" fmla="*/ 1052 w 1120"/>
                <a:gd name="T11" fmla="*/ 294 h 1120"/>
                <a:gd name="T12" fmla="*/ 1094 w 1120"/>
                <a:gd name="T13" fmla="*/ 394 h 1120"/>
                <a:gd name="T14" fmla="*/ 1118 w 1120"/>
                <a:gd name="T15" fmla="*/ 504 h 1120"/>
                <a:gd name="T16" fmla="*/ 1120 w 1120"/>
                <a:gd name="T17" fmla="*/ 590 h 1120"/>
                <a:gd name="T18" fmla="*/ 1102 w 1120"/>
                <a:gd name="T19" fmla="*/ 700 h 1120"/>
                <a:gd name="T20" fmla="*/ 1064 w 1120"/>
                <a:gd name="T21" fmla="*/ 802 h 1120"/>
                <a:gd name="T22" fmla="*/ 1008 w 1120"/>
                <a:gd name="T23" fmla="*/ 896 h 1120"/>
                <a:gd name="T24" fmla="*/ 936 w 1120"/>
                <a:gd name="T25" fmla="*/ 974 h 1120"/>
                <a:gd name="T26" fmla="*/ 850 w 1120"/>
                <a:gd name="T27" fmla="*/ 1038 h 1120"/>
                <a:gd name="T28" fmla="*/ 752 w 1120"/>
                <a:gd name="T29" fmla="*/ 1086 h 1120"/>
                <a:gd name="T30" fmla="*/ 646 w 1120"/>
                <a:gd name="T31" fmla="*/ 1114 h 1120"/>
                <a:gd name="T32" fmla="*/ 560 w 1120"/>
                <a:gd name="T33" fmla="*/ 1120 h 1120"/>
                <a:gd name="T34" fmla="*/ 448 w 1120"/>
                <a:gd name="T35" fmla="*/ 1108 h 1120"/>
                <a:gd name="T36" fmla="*/ 342 w 1120"/>
                <a:gd name="T37" fmla="*/ 1076 h 1120"/>
                <a:gd name="T38" fmla="*/ 248 w 1120"/>
                <a:gd name="T39" fmla="*/ 1024 h 1120"/>
                <a:gd name="T40" fmla="*/ 164 w 1120"/>
                <a:gd name="T41" fmla="*/ 956 h 1120"/>
                <a:gd name="T42" fmla="*/ 96 w 1120"/>
                <a:gd name="T43" fmla="*/ 874 h 1120"/>
                <a:gd name="T44" fmla="*/ 44 w 1120"/>
                <a:gd name="T45" fmla="*/ 778 h 1120"/>
                <a:gd name="T46" fmla="*/ 12 w 1120"/>
                <a:gd name="T47" fmla="*/ 674 h 1120"/>
                <a:gd name="T48" fmla="*/ 0 w 1120"/>
                <a:gd name="T49" fmla="*/ 560 h 1120"/>
                <a:gd name="T50" fmla="*/ 6 w 1120"/>
                <a:gd name="T51" fmla="*/ 476 h 1120"/>
                <a:gd name="T52" fmla="*/ 34 w 1120"/>
                <a:gd name="T53" fmla="*/ 368 h 1120"/>
                <a:gd name="T54" fmla="*/ 82 w 1120"/>
                <a:gd name="T55" fmla="*/ 270 h 1120"/>
                <a:gd name="T56" fmla="*/ 146 w 1120"/>
                <a:gd name="T57" fmla="*/ 184 h 1120"/>
                <a:gd name="T58" fmla="*/ 226 w 1120"/>
                <a:gd name="T59" fmla="*/ 112 h 1120"/>
                <a:gd name="T60" fmla="*/ 318 w 1120"/>
                <a:gd name="T61" fmla="*/ 56 h 1120"/>
                <a:gd name="T62" fmla="*/ 420 w 1120"/>
                <a:gd name="T63" fmla="*/ 18 h 1120"/>
                <a:gd name="T64" fmla="*/ 532 w 1120"/>
                <a:gd name="T65" fmla="*/ 2 h 1120"/>
                <a:gd name="T66" fmla="*/ 536 w 1120"/>
                <a:gd name="T67" fmla="*/ 72 h 1120"/>
                <a:gd name="T68" fmla="*/ 438 w 1120"/>
                <a:gd name="T69" fmla="*/ 86 h 1120"/>
                <a:gd name="T70" fmla="*/ 288 w 1120"/>
                <a:gd name="T71" fmla="*/ 156 h 1120"/>
                <a:gd name="T72" fmla="*/ 156 w 1120"/>
                <a:gd name="T73" fmla="*/ 288 h 1120"/>
                <a:gd name="T74" fmla="*/ 88 w 1120"/>
                <a:gd name="T75" fmla="*/ 438 h 1120"/>
                <a:gd name="T76" fmla="*/ 72 w 1120"/>
                <a:gd name="T77" fmla="*/ 536 h 1120"/>
                <a:gd name="T78" fmla="*/ 74 w 1120"/>
                <a:gd name="T79" fmla="*/ 610 h 1120"/>
                <a:gd name="T80" fmla="*/ 94 w 1120"/>
                <a:gd name="T81" fmla="*/ 706 h 1120"/>
                <a:gd name="T82" fmla="*/ 184 w 1120"/>
                <a:gd name="T83" fmla="*/ 870 h 1120"/>
                <a:gd name="T84" fmla="*/ 328 w 1120"/>
                <a:gd name="T85" fmla="*/ 990 h 1120"/>
                <a:gd name="T86" fmla="*/ 462 w 1120"/>
                <a:gd name="T87" fmla="*/ 1038 h 1120"/>
                <a:gd name="T88" fmla="*/ 560 w 1120"/>
                <a:gd name="T89" fmla="*/ 1048 h 1120"/>
                <a:gd name="T90" fmla="*/ 634 w 1120"/>
                <a:gd name="T91" fmla="*/ 1044 h 1120"/>
                <a:gd name="T92" fmla="*/ 750 w 1120"/>
                <a:gd name="T93" fmla="*/ 1010 h 1120"/>
                <a:gd name="T94" fmla="*/ 906 w 1120"/>
                <a:gd name="T95" fmla="*/ 906 h 1120"/>
                <a:gd name="T96" fmla="*/ 1010 w 1120"/>
                <a:gd name="T97" fmla="*/ 750 h 1120"/>
                <a:gd name="T98" fmla="*/ 1044 w 1120"/>
                <a:gd name="T99" fmla="*/ 634 h 1120"/>
                <a:gd name="T100" fmla="*/ 1050 w 1120"/>
                <a:gd name="T101" fmla="*/ 560 h 1120"/>
                <a:gd name="T102" fmla="*/ 1040 w 1120"/>
                <a:gd name="T103" fmla="*/ 462 h 1120"/>
                <a:gd name="T104" fmla="*/ 990 w 1120"/>
                <a:gd name="T105" fmla="*/ 328 h 1120"/>
                <a:gd name="T106" fmla="*/ 870 w 1120"/>
                <a:gd name="T107" fmla="*/ 184 h 1120"/>
                <a:gd name="T108" fmla="*/ 706 w 1120"/>
                <a:gd name="T109" fmla="*/ 94 h 1120"/>
                <a:gd name="T110" fmla="*/ 610 w 1120"/>
                <a:gd name="T111" fmla="*/ 74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20" h="1120">
                  <a:moveTo>
                    <a:pt x="560" y="0"/>
                  </a:moveTo>
                  <a:lnTo>
                    <a:pt x="560" y="0"/>
                  </a:lnTo>
                  <a:lnTo>
                    <a:pt x="590" y="2"/>
                  </a:lnTo>
                  <a:lnTo>
                    <a:pt x="618" y="4"/>
                  </a:lnTo>
                  <a:lnTo>
                    <a:pt x="646" y="6"/>
                  </a:lnTo>
                  <a:lnTo>
                    <a:pt x="674" y="12"/>
                  </a:lnTo>
                  <a:lnTo>
                    <a:pt x="700" y="18"/>
                  </a:lnTo>
                  <a:lnTo>
                    <a:pt x="726" y="26"/>
                  </a:lnTo>
                  <a:lnTo>
                    <a:pt x="752" y="34"/>
                  </a:lnTo>
                  <a:lnTo>
                    <a:pt x="778" y="44"/>
                  </a:lnTo>
                  <a:lnTo>
                    <a:pt x="802" y="56"/>
                  </a:lnTo>
                  <a:lnTo>
                    <a:pt x="828" y="68"/>
                  </a:lnTo>
                  <a:lnTo>
                    <a:pt x="850" y="82"/>
                  </a:lnTo>
                  <a:lnTo>
                    <a:pt x="874" y="96"/>
                  </a:lnTo>
                  <a:lnTo>
                    <a:pt x="896" y="112"/>
                  </a:lnTo>
                  <a:lnTo>
                    <a:pt x="916" y="128"/>
                  </a:lnTo>
                  <a:lnTo>
                    <a:pt x="936" y="146"/>
                  </a:lnTo>
                  <a:lnTo>
                    <a:pt x="956" y="164"/>
                  </a:lnTo>
                  <a:lnTo>
                    <a:pt x="974" y="184"/>
                  </a:lnTo>
                  <a:lnTo>
                    <a:pt x="992" y="204"/>
                  </a:lnTo>
                  <a:lnTo>
                    <a:pt x="1008" y="226"/>
                  </a:lnTo>
                  <a:lnTo>
                    <a:pt x="1024" y="248"/>
                  </a:lnTo>
                  <a:lnTo>
                    <a:pt x="1040" y="270"/>
                  </a:lnTo>
                  <a:lnTo>
                    <a:pt x="1052" y="294"/>
                  </a:lnTo>
                  <a:lnTo>
                    <a:pt x="1064" y="318"/>
                  </a:lnTo>
                  <a:lnTo>
                    <a:pt x="1076" y="342"/>
                  </a:lnTo>
                  <a:lnTo>
                    <a:pt x="1086" y="368"/>
                  </a:lnTo>
                  <a:lnTo>
                    <a:pt x="1094" y="394"/>
                  </a:lnTo>
                  <a:lnTo>
                    <a:pt x="1102" y="420"/>
                  </a:lnTo>
                  <a:lnTo>
                    <a:pt x="1108" y="448"/>
                  </a:lnTo>
                  <a:lnTo>
                    <a:pt x="1114" y="476"/>
                  </a:lnTo>
                  <a:lnTo>
                    <a:pt x="1118" y="504"/>
                  </a:lnTo>
                  <a:lnTo>
                    <a:pt x="1120" y="532"/>
                  </a:lnTo>
                  <a:lnTo>
                    <a:pt x="1120" y="560"/>
                  </a:lnTo>
                  <a:lnTo>
                    <a:pt x="1120" y="560"/>
                  </a:lnTo>
                  <a:lnTo>
                    <a:pt x="1120" y="590"/>
                  </a:lnTo>
                  <a:lnTo>
                    <a:pt x="1118" y="618"/>
                  </a:lnTo>
                  <a:lnTo>
                    <a:pt x="1114" y="646"/>
                  </a:lnTo>
                  <a:lnTo>
                    <a:pt x="1108" y="674"/>
                  </a:lnTo>
                  <a:lnTo>
                    <a:pt x="1102" y="700"/>
                  </a:lnTo>
                  <a:lnTo>
                    <a:pt x="1094" y="726"/>
                  </a:lnTo>
                  <a:lnTo>
                    <a:pt x="1086" y="752"/>
                  </a:lnTo>
                  <a:lnTo>
                    <a:pt x="1076" y="778"/>
                  </a:lnTo>
                  <a:lnTo>
                    <a:pt x="1064" y="802"/>
                  </a:lnTo>
                  <a:lnTo>
                    <a:pt x="1052" y="826"/>
                  </a:lnTo>
                  <a:lnTo>
                    <a:pt x="1040" y="850"/>
                  </a:lnTo>
                  <a:lnTo>
                    <a:pt x="1024" y="874"/>
                  </a:lnTo>
                  <a:lnTo>
                    <a:pt x="1008" y="896"/>
                  </a:lnTo>
                  <a:lnTo>
                    <a:pt x="992" y="916"/>
                  </a:lnTo>
                  <a:lnTo>
                    <a:pt x="974" y="936"/>
                  </a:lnTo>
                  <a:lnTo>
                    <a:pt x="956" y="956"/>
                  </a:lnTo>
                  <a:lnTo>
                    <a:pt x="936" y="974"/>
                  </a:lnTo>
                  <a:lnTo>
                    <a:pt x="916" y="992"/>
                  </a:lnTo>
                  <a:lnTo>
                    <a:pt x="896" y="1008"/>
                  </a:lnTo>
                  <a:lnTo>
                    <a:pt x="874" y="1024"/>
                  </a:lnTo>
                  <a:lnTo>
                    <a:pt x="850" y="1038"/>
                  </a:lnTo>
                  <a:lnTo>
                    <a:pt x="828" y="1052"/>
                  </a:lnTo>
                  <a:lnTo>
                    <a:pt x="802" y="1064"/>
                  </a:lnTo>
                  <a:lnTo>
                    <a:pt x="778" y="1076"/>
                  </a:lnTo>
                  <a:lnTo>
                    <a:pt x="752" y="1086"/>
                  </a:lnTo>
                  <a:lnTo>
                    <a:pt x="726" y="1094"/>
                  </a:lnTo>
                  <a:lnTo>
                    <a:pt x="700" y="1102"/>
                  </a:lnTo>
                  <a:lnTo>
                    <a:pt x="674" y="1108"/>
                  </a:lnTo>
                  <a:lnTo>
                    <a:pt x="646" y="1114"/>
                  </a:lnTo>
                  <a:lnTo>
                    <a:pt x="618" y="1118"/>
                  </a:lnTo>
                  <a:lnTo>
                    <a:pt x="590" y="1120"/>
                  </a:lnTo>
                  <a:lnTo>
                    <a:pt x="560" y="1120"/>
                  </a:lnTo>
                  <a:lnTo>
                    <a:pt x="560" y="1120"/>
                  </a:lnTo>
                  <a:lnTo>
                    <a:pt x="532" y="1120"/>
                  </a:lnTo>
                  <a:lnTo>
                    <a:pt x="504" y="1118"/>
                  </a:lnTo>
                  <a:lnTo>
                    <a:pt x="476" y="1114"/>
                  </a:lnTo>
                  <a:lnTo>
                    <a:pt x="448" y="1108"/>
                  </a:lnTo>
                  <a:lnTo>
                    <a:pt x="420" y="1102"/>
                  </a:lnTo>
                  <a:lnTo>
                    <a:pt x="394" y="1094"/>
                  </a:lnTo>
                  <a:lnTo>
                    <a:pt x="368" y="1086"/>
                  </a:lnTo>
                  <a:lnTo>
                    <a:pt x="342" y="1076"/>
                  </a:lnTo>
                  <a:lnTo>
                    <a:pt x="318" y="1064"/>
                  </a:lnTo>
                  <a:lnTo>
                    <a:pt x="294" y="1052"/>
                  </a:lnTo>
                  <a:lnTo>
                    <a:pt x="270" y="1038"/>
                  </a:lnTo>
                  <a:lnTo>
                    <a:pt x="248" y="1024"/>
                  </a:lnTo>
                  <a:lnTo>
                    <a:pt x="226" y="1008"/>
                  </a:lnTo>
                  <a:lnTo>
                    <a:pt x="204" y="992"/>
                  </a:lnTo>
                  <a:lnTo>
                    <a:pt x="184" y="974"/>
                  </a:lnTo>
                  <a:lnTo>
                    <a:pt x="164" y="956"/>
                  </a:lnTo>
                  <a:lnTo>
                    <a:pt x="146" y="936"/>
                  </a:lnTo>
                  <a:lnTo>
                    <a:pt x="128" y="916"/>
                  </a:lnTo>
                  <a:lnTo>
                    <a:pt x="112" y="896"/>
                  </a:lnTo>
                  <a:lnTo>
                    <a:pt x="96" y="874"/>
                  </a:lnTo>
                  <a:lnTo>
                    <a:pt x="82" y="850"/>
                  </a:lnTo>
                  <a:lnTo>
                    <a:pt x="68" y="826"/>
                  </a:lnTo>
                  <a:lnTo>
                    <a:pt x="56" y="802"/>
                  </a:lnTo>
                  <a:lnTo>
                    <a:pt x="44" y="778"/>
                  </a:lnTo>
                  <a:lnTo>
                    <a:pt x="34" y="752"/>
                  </a:lnTo>
                  <a:lnTo>
                    <a:pt x="26" y="726"/>
                  </a:lnTo>
                  <a:lnTo>
                    <a:pt x="18" y="700"/>
                  </a:lnTo>
                  <a:lnTo>
                    <a:pt x="12" y="674"/>
                  </a:lnTo>
                  <a:lnTo>
                    <a:pt x="6" y="646"/>
                  </a:lnTo>
                  <a:lnTo>
                    <a:pt x="4" y="618"/>
                  </a:lnTo>
                  <a:lnTo>
                    <a:pt x="2" y="590"/>
                  </a:lnTo>
                  <a:lnTo>
                    <a:pt x="0" y="560"/>
                  </a:lnTo>
                  <a:lnTo>
                    <a:pt x="0" y="560"/>
                  </a:lnTo>
                  <a:lnTo>
                    <a:pt x="2" y="532"/>
                  </a:lnTo>
                  <a:lnTo>
                    <a:pt x="4" y="504"/>
                  </a:lnTo>
                  <a:lnTo>
                    <a:pt x="6" y="476"/>
                  </a:lnTo>
                  <a:lnTo>
                    <a:pt x="12" y="448"/>
                  </a:lnTo>
                  <a:lnTo>
                    <a:pt x="18" y="420"/>
                  </a:lnTo>
                  <a:lnTo>
                    <a:pt x="26" y="394"/>
                  </a:lnTo>
                  <a:lnTo>
                    <a:pt x="34" y="368"/>
                  </a:lnTo>
                  <a:lnTo>
                    <a:pt x="44" y="342"/>
                  </a:lnTo>
                  <a:lnTo>
                    <a:pt x="56" y="318"/>
                  </a:lnTo>
                  <a:lnTo>
                    <a:pt x="68" y="294"/>
                  </a:lnTo>
                  <a:lnTo>
                    <a:pt x="82" y="270"/>
                  </a:lnTo>
                  <a:lnTo>
                    <a:pt x="96" y="248"/>
                  </a:lnTo>
                  <a:lnTo>
                    <a:pt x="112" y="226"/>
                  </a:lnTo>
                  <a:lnTo>
                    <a:pt x="128" y="204"/>
                  </a:lnTo>
                  <a:lnTo>
                    <a:pt x="146" y="184"/>
                  </a:lnTo>
                  <a:lnTo>
                    <a:pt x="164" y="164"/>
                  </a:lnTo>
                  <a:lnTo>
                    <a:pt x="184" y="146"/>
                  </a:lnTo>
                  <a:lnTo>
                    <a:pt x="204" y="128"/>
                  </a:lnTo>
                  <a:lnTo>
                    <a:pt x="226" y="112"/>
                  </a:lnTo>
                  <a:lnTo>
                    <a:pt x="248" y="96"/>
                  </a:lnTo>
                  <a:lnTo>
                    <a:pt x="270" y="82"/>
                  </a:lnTo>
                  <a:lnTo>
                    <a:pt x="294" y="68"/>
                  </a:lnTo>
                  <a:lnTo>
                    <a:pt x="318" y="56"/>
                  </a:lnTo>
                  <a:lnTo>
                    <a:pt x="342" y="44"/>
                  </a:lnTo>
                  <a:lnTo>
                    <a:pt x="368" y="34"/>
                  </a:lnTo>
                  <a:lnTo>
                    <a:pt x="394" y="26"/>
                  </a:lnTo>
                  <a:lnTo>
                    <a:pt x="420" y="18"/>
                  </a:lnTo>
                  <a:lnTo>
                    <a:pt x="448" y="12"/>
                  </a:lnTo>
                  <a:lnTo>
                    <a:pt x="476" y="6"/>
                  </a:lnTo>
                  <a:lnTo>
                    <a:pt x="504" y="4"/>
                  </a:lnTo>
                  <a:lnTo>
                    <a:pt x="532" y="2"/>
                  </a:lnTo>
                  <a:lnTo>
                    <a:pt x="560" y="0"/>
                  </a:lnTo>
                  <a:close/>
                  <a:moveTo>
                    <a:pt x="560" y="72"/>
                  </a:moveTo>
                  <a:lnTo>
                    <a:pt x="560" y="72"/>
                  </a:lnTo>
                  <a:lnTo>
                    <a:pt x="536" y="72"/>
                  </a:lnTo>
                  <a:lnTo>
                    <a:pt x="510" y="74"/>
                  </a:lnTo>
                  <a:lnTo>
                    <a:pt x="486" y="78"/>
                  </a:lnTo>
                  <a:lnTo>
                    <a:pt x="462" y="82"/>
                  </a:lnTo>
                  <a:lnTo>
                    <a:pt x="438" y="86"/>
                  </a:lnTo>
                  <a:lnTo>
                    <a:pt x="416" y="94"/>
                  </a:lnTo>
                  <a:lnTo>
                    <a:pt x="370" y="110"/>
                  </a:lnTo>
                  <a:lnTo>
                    <a:pt x="328" y="130"/>
                  </a:lnTo>
                  <a:lnTo>
                    <a:pt x="288" y="156"/>
                  </a:lnTo>
                  <a:lnTo>
                    <a:pt x="250" y="184"/>
                  </a:lnTo>
                  <a:lnTo>
                    <a:pt x="214" y="214"/>
                  </a:lnTo>
                  <a:lnTo>
                    <a:pt x="184" y="250"/>
                  </a:lnTo>
                  <a:lnTo>
                    <a:pt x="156" y="288"/>
                  </a:lnTo>
                  <a:lnTo>
                    <a:pt x="130" y="328"/>
                  </a:lnTo>
                  <a:lnTo>
                    <a:pt x="110" y="370"/>
                  </a:lnTo>
                  <a:lnTo>
                    <a:pt x="94" y="416"/>
                  </a:lnTo>
                  <a:lnTo>
                    <a:pt x="88" y="438"/>
                  </a:lnTo>
                  <a:lnTo>
                    <a:pt x="82" y="462"/>
                  </a:lnTo>
                  <a:lnTo>
                    <a:pt x="78" y="486"/>
                  </a:lnTo>
                  <a:lnTo>
                    <a:pt x="74" y="510"/>
                  </a:lnTo>
                  <a:lnTo>
                    <a:pt x="72" y="536"/>
                  </a:lnTo>
                  <a:lnTo>
                    <a:pt x="72" y="560"/>
                  </a:lnTo>
                  <a:lnTo>
                    <a:pt x="72" y="560"/>
                  </a:lnTo>
                  <a:lnTo>
                    <a:pt x="72" y="586"/>
                  </a:lnTo>
                  <a:lnTo>
                    <a:pt x="74" y="610"/>
                  </a:lnTo>
                  <a:lnTo>
                    <a:pt x="78" y="634"/>
                  </a:lnTo>
                  <a:lnTo>
                    <a:pt x="82" y="658"/>
                  </a:lnTo>
                  <a:lnTo>
                    <a:pt x="88" y="682"/>
                  </a:lnTo>
                  <a:lnTo>
                    <a:pt x="94" y="706"/>
                  </a:lnTo>
                  <a:lnTo>
                    <a:pt x="110" y="750"/>
                  </a:lnTo>
                  <a:lnTo>
                    <a:pt x="130" y="792"/>
                  </a:lnTo>
                  <a:lnTo>
                    <a:pt x="156" y="834"/>
                  </a:lnTo>
                  <a:lnTo>
                    <a:pt x="184" y="870"/>
                  </a:lnTo>
                  <a:lnTo>
                    <a:pt x="214" y="906"/>
                  </a:lnTo>
                  <a:lnTo>
                    <a:pt x="250" y="938"/>
                  </a:lnTo>
                  <a:lnTo>
                    <a:pt x="288" y="966"/>
                  </a:lnTo>
                  <a:lnTo>
                    <a:pt x="328" y="990"/>
                  </a:lnTo>
                  <a:lnTo>
                    <a:pt x="370" y="1010"/>
                  </a:lnTo>
                  <a:lnTo>
                    <a:pt x="416" y="1026"/>
                  </a:lnTo>
                  <a:lnTo>
                    <a:pt x="438" y="1034"/>
                  </a:lnTo>
                  <a:lnTo>
                    <a:pt x="462" y="1038"/>
                  </a:lnTo>
                  <a:lnTo>
                    <a:pt x="486" y="1044"/>
                  </a:lnTo>
                  <a:lnTo>
                    <a:pt x="510" y="1046"/>
                  </a:lnTo>
                  <a:lnTo>
                    <a:pt x="536" y="1048"/>
                  </a:lnTo>
                  <a:lnTo>
                    <a:pt x="560" y="1048"/>
                  </a:lnTo>
                  <a:lnTo>
                    <a:pt x="560" y="1048"/>
                  </a:lnTo>
                  <a:lnTo>
                    <a:pt x="586" y="1048"/>
                  </a:lnTo>
                  <a:lnTo>
                    <a:pt x="610" y="1046"/>
                  </a:lnTo>
                  <a:lnTo>
                    <a:pt x="634" y="1044"/>
                  </a:lnTo>
                  <a:lnTo>
                    <a:pt x="658" y="1038"/>
                  </a:lnTo>
                  <a:lnTo>
                    <a:pt x="682" y="1034"/>
                  </a:lnTo>
                  <a:lnTo>
                    <a:pt x="706" y="1026"/>
                  </a:lnTo>
                  <a:lnTo>
                    <a:pt x="750" y="1010"/>
                  </a:lnTo>
                  <a:lnTo>
                    <a:pt x="794" y="990"/>
                  </a:lnTo>
                  <a:lnTo>
                    <a:pt x="834" y="966"/>
                  </a:lnTo>
                  <a:lnTo>
                    <a:pt x="870" y="938"/>
                  </a:lnTo>
                  <a:lnTo>
                    <a:pt x="906" y="906"/>
                  </a:lnTo>
                  <a:lnTo>
                    <a:pt x="938" y="870"/>
                  </a:lnTo>
                  <a:lnTo>
                    <a:pt x="966" y="834"/>
                  </a:lnTo>
                  <a:lnTo>
                    <a:pt x="990" y="792"/>
                  </a:lnTo>
                  <a:lnTo>
                    <a:pt x="1010" y="750"/>
                  </a:lnTo>
                  <a:lnTo>
                    <a:pt x="1026" y="706"/>
                  </a:lnTo>
                  <a:lnTo>
                    <a:pt x="1034" y="682"/>
                  </a:lnTo>
                  <a:lnTo>
                    <a:pt x="1040" y="658"/>
                  </a:lnTo>
                  <a:lnTo>
                    <a:pt x="1044" y="634"/>
                  </a:lnTo>
                  <a:lnTo>
                    <a:pt x="1046" y="610"/>
                  </a:lnTo>
                  <a:lnTo>
                    <a:pt x="1048" y="586"/>
                  </a:lnTo>
                  <a:lnTo>
                    <a:pt x="1050" y="560"/>
                  </a:lnTo>
                  <a:lnTo>
                    <a:pt x="1050" y="560"/>
                  </a:lnTo>
                  <a:lnTo>
                    <a:pt x="1048" y="536"/>
                  </a:lnTo>
                  <a:lnTo>
                    <a:pt x="1046" y="510"/>
                  </a:lnTo>
                  <a:lnTo>
                    <a:pt x="1044" y="486"/>
                  </a:lnTo>
                  <a:lnTo>
                    <a:pt x="1040" y="462"/>
                  </a:lnTo>
                  <a:lnTo>
                    <a:pt x="1034" y="438"/>
                  </a:lnTo>
                  <a:lnTo>
                    <a:pt x="1026" y="416"/>
                  </a:lnTo>
                  <a:lnTo>
                    <a:pt x="1010" y="370"/>
                  </a:lnTo>
                  <a:lnTo>
                    <a:pt x="990" y="328"/>
                  </a:lnTo>
                  <a:lnTo>
                    <a:pt x="966" y="288"/>
                  </a:lnTo>
                  <a:lnTo>
                    <a:pt x="938" y="250"/>
                  </a:lnTo>
                  <a:lnTo>
                    <a:pt x="906" y="214"/>
                  </a:lnTo>
                  <a:lnTo>
                    <a:pt x="870" y="184"/>
                  </a:lnTo>
                  <a:lnTo>
                    <a:pt x="834" y="156"/>
                  </a:lnTo>
                  <a:lnTo>
                    <a:pt x="794" y="130"/>
                  </a:lnTo>
                  <a:lnTo>
                    <a:pt x="750" y="110"/>
                  </a:lnTo>
                  <a:lnTo>
                    <a:pt x="706" y="94"/>
                  </a:lnTo>
                  <a:lnTo>
                    <a:pt x="682" y="86"/>
                  </a:lnTo>
                  <a:lnTo>
                    <a:pt x="658" y="82"/>
                  </a:lnTo>
                  <a:lnTo>
                    <a:pt x="634" y="78"/>
                  </a:lnTo>
                  <a:lnTo>
                    <a:pt x="610" y="74"/>
                  </a:lnTo>
                  <a:lnTo>
                    <a:pt x="586" y="72"/>
                  </a:lnTo>
                  <a:lnTo>
                    <a:pt x="5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32330">
                <a:defRPr/>
              </a:pPr>
              <a:endParaRPr lang="en-US" sz="1836" dirty="0">
                <a:solidFill>
                  <a:srgbClr val="505050"/>
                </a:solidFill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8542502" y="-627084"/>
              <a:ext cx="239712" cy="177800"/>
            </a:xfrm>
            <a:custGeom>
              <a:avLst/>
              <a:gdLst>
                <a:gd name="T0" fmla="*/ 388 w 586"/>
                <a:gd name="T1" fmla="*/ 162 h 432"/>
                <a:gd name="T2" fmla="*/ 216 w 586"/>
                <a:gd name="T3" fmla="*/ 0 h 432"/>
                <a:gd name="T4" fmla="*/ 356 w 586"/>
                <a:gd name="T5" fmla="*/ 0 h 432"/>
                <a:gd name="T6" fmla="*/ 586 w 586"/>
                <a:gd name="T7" fmla="*/ 216 h 432"/>
                <a:gd name="T8" fmla="*/ 358 w 586"/>
                <a:gd name="T9" fmla="*/ 432 h 432"/>
                <a:gd name="T10" fmla="*/ 218 w 586"/>
                <a:gd name="T11" fmla="*/ 432 h 432"/>
                <a:gd name="T12" fmla="*/ 388 w 586"/>
                <a:gd name="T13" fmla="*/ 272 h 432"/>
                <a:gd name="T14" fmla="*/ 0 w 586"/>
                <a:gd name="T15" fmla="*/ 272 h 432"/>
                <a:gd name="T16" fmla="*/ 0 w 586"/>
                <a:gd name="T17" fmla="*/ 162 h 432"/>
                <a:gd name="T18" fmla="*/ 388 w 586"/>
                <a:gd name="T19" fmla="*/ 16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6" h="432">
                  <a:moveTo>
                    <a:pt x="388" y="162"/>
                  </a:moveTo>
                  <a:lnTo>
                    <a:pt x="216" y="0"/>
                  </a:lnTo>
                  <a:lnTo>
                    <a:pt x="356" y="0"/>
                  </a:lnTo>
                  <a:lnTo>
                    <a:pt x="586" y="216"/>
                  </a:lnTo>
                  <a:lnTo>
                    <a:pt x="358" y="432"/>
                  </a:lnTo>
                  <a:lnTo>
                    <a:pt x="218" y="432"/>
                  </a:lnTo>
                  <a:lnTo>
                    <a:pt x="388" y="272"/>
                  </a:lnTo>
                  <a:lnTo>
                    <a:pt x="0" y="272"/>
                  </a:lnTo>
                  <a:lnTo>
                    <a:pt x="0" y="162"/>
                  </a:lnTo>
                  <a:lnTo>
                    <a:pt x="388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32330">
                <a:defRPr/>
              </a:pPr>
              <a:endParaRPr lang="en-US" sz="1836" dirty="0">
                <a:solidFill>
                  <a:srgbClr val="50505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39000" y="4488534"/>
            <a:ext cx="362908" cy="384467"/>
            <a:chOff x="8431377" y="-766784"/>
            <a:chExt cx="457200" cy="457200"/>
          </a:xfrm>
          <a:solidFill>
            <a:srgbClr val="EDC30D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8431377" y="-766784"/>
              <a:ext cx="457200" cy="457200"/>
            </a:xfrm>
            <a:custGeom>
              <a:avLst/>
              <a:gdLst>
                <a:gd name="T0" fmla="*/ 618 w 1120"/>
                <a:gd name="T1" fmla="*/ 4 h 1120"/>
                <a:gd name="T2" fmla="*/ 726 w 1120"/>
                <a:gd name="T3" fmla="*/ 26 h 1120"/>
                <a:gd name="T4" fmla="*/ 828 w 1120"/>
                <a:gd name="T5" fmla="*/ 68 h 1120"/>
                <a:gd name="T6" fmla="*/ 916 w 1120"/>
                <a:gd name="T7" fmla="*/ 128 h 1120"/>
                <a:gd name="T8" fmla="*/ 992 w 1120"/>
                <a:gd name="T9" fmla="*/ 204 h 1120"/>
                <a:gd name="T10" fmla="*/ 1052 w 1120"/>
                <a:gd name="T11" fmla="*/ 294 h 1120"/>
                <a:gd name="T12" fmla="*/ 1094 w 1120"/>
                <a:gd name="T13" fmla="*/ 394 h 1120"/>
                <a:gd name="T14" fmla="*/ 1118 w 1120"/>
                <a:gd name="T15" fmla="*/ 504 h 1120"/>
                <a:gd name="T16" fmla="*/ 1120 w 1120"/>
                <a:gd name="T17" fmla="*/ 590 h 1120"/>
                <a:gd name="T18" fmla="*/ 1102 w 1120"/>
                <a:gd name="T19" fmla="*/ 700 h 1120"/>
                <a:gd name="T20" fmla="*/ 1064 w 1120"/>
                <a:gd name="T21" fmla="*/ 802 h 1120"/>
                <a:gd name="T22" fmla="*/ 1008 w 1120"/>
                <a:gd name="T23" fmla="*/ 896 h 1120"/>
                <a:gd name="T24" fmla="*/ 936 w 1120"/>
                <a:gd name="T25" fmla="*/ 974 h 1120"/>
                <a:gd name="T26" fmla="*/ 850 w 1120"/>
                <a:gd name="T27" fmla="*/ 1038 h 1120"/>
                <a:gd name="T28" fmla="*/ 752 w 1120"/>
                <a:gd name="T29" fmla="*/ 1086 h 1120"/>
                <a:gd name="T30" fmla="*/ 646 w 1120"/>
                <a:gd name="T31" fmla="*/ 1114 h 1120"/>
                <a:gd name="T32" fmla="*/ 560 w 1120"/>
                <a:gd name="T33" fmla="*/ 1120 h 1120"/>
                <a:gd name="T34" fmla="*/ 448 w 1120"/>
                <a:gd name="T35" fmla="*/ 1108 h 1120"/>
                <a:gd name="T36" fmla="*/ 342 w 1120"/>
                <a:gd name="T37" fmla="*/ 1076 h 1120"/>
                <a:gd name="T38" fmla="*/ 248 w 1120"/>
                <a:gd name="T39" fmla="*/ 1024 h 1120"/>
                <a:gd name="T40" fmla="*/ 164 w 1120"/>
                <a:gd name="T41" fmla="*/ 956 h 1120"/>
                <a:gd name="T42" fmla="*/ 96 w 1120"/>
                <a:gd name="T43" fmla="*/ 874 h 1120"/>
                <a:gd name="T44" fmla="*/ 44 w 1120"/>
                <a:gd name="T45" fmla="*/ 778 h 1120"/>
                <a:gd name="T46" fmla="*/ 12 w 1120"/>
                <a:gd name="T47" fmla="*/ 674 h 1120"/>
                <a:gd name="T48" fmla="*/ 0 w 1120"/>
                <a:gd name="T49" fmla="*/ 560 h 1120"/>
                <a:gd name="T50" fmla="*/ 6 w 1120"/>
                <a:gd name="T51" fmla="*/ 476 h 1120"/>
                <a:gd name="T52" fmla="*/ 34 w 1120"/>
                <a:gd name="T53" fmla="*/ 368 h 1120"/>
                <a:gd name="T54" fmla="*/ 82 w 1120"/>
                <a:gd name="T55" fmla="*/ 270 h 1120"/>
                <a:gd name="T56" fmla="*/ 146 w 1120"/>
                <a:gd name="T57" fmla="*/ 184 h 1120"/>
                <a:gd name="T58" fmla="*/ 226 w 1120"/>
                <a:gd name="T59" fmla="*/ 112 h 1120"/>
                <a:gd name="T60" fmla="*/ 318 w 1120"/>
                <a:gd name="T61" fmla="*/ 56 h 1120"/>
                <a:gd name="T62" fmla="*/ 420 w 1120"/>
                <a:gd name="T63" fmla="*/ 18 h 1120"/>
                <a:gd name="T64" fmla="*/ 532 w 1120"/>
                <a:gd name="T65" fmla="*/ 2 h 1120"/>
                <a:gd name="T66" fmla="*/ 536 w 1120"/>
                <a:gd name="T67" fmla="*/ 72 h 1120"/>
                <a:gd name="T68" fmla="*/ 438 w 1120"/>
                <a:gd name="T69" fmla="*/ 86 h 1120"/>
                <a:gd name="T70" fmla="*/ 288 w 1120"/>
                <a:gd name="T71" fmla="*/ 156 h 1120"/>
                <a:gd name="T72" fmla="*/ 156 w 1120"/>
                <a:gd name="T73" fmla="*/ 288 h 1120"/>
                <a:gd name="T74" fmla="*/ 88 w 1120"/>
                <a:gd name="T75" fmla="*/ 438 h 1120"/>
                <a:gd name="T76" fmla="*/ 72 w 1120"/>
                <a:gd name="T77" fmla="*/ 536 h 1120"/>
                <a:gd name="T78" fmla="*/ 74 w 1120"/>
                <a:gd name="T79" fmla="*/ 610 h 1120"/>
                <a:gd name="T80" fmla="*/ 94 w 1120"/>
                <a:gd name="T81" fmla="*/ 706 h 1120"/>
                <a:gd name="T82" fmla="*/ 184 w 1120"/>
                <a:gd name="T83" fmla="*/ 870 h 1120"/>
                <a:gd name="T84" fmla="*/ 328 w 1120"/>
                <a:gd name="T85" fmla="*/ 990 h 1120"/>
                <a:gd name="T86" fmla="*/ 462 w 1120"/>
                <a:gd name="T87" fmla="*/ 1038 h 1120"/>
                <a:gd name="T88" fmla="*/ 560 w 1120"/>
                <a:gd name="T89" fmla="*/ 1048 h 1120"/>
                <a:gd name="T90" fmla="*/ 634 w 1120"/>
                <a:gd name="T91" fmla="*/ 1044 h 1120"/>
                <a:gd name="T92" fmla="*/ 750 w 1120"/>
                <a:gd name="T93" fmla="*/ 1010 h 1120"/>
                <a:gd name="T94" fmla="*/ 906 w 1120"/>
                <a:gd name="T95" fmla="*/ 906 h 1120"/>
                <a:gd name="T96" fmla="*/ 1010 w 1120"/>
                <a:gd name="T97" fmla="*/ 750 h 1120"/>
                <a:gd name="T98" fmla="*/ 1044 w 1120"/>
                <a:gd name="T99" fmla="*/ 634 h 1120"/>
                <a:gd name="T100" fmla="*/ 1050 w 1120"/>
                <a:gd name="T101" fmla="*/ 560 h 1120"/>
                <a:gd name="T102" fmla="*/ 1040 w 1120"/>
                <a:gd name="T103" fmla="*/ 462 h 1120"/>
                <a:gd name="T104" fmla="*/ 990 w 1120"/>
                <a:gd name="T105" fmla="*/ 328 h 1120"/>
                <a:gd name="T106" fmla="*/ 870 w 1120"/>
                <a:gd name="T107" fmla="*/ 184 h 1120"/>
                <a:gd name="T108" fmla="*/ 706 w 1120"/>
                <a:gd name="T109" fmla="*/ 94 h 1120"/>
                <a:gd name="T110" fmla="*/ 610 w 1120"/>
                <a:gd name="T111" fmla="*/ 74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20" h="1120">
                  <a:moveTo>
                    <a:pt x="560" y="0"/>
                  </a:moveTo>
                  <a:lnTo>
                    <a:pt x="560" y="0"/>
                  </a:lnTo>
                  <a:lnTo>
                    <a:pt x="590" y="2"/>
                  </a:lnTo>
                  <a:lnTo>
                    <a:pt x="618" y="4"/>
                  </a:lnTo>
                  <a:lnTo>
                    <a:pt x="646" y="6"/>
                  </a:lnTo>
                  <a:lnTo>
                    <a:pt x="674" y="12"/>
                  </a:lnTo>
                  <a:lnTo>
                    <a:pt x="700" y="18"/>
                  </a:lnTo>
                  <a:lnTo>
                    <a:pt x="726" y="26"/>
                  </a:lnTo>
                  <a:lnTo>
                    <a:pt x="752" y="34"/>
                  </a:lnTo>
                  <a:lnTo>
                    <a:pt x="778" y="44"/>
                  </a:lnTo>
                  <a:lnTo>
                    <a:pt x="802" y="56"/>
                  </a:lnTo>
                  <a:lnTo>
                    <a:pt x="828" y="68"/>
                  </a:lnTo>
                  <a:lnTo>
                    <a:pt x="850" y="82"/>
                  </a:lnTo>
                  <a:lnTo>
                    <a:pt x="874" y="96"/>
                  </a:lnTo>
                  <a:lnTo>
                    <a:pt x="896" y="112"/>
                  </a:lnTo>
                  <a:lnTo>
                    <a:pt x="916" y="128"/>
                  </a:lnTo>
                  <a:lnTo>
                    <a:pt x="936" y="146"/>
                  </a:lnTo>
                  <a:lnTo>
                    <a:pt x="956" y="164"/>
                  </a:lnTo>
                  <a:lnTo>
                    <a:pt x="974" y="184"/>
                  </a:lnTo>
                  <a:lnTo>
                    <a:pt x="992" y="204"/>
                  </a:lnTo>
                  <a:lnTo>
                    <a:pt x="1008" y="226"/>
                  </a:lnTo>
                  <a:lnTo>
                    <a:pt x="1024" y="248"/>
                  </a:lnTo>
                  <a:lnTo>
                    <a:pt x="1040" y="270"/>
                  </a:lnTo>
                  <a:lnTo>
                    <a:pt x="1052" y="294"/>
                  </a:lnTo>
                  <a:lnTo>
                    <a:pt x="1064" y="318"/>
                  </a:lnTo>
                  <a:lnTo>
                    <a:pt x="1076" y="342"/>
                  </a:lnTo>
                  <a:lnTo>
                    <a:pt x="1086" y="368"/>
                  </a:lnTo>
                  <a:lnTo>
                    <a:pt x="1094" y="394"/>
                  </a:lnTo>
                  <a:lnTo>
                    <a:pt x="1102" y="420"/>
                  </a:lnTo>
                  <a:lnTo>
                    <a:pt x="1108" y="448"/>
                  </a:lnTo>
                  <a:lnTo>
                    <a:pt x="1114" y="476"/>
                  </a:lnTo>
                  <a:lnTo>
                    <a:pt x="1118" y="504"/>
                  </a:lnTo>
                  <a:lnTo>
                    <a:pt x="1120" y="532"/>
                  </a:lnTo>
                  <a:lnTo>
                    <a:pt x="1120" y="560"/>
                  </a:lnTo>
                  <a:lnTo>
                    <a:pt x="1120" y="560"/>
                  </a:lnTo>
                  <a:lnTo>
                    <a:pt x="1120" y="590"/>
                  </a:lnTo>
                  <a:lnTo>
                    <a:pt x="1118" y="618"/>
                  </a:lnTo>
                  <a:lnTo>
                    <a:pt x="1114" y="646"/>
                  </a:lnTo>
                  <a:lnTo>
                    <a:pt x="1108" y="674"/>
                  </a:lnTo>
                  <a:lnTo>
                    <a:pt x="1102" y="700"/>
                  </a:lnTo>
                  <a:lnTo>
                    <a:pt x="1094" y="726"/>
                  </a:lnTo>
                  <a:lnTo>
                    <a:pt x="1086" y="752"/>
                  </a:lnTo>
                  <a:lnTo>
                    <a:pt x="1076" y="778"/>
                  </a:lnTo>
                  <a:lnTo>
                    <a:pt x="1064" y="802"/>
                  </a:lnTo>
                  <a:lnTo>
                    <a:pt x="1052" y="826"/>
                  </a:lnTo>
                  <a:lnTo>
                    <a:pt x="1040" y="850"/>
                  </a:lnTo>
                  <a:lnTo>
                    <a:pt x="1024" y="874"/>
                  </a:lnTo>
                  <a:lnTo>
                    <a:pt x="1008" y="896"/>
                  </a:lnTo>
                  <a:lnTo>
                    <a:pt x="992" y="916"/>
                  </a:lnTo>
                  <a:lnTo>
                    <a:pt x="974" y="936"/>
                  </a:lnTo>
                  <a:lnTo>
                    <a:pt x="956" y="956"/>
                  </a:lnTo>
                  <a:lnTo>
                    <a:pt x="936" y="974"/>
                  </a:lnTo>
                  <a:lnTo>
                    <a:pt x="916" y="992"/>
                  </a:lnTo>
                  <a:lnTo>
                    <a:pt x="896" y="1008"/>
                  </a:lnTo>
                  <a:lnTo>
                    <a:pt x="874" y="1024"/>
                  </a:lnTo>
                  <a:lnTo>
                    <a:pt x="850" y="1038"/>
                  </a:lnTo>
                  <a:lnTo>
                    <a:pt x="828" y="1052"/>
                  </a:lnTo>
                  <a:lnTo>
                    <a:pt x="802" y="1064"/>
                  </a:lnTo>
                  <a:lnTo>
                    <a:pt x="778" y="1076"/>
                  </a:lnTo>
                  <a:lnTo>
                    <a:pt x="752" y="1086"/>
                  </a:lnTo>
                  <a:lnTo>
                    <a:pt x="726" y="1094"/>
                  </a:lnTo>
                  <a:lnTo>
                    <a:pt x="700" y="1102"/>
                  </a:lnTo>
                  <a:lnTo>
                    <a:pt x="674" y="1108"/>
                  </a:lnTo>
                  <a:lnTo>
                    <a:pt x="646" y="1114"/>
                  </a:lnTo>
                  <a:lnTo>
                    <a:pt x="618" y="1118"/>
                  </a:lnTo>
                  <a:lnTo>
                    <a:pt x="590" y="1120"/>
                  </a:lnTo>
                  <a:lnTo>
                    <a:pt x="560" y="1120"/>
                  </a:lnTo>
                  <a:lnTo>
                    <a:pt x="560" y="1120"/>
                  </a:lnTo>
                  <a:lnTo>
                    <a:pt x="532" y="1120"/>
                  </a:lnTo>
                  <a:lnTo>
                    <a:pt x="504" y="1118"/>
                  </a:lnTo>
                  <a:lnTo>
                    <a:pt x="476" y="1114"/>
                  </a:lnTo>
                  <a:lnTo>
                    <a:pt x="448" y="1108"/>
                  </a:lnTo>
                  <a:lnTo>
                    <a:pt x="420" y="1102"/>
                  </a:lnTo>
                  <a:lnTo>
                    <a:pt x="394" y="1094"/>
                  </a:lnTo>
                  <a:lnTo>
                    <a:pt x="368" y="1086"/>
                  </a:lnTo>
                  <a:lnTo>
                    <a:pt x="342" y="1076"/>
                  </a:lnTo>
                  <a:lnTo>
                    <a:pt x="318" y="1064"/>
                  </a:lnTo>
                  <a:lnTo>
                    <a:pt x="294" y="1052"/>
                  </a:lnTo>
                  <a:lnTo>
                    <a:pt x="270" y="1038"/>
                  </a:lnTo>
                  <a:lnTo>
                    <a:pt x="248" y="1024"/>
                  </a:lnTo>
                  <a:lnTo>
                    <a:pt x="226" y="1008"/>
                  </a:lnTo>
                  <a:lnTo>
                    <a:pt x="204" y="992"/>
                  </a:lnTo>
                  <a:lnTo>
                    <a:pt x="184" y="974"/>
                  </a:lnTo>
                  <a:lnTo>
                    <a:pt x="164" y="956"/>
                  </a:lnTo>
                  <a:lnTo>
                    <a:pt x="146" y="936"/>
                  </a:lnTo>
                  <a:lnTo>
                    <a:pt x="128" y="916"/>
                  </a:lnTo>
                  <a:lnTo>
                    <a:pt x="112" y="896"/>
                  </a:lnTo>
                  <a:lnTo>
                    <a:pt x="96" y="874"/>
                  </a:lnTo>
                  <a:lnTo>
                    <a:pt x="82" y="850"/>
                  </a:lnTo>
                  <a:lnTo>
                    <a:pt x="68" y="826"/>
                  </a:lnTo>
                  <a:lnTo>
                    <a:pt x="56" y="802"/>
                  </a:lnTo>
                  <a:lnTo>
                    <a:pt x="44" y="778"/>
                  </a:lnTo>
                  <a:lnTo>
                    <a:pt x="34" y="752"/>
                  </a:lnTo>
                  <a:lnTo>
                    <a:pt x="26" y="726"/>
                  </a:lnTo>
                  <a:lnTo>
                    <a:pt x="18" y="700"/>
                  </a:lnTo>
                  <a:lnTo>
                    <a:pt x="12" y="674"/>
                  </a:lnTo>
                  <a:lnTo>
                    <a:pt x="6" y="646"/>
                  </a:lnTo>
                  <a:lnTo>
                    <a:pt x="4" y="618"/>
                  </a:lnTo>
                  <a:lnTo>
                    <a:pt x="2" y="590"/>
                  </a:lnTo>
                  <a:lnTo>
                    <a:pt x="0" y="560"/>
                  </a:lnTo>
                  <a:lnTo>
                    <a:pt x="0" y="560"/>
                  </a:lnTo>
                  <a:lnTo>
                    <a:pt x="2" y="532"/>
                  </a:lnTo>
                  <a:lnTo>
                    <a:pt x="4" y="504"/>
                  </a:lnTo>
                  <a:lnTo>
                    <a:pt x="6" y="476"/>
                  </a:lnTo>
                  <a:lnTo>
                    <a:pt x="12" y="448"/>
                  </a:lnTo>
                  <a:lnTo>
                    <a:pt x="18" y="420"/>
                  </a:lnTo>
                  <a:lnTo>
                    <a:pt x="26" y="394"/>
                  </a:lnTo>
                  <a:lnTo>
                    <a:pt x="34" y="368"/>
                  </a:lnTo>
                  <a:lnTo>
                    <a:pt x="44" y="342"/>
                  </a:lnTo>
                  <a:lnTo>
                    <a:pt x="56" y="318"/>
                  </a:lnTo>
                  <a:lnTo>
                    <a:pt x="68" y="294"/>
                  </a:lnTo>
                  <a:lnTo>
                    <a:pt x="82" y="270"/>
                  </a:lnTo>
                  <a:lnTo>
                    <a:pt x="96" y="248"/>
                  </a:lnTo>
                  <a:lnTo>
                    <a:pt x="112" y="226"/>
                  </a:lnTo>
                  <a:lnTo>
                    <a:pt x="128" y="204"/>
                  </a:lnTo>
                  <a:lnTo>
                    <a:pt x="146" y="184"/>
                  </a:lnTo>
                  <a:lnTo>
                    <a:pt x="164" y="164"/>
                  </a:lnTo>
                  <a:lnTo>
                    <a:pt x="184" y="146"/>
                  </a:lnTo>
                  <a:lnTo>
                    <a:pt x="204" y="128"/>
                  </a:lnTo>
                  <a:lnTo>
                    <a:pt x="226" y="112"/>
                  </a:lnTo>
                  <a:lnTo>
                    <a:pt x="248" y="96"/>
                  </a:lnTo>
                  <a:lnTo>
                    <a:pt x="270" y="82"/>
                  </a:lnTo>
                  <a:lnTo>
                    <a:pt x="294" y="68"/>
                  </a:lnTo>
                  <a:lnTo>
                    <a:pt x="318" y="56"/>
                  </a:lnTo>
                  <a:lnTo>
                    <a:pt x="342" y="44"/>
                  </a:lnTo>
                  <a:lnTo>
                    <a:pt x="368" y="34"/>
                  </a:lnTo>
                  <a:lnTo>
                    <a:pt x="394" y="26"/>
                  </a:lnTo>
                  <a:lnTo>
                    <a:pt x="420" y="18"/>
                  </a:lnTo>
                  <a:lnTo>
                    <a:pt x="448" y="12"/>
                  </a:lnTo>
                  <a:lnTo>
                    <a:pt x="476" y="6"/>
                  </a:lnTo>
                  <a:lnTo>
                    <a:pt x="504" y="4"/>
                  </a:lnTo>
                  <a:lnTo>
                    <a:pt x="532" y="2"/>
                  </a:lnTo>
                  <a:lnTo>
                    <a:pt x="560" y="0"/>
                  </a:lnTo>
                  <a:close/>
                  <a:moveTo>
                    <a:pt x="560" y="72"/>
                  </a:moveTo>
                  <a:lnTo>
                    <a:pt x="560" y="72"/>
                  </a:lnTo>
                  <a:lnTo>
                    <a:pt x="536" y="72"/>
                  </a:lnTo>
                  <a:lnTo>
                    <a:pt x="510" y="74"/>
                  </a:lnTo>
                  <a:lnTo>
                    <a:pt x="486" y="78"/>
                  </a:lnTo>
                  <a:lnTo>
                    <a:pt x="462" y="82"/>
                  </a:lnTo>
                  <a:lnTo>
                    <a:pt x="438" y="86"/>
                  </a:lnTo>
                  <a:lnTo>
                    <a:pt x="416" y="94"/>
                  </a:lnTo>
                  <a:lnTo>
                    <a:pt x="370" y="110"/>
                  </a:lnTo>
                  <a:lnTo>
                    <a:pt x="328" y="130"/>
                  </a:lnTo>
                  <a:lnTo>
                    <a:pt x="288" y="156"/>
                  </a:lnTo>
                  <a:lnTo>
                    <a:pt x="250" y="184"/>
                  </a:lnTo>
                  <a:lnTo>
                    <a:pt x="214" y="214"/>
                  </a:lnTo>
                  <a:lnTo>
                    <a:pt x="184" y="250"/>
                  </a:lnTo>
                  <a:lnTo>
                    <a:pt x="156" y="288"/>
                  </a:lnTo>
                  <a:lnTo>
                    <a:pt x="130" y="328"/>
                  </a:lnTo>
                  <a:lnTo>
                    <a:pt x="110" y="370"/>
                  </a:lnTo>
                  <a:lnTo>
                    <a:pt x="94" y="416"/>
                  </a:lnTo>
                  <a:lnTo>
                    <a:pt x="88" y="438"/>
                  </a:lnTo>
                  <a:lnTo>
                    <a:pt x="82" y="462"/>
                  </a:lnTo>
                  <a:lnTo>
                    <a:pt x="78" y="486"/>
                  </a:lnTo>
                  <a:lnTo>
                    <a:pt x="74" y="510"/>
                  </a:lnTo>
                  <a:lnTo>
                    <a:pt x="72" y="536"/>
                  </a:lnTo>
                  <a:lnTo>
                    <a:pt x="72" y="560"/>
                  </a:lnTo>
                  <a:lnTo>
                    <a:pt x="72" y="560"/>
                  </a:lnTo>
                  <a:lnTo>
                    <a:pt x="72" y="586"/>
                  </a:lnTo>
                  <a:lnTo>
                    <a:pt x="74" y="610"/>
                  </a:lnTo>
                  <a:lnTo>
                    <a:pt x="78" y="634"/>
                  </a:lnTo>
                  <a:lnTo>
                    <a:pt x="82" y="658"/>
                  </a:lnTo>
                  <a:lnTo>
                    <a:pt x="88" y="682"/>
                  </a:lnTo>
                  <a:lnTo>
                    <a:pt x="94" y="706"/>
                  </a:lnTo>
                  <a:lnTo>
                    <a:pt x="110" y="750"/>
                  </a:lnTo>
                  <a:lnTo>
                    <a:pt x="130" y="792"/>
                  </a:lnTo>
                  <a:lnTo>
                    <a:pt x="156" y="834"/>
                  </a:lnTo>
                  <a:lnTo>
                    <a:pt x="184" y="870"/>
                  </a:lnTo>
                  <a:lnTo>
                    <a:pt x="214" y="906"/>
                  </a:lnTo>
                  <a:lnTo>
                    <a:pt x="250" y="938"/>
                  </a:lnTo>
                  <a:lnTo>
                    <a:pt x="288" y="966"/>
                  </a:lnTo>
                  <a:lnTo>
                    <a:pt x="328" y="990"/>
                  </a:lnTo>
                  <a:lnTo>
                    <a:pt x="370" y="1010"/>
                  </a:lnTo>
                  <a:lnTo>
                    <a:pt x="416" y="1026"/>
                  </a:lnTo>
                  <a:lnTo>
                    <a:pt x="438" y="1034"/>
                  </a:lnTo>
                  <a:lnTo>
                    <a:pt x="462" y="1038"/>
                  </a:lnTo>
                  <a:lnTo>
                    <a:pt x="486" y="1044"/>
                  </a:lnTo>
                  <a:lnTo>
                    <a:pt x="510" y="1046"/>
                  </a:lnTo>
                  <a:lnTo>
                    <a:pt x="536" y="1048"/>
                  </a:lnTo>
                  <a:lnTo>
                    <a:pt x="560" y="1048"/>
                  </a:lnTo>
                  <a:lnTo>
                    <a:pt x="560" y="1048"/>
                  </a:lnTo>
                  <a:lnTo>
                    <a:pt x="586" y="1048"/>
                  </a:lnTo>
                  <a:lnTo>
                    <a:pt x="610" y="1046"/>
                  </a:lnTo>
                  <a:lnTo>
                    <a:pt x="634" y="1044"/>
                  </a:lnTo>
                  <a:lnTo>
                    <a:pt x="658" y="1038"/>
                  </a:lnTo>
                  <a:lnTo>
                    <a:pt x="682" y="1034"/>
                  </a:lnTo>
                  <a:lnTo>
                    <a:pt x="706" y="1026"/>
                  </a:lnTo>
                  <a:lnTo>
                    <a:pt x="750" y="1010"/>
                  </a:lnTo>
                  <a:lnTo>
                    <a:pt x="794" y="990"/>
                  </a:lnTo>
                  <a:lnTo>
                    <a:pt x="834" y="966"/>
                  </a:lnTo>
                  <a:lnTo>
                    <a:pt x="870" y="938"/>
                  </a:lnTo>
                  <a:lnTo>
                    <a:pt x="906" y="906"/>
                  </a:lnTo>
                  <a:lnTo>
                    <a:pt x="938" y="870"/>
                  </a:lnTo>
                  <a:lnTo>
                    <a:pt x="966" y="834"/>
                  </a:lnTo>
                  <a:lnTo>
                    <a:pt x="990" y="792"/>
                  </a:lnTo>
                  <a:lnTo>
                    <a:pt x="1010" y="750"/>
                  </a:lnTo>
                  <a:lnTo>
                    <a:pt x="1026" y="706"/>
                  </a:lnTo>
                  <a:lnTo>
                    <a:pt x="1034" y="682"/>
                  </a:lnTo>
                  <a:lnTo>
                    <a:pt x="1040" y="658"/>
                  </a:lnTo>
                  <a:lnTo>
                    <a:pt x="1044" y="634"/>
                  </a:lnTo>
                  <a:lnTo>
                    <a:pt x="1046" y="610"/>
                  </a:lnTo>
                  <a:lnTo>
                    <a:pt x="1048" y="586"/>
                  </a:lnTo>
                  <a:lnTo>
                    <a:pt x="1050" y="560"/>
                  </a:lnTo>
                  <a:lnTo>
                    <a:pt x="1050" y="560"/>
                  </a:lnTo>
                  <a:lnTo>
                    <a:pt x="1048" y="536"/>
                  </a:lnTo>
                  <a:lnTo>
                    <a:pt x="1046" y="510"/>
                  </a:lnTo>
                  <a:lnTo>
                    <a:pt x="1044" y="486"/>
                  </a:lnTo>
                  <a:lnTo>
                    <a:pt x="1040" y="462"/>
                  </a:lnTo>
                  <a:lnTo>
                    <a:pt x="1034" y="438"/>
                  </a:lnTo>
                  <a:lnTo>
                    <a:pt x="1026" y="416"/>
                  </a:lnTo>
                  <a:lnTo>
                    <a:pt x="1010" y="370"/>
                  </a:lnTo>
                  <a:lnTo>
                    <a:pt x="990" y="328"/>
                  </a:lnTo>
                  <a:lnTo>
                    <a:pt x="966" y="288"/>
                  </a:lnTo>
                  <a:lnTo>
                    <a:pt x="938" y="250"/>
                  </a:lnTo>
                  <a:lnTo>
                    <a:pt x="906" y="214"/>
                  </a:lnTo>
                  <a:lnTo>
                    <a:pt x="870" y="184"/>
                  </a:lnTo>
                  <a:lnTo>
                    <a:pt x="834" y="156"/>
                  </a:lnTo>
                  <a:lnTo>
                    <a:pt x="794" y="130"/>
                  </a:lnTo>
                  <a:lnTo>
                    <a:pt x="750" y="110"/>
                  </a:lnTo>
                  <a:lnTo>
                    <a:pt x="706" y="94"/>
                  </a:lnTo>
                  <a:lnTo>
                    <a:pt x="682" y="86"/>
                  </a:lnTo>
                  <a:lnTo>
                    <a:pt x="658" y="82"/>
                  </a:lnTo>
                  <a:lnTo>
                    <a:pt x="634" y="78"/>
                  </a:lnTo>
                  <a:lnTo>
                    <a:pt x="610" y="74"/>
                  </a:lnTo>
                  <a:lnTo>
                    <a:pt x="586" y="72"/>
                  </a:lnTo>
                  <a:lnTo>
                    <a:pt x="5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32330">
                <a:defRPr/>
              </a:pPr>
              <a:endParaRPr lang="en-US" sz="1836" dirty="0">
                <a:solidFill>
                  <a:srgbClr val="505050"/>
                </a:solidFill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8542502" y="-627084"/>
              <a:ext cx="239712" cy="177800"/>
            </a:xfrm>
            <a:custGeom>
              <a:avLst/>
              <a:gdLst>
                <a:gd name="T0" fmla="*/ 388 w 586"/>
                <a:gd name="T1" fmla="*/ 162 h 432"/>
                <a:gd name="T2" fmla="*/ 216 w 586"/>
                <a:gd name="T3" fmla="*/ 0 h 432"/>
                <a:gd name="T4" fmla="*/ 356 w 586"/>
                <a:gd name="T5" fmla="*/ 0 h 432"/>
                <a:gd name="T6" fmla="*/ 586 w 586"/>
                <a:gd name="T7" fmla="*/ 216 h 432"/>
                <a:gd name="T8" fmla="*/ 358 w 586"/>
                <a:gd name="T9" fmla="*/ 432 h 432"/>
                <a:gd name="T10" fmla="*/ 218 w 586"/>
                <a:gd name="T11" fmla="*/ 432 h 432"/>
                <a:gd name="T12" fmla="*/ 388 w 586"/>
                <a:gd name="T13" fmla="*/ 272 h 432"/>
                <a:gd name="T14" fmla="*/ 0 w 586"/>
                <a:gd name="T15" fmla="*/ 272 h 432"/>
                <a:gd name="T16" fmla="*/ 0 w 586"/>
                <a:gd name="T17" fmla="*/ 162 h 432"/>
                <a:gd name="T18" fmla="*/ 388 w 586"/>
                <a:gd name="T19" fmla="*/ 16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6" h="432">
                  <a:moveTo>
                    <a:pt x="388" y="162"/>
                  </a:moveTo>
                  <a:lnTo>
                    <a:pt x="216" y="0"/>
                  </a:lnTo>
                  <a:lnTo>
                    <a:pt x="356" y="0"/>
                  </a:lnTo>
                  <a:lnTo>
                    <a:pt x="586" y="216"/>
                  </a:lnTo>
                  <a:lnTo>
                    <a:pt x="358" y="432"/>
                  </a:lnTo>
                  <a:lnTo>
                    <a:pt x="218" y="432"/>
                  </a:lnTo>
                  <a:lnTo>
                    <a:pt x="388" y="272"/>
                  </a:lnTo>
                  <a:lnTo>
                    <a:pt x="0" y="272"/>
                  </a:lnTo>
                  <a:lnTo>
                    <a:pt x="0" y="162"/>
                  </a:lnTo>
                  <a:lnTo>
                    <a:pt x="388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32330">
                <a:defRPr/>
              </a:pPr>
              <a:endParaRPr lang="en-US" sz="1836" dirty="0">
                <a:solidFill>
                  <a:srgbClr val="50505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39000" y="5172522"/>
            <a:ext cx="362908" cy="384467"/>
            <a:chOff x="8431377" y="-766784"/>
            <a:chExt cx="457200" cy="457200"/>
          </a:xfrm>
          <a:solidFill>
            <a:srgbClr val="EDC30D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8431377" y="-766784"/>
              <a:ext cx="457200" cy="457200"/>
            </a:xfrm>
            <a:custGeom>
              <a:avLst/>
              <a:gdLst>
                <a:gd name="T0" fmla="*/ 618 w 1120"/>
                <a:gd name="T1" fmla="*/ 4 h 1120"/>
                <a:gd name="T2" fmla="*/ 726 w 1120"/>
                <a:gd name="T3" fmla="*/ 26 h 1120"/>
                <a:gd name="T4" fmla="*/ 828 w 1120"/>
                <a:gd name="T5" fmla="*/ 68 h 1120"/>
                <a:gd name="T6" fmla="*/ 916 w 1120"/>
                <a:gd name="T7" fmla="*/ 128 h 1120"/>
                <a:gd name="T8" fmla="*/ 992 w 1120"/>
                <a:gd name="T9" fmla="*/ 204 h 1120"/>
                <a:gd name="T10" fmla="*/ 1052 w 1120"/>
                <a:gd name="T11" fmla="*/ 294 h 1120"/>
                <a:gd name="T12" fmla="*/ 1094 w 1120"/>
                <a:gd name="T13" fmla="*/ 394 h 1120"/>
                <a:gd name="T14" fmla="*/ 1118 w 1120"/>
                <a:gd name="T15" fmla="*/ 504 h 1120"/>
                <a:gd name="T16" fmla="*/ 1120 w 1120"/>
                <a:gd name="T17" fmla="*/ 590 h 1120"/>
                <a:gd name="T18" fmla="*/ 1102 w 1120"/>
                <a:gd name="T19" fmla="*/ 700 h 1120"/>
                <a:gd name="T20" fmla="*/ 1064 w 1120"/>
                <a:gd name="T21" fmla="*/ 802 h 1120"/>
                <a:gd name="T22" fmla="*/ 1008 w 1120"/>
                <a:gd name="T23" fmla="*/ 896 h 1120"/>
                <a:gd name="T24" fmla="*/ 936 w 1120"/>
                <a:gd name="T25" fmla="*/ 974 h 1120"/>
                <a:gd name="T26" fmla="*/ 850 w 1120"/>
                <a:gd name="T27" fmla="*/ 1038 h 1120"/>
                <a:gd name="T28" fmla="*/ 752 w 1120"/>
                <a:gd name="T29" fmla="*/ 1086 h 1120"/>
                <a:gd name="T30" fmla="*/ 646 w 1120"/>
                <a:gd name="T31" fmla="*/ 1114 h 1120"/>
                <a:gd name="T32" fmla="*/ 560 w 1120"/>
                <a:gd name="T33" fmla="*/ 1120 h 1120"/>
                <a:gd name="T34" fmla="*/ 448 w 1120"/>
                <a:gd name="T35" fmla="*/ 1108 h 1120"/>
                <a:gd name="T36" fmla="*/ 342 w 1120"/>
                <a:gd name="T37" fmla="*/ 1076 h 1120"/>
                <a:gd name="T38" fmla="*/ 248 w 1120"/>
                <a:gd name="T39" fmla="*/ 1024 h 1120"/>
                <a:gd name="T40" fmla="*/ 164 w 1120"/>
                <a:gd name="T41" fmla="*/ 956 h 1120"/>
                <a:gd name="T42" fmla="*/ 96 w 1120"/>
                <a:gd name="T43" fmla="*/ 874 h 1120"/>
                <a:gd name="T44" fmla="*/ 44 w 1120"/>
                <a:gd name="T45" fmla="*/ 778 h 1120"/>
                <a:gd name="T46" fmla="*/ 12 w 1120"/>
                <a:gd name="T47" fmla="*/ 674 h 1120"/>
                <a:gd name="T48" fmla="*/ 0 w 1120"/>
                <a:gd name="T49" fmla="*/ 560 h 1120"/>
                <a:gd name="T50" fmla="*/ 6 w 1120"/>
                <a:gd name="T51" fmla="*/ 476 h 1120"/>
                <a:gd name="T52" fmla="*/ 34 w 1120"/>
                <a:gd name="T53" fmla="*/ 368 h 1120"/>
                <a:gd name="T54" fmla="*/ 82 w 1120"/>
                <a:gd name="T55" fmla="*/ 270 h 1120"/>
                <a:gd name="T56" fmla="*/ 146 w 1120"/>
                <a:gd name="T57" fmla="*/ 184 h 1120"/>
                <a:gd name="T58" fmla="*/ 226 w 1120"/>
                <a:gd name="T59" fmla="*/ 112 h 1120"/>
                <a:gd name="T60" fmla="*/ 318 w 1120"/>
                <a:gd name="T61" fmla="*/ 56 h 1120"/>
                <a:gd name="T62" fmla="*/ 420 w 1120"/>
                <a:gd name="T63" fmla="*/ 18 h 1120"/>
                <a:gd name="T64" fmla="*/ 532 w 1120"/>
                <a:gd name="T65" fmla="*/ 2 h 1120"/>
                <a:gd name="T66" fmla="*/ 536 w 1120"/>
                <a:gd name="T67" fmla="*/ 72 h 1120"/>
                <a:gd name="T68" fmla="*/ 438 w 1120"/>
                <a:gd name="T69" fmla="*/ 86 h 1120"/>
                <a:gd name="T70" fmla="*/ 288 w 1120"/>
                <a:gd name="T71" fmla="*/ 156 h 1120"/>
                <a:gd name="T72" fmla="*/ 156 w 1120"/>
                <a:gd name="T73" fmla="*/ 288 h 1120"/>
                <a:gd name="T74" fmla="*/ 88 w 1120"/>
                <a:gd name="T75" fmla="*/ 438 h 1120"/>
                <a:gd name="T76" fmla="*/ 72 w 1120"/>
                <a:gd name="T77" fmla="*/ 536 h 1120"/>
                <a:gd name="T78" fmla="*/ 74 w 1120"/>
                <a:gd name="T79" fmla="*/ 610 h 1120"/>
                <a:gd name="T80" fmla="*/ 94 w 1120"/>
                <a:gd name="T81" fmla="*/ 706 h 1120"/>
                <a:gd name="T82" fmla="*/ 184 w 1120"/>
                <a:gd name="T83" fmla="*/ 870 h 1120"/>
                <a:gd name="T84" fmla="*/ 328 w 1120"/>
                <a:gd name="T85" fmla="*/ 990 h 1120"/>
                <a:gd name="T86" fmla="*/ 462 w 1120"/>
                <a:gd name="T87" fmla="*/ 1038 h 1120"/>
                <a:gd name="T88" fmla="*/ 560 w 1120"/>
                <a:gd name="T89" fmla="*/ 1048 h 1120"/>
                <a:gd name="T90" fmla="*/ 634 w 1120"/>
                <a:gd name="T91" fmla="*/ 1044 h 1120"/>
                <a:gd name="T92" fmla="*/ 750 w 1120"/>
                <a:gd name="T93" fmla="*/ 1010 h 1120"/>
                <a:gd name="T94" fmla="*/ 906 w 1120"/>
                <a:gd name="T95" fmla="*/ 906 h 1120"/>
                <a:gd name="T96" fmla="*/ 1010 w 1120"/>
                <a:gd name="T97" fmla="*/ 750 h 1120"/>
                <a:gd name="T98" fmla="*/ 1044 w 1120"/>
                <a:gd name="T99" fmla="*/ 634 h 1120"/>
                <a:gd name="T100" fmla="*/ 1050 w 1120"/>
                <a:gd name="T101" fmla="*/ 560 h 1120"/>
                <a:gd name="T102" fmla="*/ 1040 w 1120"/>
                <a:gd name="T103" fmla="*/ 462 h 1120"/>
                <a:gd name="T104" fmla="*/ 990 w 1120"/>
                <a:gd name="T105" fmla="*/ 328 h 1120"/>
                <a:gd name="T106" fmla="*/ 870 w 1120"/>
                <a:gd name="T107" fmla="*/ 184 h 1120"/>
                <a:gd name="T108" fmla="*/ 706 w 1120"/>
                <a:gd name="T109" fmla="*/ 94 h 1120"/>
                <a:gd name="T110" fmla="*/ 610 w 1120"/>
                <a:gd name="T111" fmla="*/ 74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20" h="1120">
                  <a:moveTo>
                    <a:pt x="560" y="0"/>
                  </a:moveTo>
                  <a:lnTo>
                    <a:pt x="560" y="0"/>
                  </a:lnTo>
                  <a:lnTo>
                    <a:pt x="590" y="2"/>
                  </a:lnTo>
                  <a:lnTo>
                    <a:pt x="618" y="4"/>
                  </a:lnTo>
                  <a:lnTo>
                    <a:pt x="646" y="6"/>
                  </a:lnTo>
                  <a:lnTo>
                    <a:pt x="674" y="12"/>
                  </a:lnTo>
                  <a:lnTo>
                    <a:pt x="700" y="18"/>
                  </a:lnTo>
                  <a:lnTo>
                    <a:pt x="726" y="26"/>
                  </a:lnTo>
                  <a:lnTo>
                    <a:pt x="752" y="34"/>
                  </a:lnTo>
                  <a:lnTo>
                    <a:pt x="778" y="44"/>
                  </a:lnTo>
                  <a:lnTo>
                    <a:pt x="802" y="56"/>
                  </a:lnTo>
                  <a:lnTo>
                    <a:pt x="828" y="68"/>
                  </a:lnTo>
                  <a:lnTo>
                    <a:pt x="850" y="82"/>
                  </a:lnTo>
                  <a:lnTo>
                    <a:pt x="874" y="96"/>
                  </a:lnTo>
                  <a:lnTo>
                    <a:pt x="896" y="112"/>
                  </a:lnTo>
                  <a:lnTo>
                    <a:pt x="916" y="128"/>
                  </a:lnTo>
                  <a:lnTo>
                    <a:pt x="936" y="146"/>
                  </a:lnTo>
                  <a:lnTo>
                    <a:pt x="956" y="164"/>
                  </a:lnTo>
                  <a:lnTo>
                    <a:pt x="974" y="184"/>
                  </a:lnTo>
                  <a:lnTo>
                    <a:pt x="992" y="204"/>
                  </a:lnTo>
                  <a:lnTo>
                    <a:pt x="1008" y="226"/>
                  </a:lnTo>
                  <a:lnTo>
                    <a:pt x="1024" y="248"/>
                  </a:lnTo>
                  <a:lnTo>
                    <a:pt x="1040" y="270"/>
                  </a:lnTo>
                  <a:lnTo>
                    <a:pt x="1052" y="294"/>
                  </a:lnTo>
                  <a:lnTo>
                    <a:pt x="1064" y="318"/>
                  </a:lnTo>
                  <a:lnTo>
                    <a:pt x="1076" y="342"/>
                  </a:lnTo>
                  <a:lnTo>
                    <a:pt x="1086" y="368"/>
                  </a:lnTo>
                  <a:lnTo>
                    <a:pt x="1094" y="394"/>
                  </a:lnTo>
                  <a:lnTo>
                    <a:pt x="1102" y="420"/>
                  </a:lnTo>
                  <a:lnTo>
                    <a:pt x="1108" y="448"/>
                  </a:lnTo>
                  <a:lnTo>
                    <a:pt x="1114" y="476"/>
                  </a:lnTo>
                  <a:lnTo>
                    <a:pt x="1118" y="504"/>
                  </a:lnTo>
                  <a:lnTo>
                    <a:pt x="1120" y="532"/>
                  </a:lnTo>
                  <a:lnTo>
                    <a:pt x="1120" y="560"/>
                  </a:lnTo>
                  <a:lnTo>
                    <a:pt x="1120" y="560"/>
                  </a:lnTo>
                  <a:lnTo>
                    <a:pt x="1120" y="590"/>
                  </a:lnTo>
                  <a:lnTo>
                    <a:pt x="1118" y="618"/>
                  </a:lnTo>
                  <a:lnTo>
                    <a:pt x="1114" y="646"/>
                  </a:lnTo>
                  <a:lnTo>
                    <a:pt x="1108" y="674"/>
                  </a:lnTo>
                  <a:lnTo>
                    <a:pt x="1102" y="700"/>
                  </a:lnTo>
                  <a:lnTo>
                    <a:pt x="1094" y="726"/>
                  </a:lnTo>
                  <a:lnTo>
                    <a:pt x="1086" y="752"/>
                  </a:lnTo>
                  <a:lnTo>
                    <a:pt x="1076" y="778"/>
                  </a:lnTo>
                  <a:lnTo>
                    <a:pt x="1064" y="802"/>
                  </a:lnTo>
                  <a:lnTo>
                    <a:pt x="1052" y="826"/>
                  </a:lnTo>
                  <a:lnTo>
                    <a:pt x="1040" y="850"/>
                  </a:lnTo>
                  <a:lnTo>
                    <a:pt x="1024" y="874"/>
                  </a:lnTo>
                  <a:lnTo>
                    <a:pt x="1008" y="896"/>
                  </a:lnTo>
                  <a:lnTo>
                    <a:pt x="992" y="916"/>
                  </a:lnTo>
                  <a:lnTo>
                    <a:pt x="974" y="936"/>
                  </a:lnTo>
                  <a:lnTo>
                    <a:pt x="956" y="956"/>
                  </a:lnTo>
                  <a:lnTo>
                    <a:pt x="936" y="974"/>
                  </a:lnTo>
                  <a:lnTo>
                    <a:pt x="916" y="992"/>
                  </a:lnTo>
                  <a:lnTo>
                    <a:pt x="896" y="1008"/>
                  </a:lnTo>
                  <a:lnTo>
                    <a:pt x="874" y="1024"/>
                  </a:lnTo>
                  <a:lnTo>
                    <a:pt x="850" y="1038"/>
                  </a:lnTo>
                  <a:lnTo>
                    <a:pt x="828" y="1052"/>
                  </a:lnTo>
                  <a:lnTo>
                    <a:pt x="802" y="1064"/>
                  </a:lnTo>
                  <a:lnTo>
                    <a:pt x="778" y="1076"/>
                  </a:lnTo>
                  <a:lnTo>
                    <a:pt x="752" y="1086"/>
                  </a:lnTo>
                  <a:lnTo>
                    <a:pt x="726" y="1094"/>
                  </a:lnTo>
                  <a:lnTo>
                    <a:pt x="700" y="1102"/>
                  </a:lnTo>
                  <a:lnTo>
                    <a:pt x="674" y="1108"/>
                  </a:lnTo>
                  <a:lnTo>
                    <a:pt x="646" y="1114"/>
                  </a:lnTo>
                  <a:lnTo>
                    <a:pt x="618" y="1118"/>
                  </a:lnTo>
                  <a:lnTo>
                    <a:pt x="590" y="1120"/>
                  </a:lnTo>
                  <a:lnTo>
                    <a:pt x="560" y="1120"/>
                  </a:lnTo>
                  <a:lnTo>
                    <a:pt x="560" y="1120"/>
                  </a:lnTo>
                  <a:lnTo>
                    <a:pt x="532" y="1120"/>
                  </a:lnTo>
                  <a:lnTo>
                    <a:pt x="504" y="1118"/>
                  </a:lnTo>
                  <a:lnTo>
                    <a:pt x="476" y="1114"/>
                  </a:lnTo>
                  <a:lnTo>
                    <a:pt x="448" y="1108"/>
                  </a:lnTo>
                  <a:lnTo>
                    <a:pt x="420" y="1102"/>
                  </a:lnTo>
                  <a:lnTo>
                    <a:pt x="394" y="1094"/>
                  </a:lnTo>
                  <a:lnTo>
                    <a:pt x="368" y="1086"/>
                  </a:lnTo>
                  <a:lnTo>
                    <a:pt x="342" y="1076"/>
                  </a:lnTo>
                  <a:lnTo>
                    <a:pt x="318" y="1064"/>
                  </a:lnTo>
                  <a:lnTo>
                    <a:pt x="294" y="1052"/>
                  </a:lnTo>
                  <a:lnTo>
                    <a:pt x="270" y="1038"/>
                  </a:lnTo>
                  <a:lnTo>
                    <a:pt x="248" y="1024"/>
                  </a:lnTo>
                  <a:lnTo>
                    <a:pt x="226" y="1008"/>
                  </a:lnTo>
                  <a:lnTo>
                    <a:pt x="204" y="992"/>
                  </a:lnTo>
                  <a:lnTo>
                    <a:pt x="184" y="974"/>
                  </a:lnTo>
                  <a:lnTo>
                    <a:pt x="164" y="956"/>
                  </a:lnTo>
                  <a:lnTo>
                    <a:pt x="146" y="936"/>
                  </a:lnTo>
                  <a:lnTo>
                    <a:pt x="128" y="916"/>
                  </a:lnTo>
                  <a:lnTo>
                    <a:pt x="112" y="896"/>
                  </a:lnTo>
                  <a:lnTo>
                    <a:pt x="96" y="874"/>
                  </a:lnTo>
                  <a:lnTo>
                    <a:pt x="82" y="850"/>
                  </a:lnTo>
                  <a:lnTo>
                    <a:pt x="68" y="826"/>
                  </a:lnTo>
                  <a:lnTo>
                    <a:pt x="56" y="802"/>
                  </a:lnTo>
                  <a:lnTo>
                    <a:pt x="44" y="778"/>
                  </a:lnTo>
                  <a:lnTo>
                    <a:pt x="34" y="752"/>
                  </a:lnTo>
                  <a:lnTo>
                    <a:pt x="26" y="726"/>
                  </a:lnTo>
                  <a:lnTo>
                    <a:pt x="18" y="700"/>
                  </a:lnTo>
                  <a:lnTo>
                    <a:pt x="12" y="674"/>
                  </a:lnTo>
                  <a:lnTo>
                    <a:pt x="6" y="646"/>
                  </a:lnTo>
                  <a:lnTo>
                    <a:pt x="4" y="618"/>
                  </a:lnTo>
                  <a:lnTo>
                    <a:pt x="2" y="590"/>
                  </a:lnTo>
                  <a:lnTo>
                    <a:pt x="0" y="560"/>
                  </a:lnTo>
                  <a:lnTo>
                    <a:pt x="0" y="560"/>
                  </a:lnTo>
                  <a:lnTo>
                    <a:pt x="2" y="532"/>
                  </a:lnTo>
                  <a:lnTo>
                    <a:pt x="4" y="504"/>
                  </a:lnTo>
                  <a:lnTo>
                    <a:pt x="6" y="476"/>
                  </a:lnTo>
                  <a:lnTo>
                    <a:pt x="12" y="448"/>
                  </a:lnTo>
                  <a:lnTo>
                    <a:pt x="18" y="420"/>
                  </a:lnTo>
                  <a:lnTo>
                    <a:pt x="26" y="394"/>
                  </a:lnTo>
                  <a:lnTo>
                    <a:pt x="34" y="368"/>
                  </a:lnTo>
                  <a:lnTo>
                    <a:pt x="44" y="342"/>
                  </a:lnTo>
                  <a:lnTo>
                    <a:pt x="56" y="318"/>
                  </a:lnTo>
                  <a:lnTo>
                    <a:pt x="68" y="294"/>
                  </a:lnTo>
                  <a:lnTo>
                    <a:pt x="82" y="270"/>
                  </a:lnTo>
                  <a:lnTo>
                    <a:pt x="96" y="248"/>
                  </a:lnTo>
                  <a:lnTo>
                    <a:pt x="112" y="226"/>
                  </a:lnTo>
                  <a:lnTo>
                    <a:pt x="128" y="204"/>
                  </a:lnTo>
                  <a:lnTo>
                    <a:pt x="146" y="184"/>
                  </a:lnTo>
                  <a:lnTo>
                    <a:pt x="164" y="164"/>
                  </a:lnTo>
                  <a:lnTo>
                    <a:pt x="184" y="146"/>
                  </a:lnTo>
                  <a:lnTo>
                    <a:pt x="204" y="128"/>
                  </a:lnTo>
                  <a:lnTo>
                    <a:pt x="226" y="112"/>
                  </a:lnTo>
                  <a:lnTo>
                    <a:pt x="248" y="96"/>
                  </a:lnTo>
                  <a:lnTo>
                    <a:pt x="270" y="82"/>
                  </a:lnTo>
                  <a:lnTo>
                    <a:pt x="294" y="68"/>
                  </a:lnTo>
                  <a:lnTo>
                    <a:pt x="318" y="56"/>
                  </a:lnTo>
                  <a:lnTo>
                    <a:pt x="342" y="44"/>
                  </a:lnTo>
                  <a:lnTo>
                    <a:pt x="368" y="34"/>
                  </a:lnTo>
                  <a:lnTo>
                    <a:pt x="394" y="26"/>
                  </a:lnTo>
                  <a:lnTo>
                    <a:pt x="420" y="18"/>
                  </a:lnTo>
                  <a:lnTo>
                    <a:pt x="448" y="12"/>
                  </a:lnTo>
                  <a:lnTo>
                    <a:pt x="476" y="6"/>
                  </a:lnTo>
                  <a:lnTo>
                    <a:pt x="504" y="4"/>
                  </a:lnTo>
                  <a:lnTo>
                    <a:pt x="532" y="2"/>
                  </a:lnTo>
                  <a:lnTo>
                    <a:pt x="560" y="0"/>
                  </a:lnTo>
                  <a:close/>
                  <a:moveTo>
                    <a:pt x="560" y="72"/>
                  </a:moveTo>
                  <a:lnTo>
                    <a:pt x="560" y="72"/>
                  </a:lnTo>
                  <a:lnTo>
                    <a:pt x="536" y="72"/>
                  </a:lnTo>
                  <a:lnTo>
                    <a:pt x="510" y="74"/>
                  </a:lnTo>
                  <a:lnTo>
                    <a:pt x="486" y="78"/>
                  </a:lnTo>
                  <a:lnTo>
                    <a:pt x="462" y="82"/>
                  </a:lnTo>
                  <a:lnTo>
                    <a:pt x="438" y="86"/>
                  </a:lnTo>
                  <a:lnTo>
                    <a:pt x="416" y="94"/>
                  </a:lnTo>
                  <a:lnTo>
                    <a:pt x="370" y="110"/>
                  </a:lnTo>
                  <a:lnTo>
                    <a:pt x="328" y="130"/>
                  </a:lnTo>
                  <a:lnTo>
                    <a:pt x="288" y="156"/>
                  </a:lnTo>
                  <a:lnTo>
                    <a:pt x="250" y="184"/>
                  </a:lnTo>
                  <a:lnTo>
                    <a:pt x="214" y="214"/>
                  </a:lnTo>
                  <a:lnTo>
                    <a:pt x="184" y="250"/>
                  </a:lnTo>
                  <a:lnTo>
                    <a:pt x="156" y="288"/>
                  </a:lnTo>
                  <a:lnTo>
                    <a:pt x="130" y="328"/>
                  </a:lnTo>
                  <a:lnTo>
                    <a:pt x="110" y="370"/>
                  </a:lnTo>
                  <a:lnTo>
                    <a:pt x="94" y="416"/>
                  </a:lnTo>
                  <a:lnTo>
                    <a:pt x="88" y="438"/>
                  </a:lnTo>
                  <a:lnTo>
                    <a:pt x="82" y="462"/>
                  </a:lnTo>
                  <a:lnTo>
                    <a:pt x="78" y="486"/>
                  </a:lnTo>
                  <a:lnTo>
                    <a:pt x="74" y="510"/>
                  </a:lnTo>
                  <a:lnTo>
                    <a:pt x="72" y="536"/>
                  </a:lnTo>
                  <a:lnTo>
                    <a:pt x="72" y="560"/>
                  </a:lnTo>
                  <a:lnTo>
                    <a:pt x="72" y="560"/>
                  </a:lnTo>
                  <a:lnTo>
                    <a:pt x="72" y="586"/>
                  </a:lnTo>
                  <a:lnTo>
                    <a:pt x="74" y="610"/>
                  </a:lnTo>
                  <a:lnTo>
                    <a:pt x="78" y="634"/>
                  </a:lnTo>
                  <a:lnTo>
                    <a:pt x="82" y="658"/>
                  </a:lnTo>
                  <a:lnTo>
                    <a:pt x="88" y="682"/>
                  </a:lnTo>
                  <a:lnTo>
                    <a:pt x="94" y="706"/>
                  </a:lnTo>
                  <a:lnTo>
                    <a:pt x="110" y="750"/>
                  </a:lnTo>
                  <a:lnTo>
                    <a:pt x="130" y="792"/>
                  </a:lnTo>
                  <a:lnTo>
                    <a:pt x="156" y="834"/>
                  </a:lnTo>
                  <a:lnTo>
                    <a:pt x="184" y="870"/>
                  </a:lnTo>
                  <a:lnTo>
                    <a:pt x="214" y="906"/>
                  </a:lnTo>
                  <a:lnTo>
                    <a:pt x="250" y="938"/>
                  </a:lnTo>
                  <a:lnTo>
                    <a:pt x="288" y="966"/>
                  </a:lnTo>
                  <a:lnTo>
                    <a:pt x="328" y="990"/>
                  </a:lnTo>
                  <a:lnTo>
                    <a:pt x="370" y="1010"/>
                  </a:lnTo>
                  <a:lnTo>
                    <a:pt x="416" y="1026"/>
                  </a:lnTo>
                  <a:lnTo>
                    <a:pt x="438" y="1034"/>
                  </a:lnTo>
                  <a:lnTo>
                    <a:pt x="462" y="1038"/>
                  </a:lnTo>
                  <a:lnTo>
                    <a:pt x="486" y="1044"/>
                  </a:lnTo>
                  <a:lnTo>
                    <a:pt x="510" y="1046"/>
                  </a:lnTo>
                  <a:lnTo>
                    <a:pt x="536" y="1048"/>
                  </a:lnTo>
                  <a:lnTo>
                    <a:pt x="560" y="1048"/>
                  </a:lnTo>
                  <a:lnTo>
                    <a:pt x="560" y="1048"/>
                  </a:lnTo>
                  <a:lnTo>
                    <a:pt x="586" y="1048"/>
                  </a:lnTo>
                  <a:lnTo>
                    <a:pt x="610" y="1046"/>
                  </a:lnTo>
                  <a:lnTo>
                    <a:pt x="634" y="1044"/>
                  </a:lnTo>
                  <a:lnTo>
                    <a:pt x="658" y="1038"/>
                  </a:lnTo>
                  <a:lnTo>
                    <a:pt x="682" y="1034"/>
                  </a:lnTo>
                  <a:lnTo>
                    <a:pt x="706" y="1026"/>
                  </a:lnTo>
                  <a:lnTo>
                    <a:pt x="750" y="1010"/>
                  </a:lnTo>
                  <a:lnTo>
                    <a:pt x="794" y="990"/>
                  </a:lnTo>
                  <a:lnTo>
                    <a:pt x="834" y="966"/>
                  </a:lnTo>
                  <a:lnTo>
                    <a:pt x="870" y="938"/>
                  </a:lnTo>
                  <a:lnTo>
                    <a:pt x="906" y="906"/>
                  </a:lnTo>
                  <a:lnTo>
                    <a:pt x="938" y="870"/>
                  </a:lnTo>
                  <a:lnTo>
                    <a:pt x="966" y="834"/>
                  </a:lnTo>
                  <a:lnTo>
                    <a:pt x="990" y="792"/>
                  </a:lnTo>
                  <a:lnTo>
                    <a:pt x="1010" y="750"/>
                  </a:lnTo>
                  <a:lnTo>
                    <a:pt x="1026" y="706"/>
                  </a:lnTo>
                  <a:lnTo>
                    <a:pt x="1034" y="682"/>
                  </a:lnTo>
                  <a:lnTo>
                    <a:pt x="1040" y="658"/>
                  </a:lnTo>
                  <a:lnTo>
                    <a:pt x="1044" y="634"/>
                  </a:lnTo>
                  <a:lnTo>
                    <a:pt x="1046" y="610"/>
                  </a:lnTo>
                  <a:lnTo>
                    <a:pt x="1048" y="586"/>
                  </a:lnTo>
                  <a:lnTo>
                    <a:pt x="1050" y="560"/>
                  </a:lnTo>
                  <a:lnTo>
                    <a:pt x="1050" y="560"/>
                  </a:lnTo>
                  <a:lnTo>
                    <a:pt x="1048" y="536"/>
                  </a:lnTo>
                  <a:lnTo>
                    <a:pt x="1046" y="510"/>
                  </a:lnTo>
                  <a:lnTo>
                    <a:pt x="1044" y="486"/>
                  </a:lnTo>
                  <a:lnTo>
                    <a:pt x="1040" y="462"/>
                  </a:lnTo>
                  <a:lnTo>
                    <a:pt x="1034" y="438"/>
                  </a:lnTo>
                  <a:lnTo>
                    <a:pt x="1026" y="416"/>
                  </a:lnTo>
                  <a:lnTo>
                    <a:pt x="1010" y="370"/>
                  </a:lnTo>
                  <a:lnTo>
                    <a:pt x="990" y="328"/>
                  </a:lnTo>
                  <a:lnTo>
                    <a:pt x="966" y="288"/>
                  </a:lnTo>
                  <a:lnTo>
                    <a:pt x="938" y="250"/>
                  </a:lnTo>
                  <a:lnTo>
                    <a:pt x="906" y="214"/>
                  </a:lnTo>
                  <a:lnTo>
                    <a:pt x="870" y="184"/>
                  </a:lnTo>
                  <a:lnTo>
                    <a:pt x="834" y="156"/>
                  </a:lnTo>
                  <a:lnTo>
                    <a:pt x="794" y="130"/>
                  </a:lnTo>
                  <a:lnTo>
                    <a:pt x="750" y="110"/>
                  </a:lnTo>
                  <a:lnTo>
                    <a:pt x="706" y="94"/>
                  </a:lnTo>
                  <a:lnTo>
                    <a:pt x="682" y="86"/>
                  </a:lnTo>
                  <a:lnTo>
                    <a:pt x="658" y="82"/>
                  </a:lnTo>
                  <a:lnTo>
                    <a:pt x="634" y="78"/>
                  </a:lnTo>
                  <a:lnTo>
                    <a:pt x="610" y="74"/>
                  </a:lnTo>
                  <a:lnTo>
                    <a:pt x="586" y="72"/>
                  </a:lnTo>
                  <a:lnTo>
                    <a:pt x="5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32330">
                <a:defRPr/>
              </a:pPr>
              <a:endParaRPr lang="en-US" sz="1836" dirty="0">
                <a:solidFill>
                  <a:srgbClr val="505050"/>
                </a:solidFill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8542502" y="-627084"/>
              <a:ext cx="239712" cy="177800"/>
            </a:xfrm>
            <a:custGeom>
              <a:avLst/>
              <a:gdLst>
                <a:gd name="T0" fmla="*/ 388 w 586"/>
                <a:gd name="T1" fmla="*/ 162 h 432"/>
                <a:gd name="T2" fmla="*/ 216 w 586"/>
                <a:gd name="T3" fmla="*/ 0 h 432"/>
                <a:gd name="T4" fmla="*/ 356 w 586"/>
                <a:gd name="T5" fmla="*/ 0 h 432"/>
                <a:gd name="T6" fmla="*/ 586 w 586"/>
                <a:gd name="T7" fmla="*/ 216 h 432"/>
                <a:gd name="T8" fmla="*/ 358 w 586"/>
                <a:gd name="T9" fmla="*/ 432 h 432"/>
                <a:gd name="T10" fmla="*/ 218 w 586"/>
                <a:gd name="T11" fmla="*/ 432 h 432"/>
                <a:gd name="T12" fmla="*/ 388 w 586"/>
                <a:gd name="T13" fmla="*/ 272 h 432"/>
                <a:gd name="T14" fmla="*/ 0 w 586"/>
                <a:gd name="T15" fmla="*/ 272 h 432"/>
                <a:gd name="T16" fmla="*/ 0 w 586"/>
                <a:gd name="T17" fmla="*/ 162 h 432"/>
                <a:gd name="T18" fmla="*/ 388 w 586"/>
                <a:gd name="T19" fmla="*/ 16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6" h="432">
                  <a:moveTo>
                    <a:pt x="388" y="162"/>
                  </a:moveTo>
                  <a:lnTo>
                    <a:pt x="216" y="0"/>
                  </a:lnTo>
                  <a:lnTo>
                    <a:pt x="356" y="0"/>
                  </a:lnTo>
                  <a:lnTo>
                    <a:pt x="586" y="216"/>
                  </a:lnTo>
                  <a:lnTo>
                    <a:pt x="358" y="432"/>
                  </a:lnTo>
                  <a:lnTo>
                    <a:pt x="218" y="432"/>
                  </a:lnTo>
                  <a:lnTo>
                    <a:pt x="388" y="272"/>
                  </a:lnTo>
                  <a:lnTo>
                    <a:pt x="0" y="272"/>
                  </a:lnTo>
                  <a:lnTo>
                    <a:pt x="0" y="162"/>
                  </a:lnTo>
                  <a:lnTo>
                    <a:pt x="388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32330">
                <a:defRPr/>
              </a:pPr>
              <a:endParaRPr lang="en-US" sz="1836" dirty="0">
                <a:solidFill>
                  <a:srgbClr val="505050"/>
                </a:solidFill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" y="2684692"/>
            <a:ext cx="6049107" cy="41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06 -1.85185E-6 L -3.75E-6 -1.8518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06 -3.7037E-7 L -3.75E-6 -3.7037E-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06 2.59259E-6 L -3.75E-6 2.59259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06 4.07407E-6 L -3.75E-6 4.07407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305837"/>
          </a:xfrm>
        </p:spPr>
        <p:txBody>
          <a:bodyPr/>
          <a:lstStyle/>
          <a:p>
            <a:r>
              <a:rPr lang="en-US" dirty="0"/>
              <a:t>Power BI - Overview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74445" y="2180986"/>
            <a:ext cx="11411700" cy="4583909"/>
          </a:xfrm>
          <a:prstGeom prst="rect">
            <a:avLst/>
          </a:prstGeom>
          <a:noFill/>
          <a:ln w="3175">
            <a:solidFill>
              <a:srgbClr val="EDC30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3410" y="2365743"/>
            <a:ext cx="3869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</a:pPr>
            <a:r>
              <a:rPr lang="en-US" sz="2000" b="1" dirty="0">
                <a:solidFill>
                  <a:srgbClr val="505050"/>
                </a:solidFill>
              </a:rPr>
              <a:t>Power BI service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5631" y="2522312"/>
            <a:ext cx="3457807" cy="4019674"/>
            <a:chOff x="369645" y="2192519"/>
            <a:chExt cx="3457807" cy="4019674"/>
          </a:xfrm>
        </p:grpSpPr>
        <p:sp>
          <p:nvSpPr>
            <p:cNvPr id="3" name="Flowchart: Process 2"/>
            <p:cNvSpPr/>
            <p:nvPr/>
          </p:nvSpPr>
          <p:spPr bwMode="auto">
            <a:xfrm>
              <a:off x="369645" y="2192519"/>
              <a:ext cx="3457807" cy="4019674"/>
            </a:xfrm>
            <a:prstGeom prst="flowChartProcess">
              <a:avLst/>
            </a:prstGeom>
            <a:solidFill>
              <a:srgbClr val="EDC30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30033" y="2345006"/>
              <a:ext cx="16922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>
                <a:spcAft>
                  <a:spcPts val="588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Data sources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78027" y="3476804"/>
              <a:ext cx="18914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145"/>
            <p:cNvSpPr/>
            <p:nvPr/>
          </p:nvSpPr>
          <p:spPr bwMode="auto">
            <a:xfrm>
              <a:off x="993101" y="2984780"/>
              <a:ext cx="1982520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r>
                <a:rPr lang="en-US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SaaS solutions</a:t>
              </a:r>
            </a:p>
            <a:p>
              <a:pPr defTabSz="914367">
                <a:spcAft>
                  <a:spcPts val="600"/>
                </a:spcAft>
              </a:pPr>
              <a:r>
                <a:rPr lang="en-US" sz="900" i="1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E.g. Marketo, Salesforce, GitHub, Google analytics</a:t>
              </a:r>
            </a:p>
          </p:txBody>
        </p:sp>
        <p:sp>
          <p:nvSpPr>
            <p:cNvPr id="9" name="Oval 147"/>
            <p:cNvSpPr/>
            <p:nvPr/>
          </p:nvSpPr>
          <p:spPr bwMode="auto">
            <a:xfrm>
              <a:off x="622553" y="3049557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332"/>
            <p:cNvGrpSpPr/>
            <p:nvPr/>
          </p:nvGrpSpPr>
          <p:grpSpPr>
            <a:xfrm>
              <a:off x="674596" y="3125486"/>
              <a:ext cx="261675" cy="213902"/>
              <a:chOff x="2123129" y="1797431"/>
              <a:chExt cx="2472585" cy="2021180"/>
            </a:xfrm>
          </p:grpSpPr>
          <p:sp>
            <p:nvSpPr>
              <p:cNvPr id="11" name="Freeform 13"/>
              <p:cNvSpPr>
                <a:spLocks/>
              </p:cNvSpPr>
              <p:nvPr/>
            </p:nvSpPr>
            <p:spPr bwMode="auto">
              <a:xfrm rot="20700000">
                <a:off x="3155851" y="2377161"/>
                <a:ext cx="1439863" cy="1441450"/>
              </a:xfrm>
              <a:custGeom>
                <a:avLst/>
                <a:gdLst>
                  <a:gd name="T0" fmla="*/ 138 w 441"/>
                  <a:gd name="T1" fmla="*/ 341 h 441"/>
                  <a:gd name="T2" fmla="*/ 183 w 441"/>
                  <a:gd name="T3" fmla="*/ 374 h 441"/>
                  <a:gd name="T4" fmla="*/ 220 w 441"/>
                  <a:gd name="T5" fmla="*/ 423 h 441"/>
                  <a:gd name="T6" fmla="*/ 422 w 441"/>
                  <a:gd name="T7" fmla="*/ 220 h 441"/>
                  <a:gd name="T8" fmla="*/ 373 w 441"/>
                  <a:gd name="T9" fmla="*/ 184 h 441"/>
                  <a:gd name="T10" fmla="*/ 341 w 441"/>
                  <a:gd name="T11" fmla="*/ 139 h 441"/>
                  <a:gd name="T12" fmla="*/ 382 w 441"/>
                  <a:gd name="T13" fmla="*/ 58 h 441"/>
                  <a:gd name="T14" fmla="*/ 302 w 441"/>
                  <a:gd name="T15" fmla="*/ 100 h 441"/>
                  <a:gd name="T16" fmla="*/ 257 w 441"/>
                  <a:gd name="T17" fmla="*/ 67 h 441"/>
                  <a:gd name="T18" fmla="*/ 220 w 441"/>
                  <a:gd name="T19" fmla="*/ 18 h 441"/>
                  <a:gd name="T20" fmla="*/ 171 w 441"/>
                  <a:gd name="T21" fmla="*/ 55 h 441"/>
                  <a:gd name="T22" fmla="*/ 138 w 441"/>
                  <a:gd name="T23" fmla="*/ 100 h 441"/>
                  <a:gd name="T24" fmla="*/ 180 w 441"/>
                  <a:gd name="T25" fmla="*/ 181 h 441"/>
                  <a:gd name="T26" fmla="*/ 100 w 441"/>
                  <a:gd name="T27" fmla="*/ 139 h 441"/>
                  <a:gd name="T28" fmla="*/ 55 w 441"/>
                  <a:gd name="T29" fmla="*/ 171 h 441"/>
                  <a:gd name="T30" fmla="*/ 18 w 441"/>
                  <a:gd name="T31" fmla="*/ 220 h 441"/>
                  <a:gd name="T32" fmla="*/ 67 w 441"/>
                  <a:gd name="T33" fmla="*/ 257 h 441"/>
                  <a:gd name="T34" fmla="*/ 100 w 441"/>
                  <a:gd name="T35" fmla="*/ 302 h 441"/>
                  <a:gd name="T36" fmla="*/ 58 w 441"/>
                  <a:gd name="T37" fmla="*/ 383 h 441"/>
                  <a:gd name="T38" fmla="*/ 138 w 441"/>
                  <a:gd name="T39" fmla="*/ 341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1" h="441">
                    <a:moveTo>
                      <a:pt x="138" y="341"/>
                    </a:moveTo>
                    <a:cubicBezTo>
                      <a:pt x="147" y="337"/>
                      <a:pt x="171" y="361"/>
                      <a:pt x="183" y="374"/>
                    </a:cubicBezTo>
                    <a:cubicBezTo>
                      <a:pt x="196" y="386"/>
                      <a:pt x="220" y="423"/>
                      <a:pt x="220" y="423"/>
                    </a:cubicBezTo>
                    <a:cubicBezTo>
                      <a:pt x="422" y="220"/>
                      <a:pt x="422" y="220"/>
                      <a:pt x="422" y="220"/>
                    </a:cubicBezTo>
                    <a:cubicBezTo>
                      <a:pt x="422" y="220"/>
                      <a:pt x="386" y="196"/>
                      <a:pt x="373" y="184"/>
                    </a:cubicBezTo>
                    <a:cubicBezTo>
                      <a:pt x="361" y="171"/>
                      <a:pt x="338" y="149"/>
                      <a:pt x="341" y="139"/>
                    </a:cubicBezTo>
                    <a:cubicBezTo>
                      <a:pt x="343" y="129"/>
                      <a:pt x="441" y="116"/>
                      <a:pt x="382" y="58"/>
                    </a:cubicBezTo>
                    <a:cubicBezTo>
                      <a:pt x="324" y="0"/>
                      <a:pt x="310" y="96"/>
                      <a:pt x="302" y="100"/>
                    </a:cubicBezTo>
                    <a:cubicBezTo>
                      <a:pt x="294" y="104"/>
                      <a:pt x="269" y="80"/>
                      <a:pt x="257" y="67"/>
                    </a:cubicBezTo>
                    <a:cubicBezTo>
                      <a:pt x="245" y="55"/>
                      <a:pt x="220" y="18"/>
                      <a:pt x="220" y="18"/>
                    </a:cubicBezTo>
                    <a:cubicBezTo>
                      <a:pt x="220" y="18"/>
                      <a:pt x="183" y="43"/>
                      <a:pt x="171" y="55"/>
                    </a:cubicBezTo>
                    <a:cubicBezTo>
                      <a:pt x="159" y="67"/>
                      <a:pt x="134" y="92"/>
                      <a:pt x="138" y="100"/>
                    </a:cubicBezTo>
                    <a:cubicBezTo>
                      <a:pt x="142" y="108"/>
                      <a:pt x="238" y="122"/>
                      <a:pt x="180" y="181"/>
                    </a:cubicBezTo>
                    <a:cubicBezTo>
                      <a:pt x="122" y="239"/>
                      <a:pt x="110" y="141"/>
                      <a:pt x="100" y="139"/>
                    </a:cubicBezTo>
                    <a:cubicBezTo>
                      <a:pt x="89" y="137"/>
                      <a:pt x="67" y="159"/>
                      <a:pt x="55" y="171"/>
                    </a:cubicBezTo>
                    <a:cubicBezTo>
                      <a:pt x="42" y="184"/>
                      <a:pt x="18" y="220"/>
                      <a:pt x="18" y="220"/>
                    </a:cubicBezTo>
                    <a:cubicBezTo>
                      <a:pt x="18" y="220"/>
                      <a:pt x="55" y="245"/>
                      <a:pt x="67" y="257"/>
                    </a:cubicBezTo>
                    <a:cubicBezTo>
                      <a:pt x="79" y="269"/>
                      <a:pt x="102" y="292"/>
                      <a:pt x="100" y="302"/>
                    </a:cubicBezTo>
                    <a:cubicBezTo>
                      <a:pt x="98" y="312"/>
                      <a:pt x="0" y="325"/>
                      <a:pt x="58" y="383"/>
                    </a:cubicBezTo>
                    <a:cubicBezTo>
                      <a:pt x="116" y="441"/>
                      <a:pt x="130" y="345"/>
                      <a:pt x="138" y="34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 rot="9900000">
                <a:off x="2123129" y="1797431"/>
                <a:ext cx="1377949" cy="1377949"/>
              </a:xfrm>
              <a:custGeom>
                <a:avLst/>
                <a:gdLst>
                  <a:gd name="T0" fmla="*/ 422 w 422"/>
                  <a:gd name="T1" fmla="*/ 220 h 422"/>
                  <a:gd name="T2" fmla="*/ 386 w 422"/>
                  <a:gd name="T3" fmla="*/ 171 h 422"/>
                  <a:gd name="T4" fmla="*/ 341 w 422"/>
                  <a:gd name="T5" fmla="*/ 138 h 422"/>
                  <a:gd name="T6" fmla="*/ 260 w 422"/>
                  <a:gd name="T7" fmla="*/ 180 h 422"/>
                  <a:gd name="T8" fmla="*/ 302 w 422"/>
                  <a:gd name="T9" fmla="*/ 100 h 422"/>
                  <a:gd name="T10" fmla="*/ 269 w 422"/>
                  <a:gd name="T11" fmla="*/ 55 h 422"/>
                  <a:gd name="T12" fmla="*/ 220 w 422"/>
                  <a:gd name="T13" fmla="*/ 18 h 422"/>
                  <a:gd name="T14" fmla="*/ 183 w 422"/>
                  <a:gd name="T15" fmla="*/ 67 h 422"/>
                  <a:gd name="T16" fmla="*/ 138 w 422"/>
                  <a:gd name="T17" fmla="*/ 100 h 422"/>
                  <a:gd name="T18" fmla="*/ 58 w 422"/>
                  <a:gd name="T19" fmla="*/ 58 h 422"/>
                  <a:gd name="T20" fmla="*/ 100 w 422"/>
                  <a:gd name="T21" fmla="*/ 138 h 422"/>
                  <a:gd name="T22" fmla="*/ 67 w 422"/>
                  <a:gd name="T23" fmla="*/ 183 h 422"/>
                  <a:gd name="T24" fmla="*/ 18 w 422"/>
                  <a:gd name="T25" fmla="*/ 220 h 422"/>
                  <a:gd name="T26" fmla="*/ 55 w 422"/>
                  <a:gd name="T27" fmla="*/ 269 h 422"/>
                  <a:gd name="T28" fmla="*/ 100 w 422"/>
                  <a:gd name="T29" fmla="*/ 302 h 422"/>
                  <a:gd name="T30" fmla="*/ 180 w 422"/>
                  <a:gd name="T31" fmla="*/ 260 h 422"/>
                  <a:gd name="T32" fmla="*/ 138 w 422"/>
                  <a:gd name="T33" fmla="*/ 341 h 422"/>
                  <a:gd name="T34" fmla="*/ 171 w 422"/>
                  <a:gd name="T35" fmla="*/ 386 h 422"/>
                  <a:gd name="T36" fmla="*/ 220 w 422"/>
                  <a:gd name="T37" fmla="*/ 422 h 422"/>
                  <a:gd name="T38" fmla="*/ 422 w 422"/>
                  <a:gd name="T39" fmla="*/ 22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2" h="422">
                    <a:moveTo>
                      <a:pt x="422" y="220"/>
                    </a:moveTo>
                    <a:cubicBezTo>
                      <a:pt x="422" y="220"/>
                      <a:pt x="398" y="183"/>
                      <a:pt x="386" y="171"/>
                    </a:cubicBezTo>
                    <a:cubicBezTo>
                      <a:pt x="373" y="159"/>
                      <a:pt x="349" y="134"/>
                      <a:pt x="341" y="138"/>
                    </a:cubicBezTo>
                    <a:cubicBezTo>
                      <a:pt x="332" y="142"/>
                      <a:pt x="318" y="239"/>
                      <a:pt x="260" y="180"/>
                    </a:cubicBezTo>
                    <a:cubicBezTo>
                      <a:pt x="202" y="122"/>
                      <a:pt x="300" y="110"/>
                      <a:pt x="302" y="100"/>
                    </a:cubicBezTo>
                    <a:cubicBezTo>
                      <a:pt x="304" y="90"/>
                      <a:pt x="281" y="67"/>
                      <a:pt x="269" y="55"/>
                    </a:cubicBezTo>
                    <a:cubicBezTo>
                      <a:pt x="257" y="42"/>
                      <a:pt x="220" y="18"/>
                      <a:pt x="220" y="18"/>
                    </a:cubicBezTo>
                    <a:cubicBezTo>
                      <a:pt x="220" y="18"/>
                      <a:pt x="196" y="55"/>
                      <a:pt x="183" y="67"/>
                    </a:cubicBezTo>
                    <a:cubicBezTo>
                      <a:pt x="171" y="79"/>
                      <a:pt x="149" y="102"/>
                      <a:pt x="138" y="100"/>
                    </a:cubicBezTo>
                    <a:cubicBezTo>
                      <a:pt x="128" y="98"/>
                      <a:pt x="116" y="0"/>
                      <a:pt x="58" y="58"/>
                    </a:cubicBezTo>
                    <a:cubicBezTo>
                      <a:pt x="0" y="116"/>
                      <a:pt x="96" y="130"/>
                      <a:pt x="100" y="138"/>
                    </a:cubicBezTo>
                    <a:cubicBezTo>
                      <a:pt x="104" y="147"/>
                      <a:pt x="79" y="171"/>
                      <a:pt x="67" y="183"/>
                    </a:cubicBezTo>
                    <a:cubicBezTo>
                      <a:pt x="55" y="196"/>
                      <a:pt x="18" y="220"/>
                      <a:pt x="18" y="220"/>
                    </a:cubicBezTo>
                    <a:cubicBezTo>
                      <a:pt x="18" y="220"/>
                      <a:pt x="42" y="257"/>
                      <a:pt x="55" y="269"/>
                    </a:cubicBezTo>
                    <a:cubicBezTo>
                      <a:pt x="67" y="281"/>
                      <a:pt x="91" y="306"/>
                      <a:pt x="100" y="302"/>
                    </a:cubicBezTo>
                    <a:cubicBezTo>
                      <a:pt x="108" y="298"/>
                      <a:pt x="122" y="202"/>
                      <a:pt x="180" y="260"/>
                    </a:cubicBezTo>
                    <a:cubicBezTo>
                      <a:pt x="238" y="318"/>
                      <a:pt x="140" y="330"/>
                      <a:pt x="138" y="341"/>
                    </a:cubicBezTo>
                    <a:cubicBezTo>
                      <a:pt x="136" y="351"/>
                      <a:pt x="159" y="373"/>
                      <a:pt x="171" y="386"/>
                    </a:cubicBezTo>
                    <a:cubicBezTo>
                      <a:pt x="183" y="398"/>
                      <a:pt x="220" y="422"/>
                      <a:pt x="220" y="422"/>
                    </a:cubicBezTo>
                    <a:lnTo>
                      <a:pt x="422" y="2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978027" y="4018915"/>
              <a:ext cx="18914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52"/>
            <p:cNvSpPr/>
            <p:nvPr/>
          </p:nvSpPr>
          <p:spPr bwMode="auto">
            <a:xfrm>
              <a:off x="987454" y="3578242"/>
              <a:ext cx="1982520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r>
                <a:rPr lang="en-US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On-premises data</a:t>
              </a:r>
            </a:p>
            <a:p>
              <a:pPr defTabSz="914367"/>
              <a:r>
                <a:rPr lang="en-US" sz="900" i="1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E.g. Analysis Services</a:t>
              </a:r>
            </a:p>
          </p:txBody>
        </p:sp>
        <p:sp>
          <p:nvSpPr>
            <p:cNvPr id="15" name="Oval 154"/>
            <p:cNvSpPr/>
            <p:nvPr/>
          </p:nvSpPr>
          <p:spPr bwMode="auto">
            <a:xfrm>
              <a:off x="622553" y="3578242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Freeform 30"/>
            <p:cNvSpPr>
              <a:spLocks noEditPoints="1"/>
            </p:cNvSpPr>
            <p:nvPr/>
          </p:nvSpPr>
          <p:spPr bwMode="auto">
            <a:xfrm>
              <a:off x="704938" y="3672476"/>
              <a:ext cx="200989" cy="177291"/>
            </a:xfrm>
            <a:custGeom>
              <a:avLst/>
              <a:gdLst>
                <a:gd name="T0" fmla="*/ 883 w 916"/>
                <a:gd name="T1" fmla="*/ 286 h 808"/>
                <a:gd name="T2" fmla="*/ 539 w 916"/>
                <a:gd name="T3" fmla="*/ 723 h 808"/>
                <a:gd name="T4" fmla="*/ 504 w 916"/>
                <a:gd name="T5" fmla="*/ 0 h 808"/>
                <a:gd name="T6" fmla="*/ 35 w 916"/>
                <a:gd name="T7" fmla="*/ 723 h 808"/>
                <a:gd name="T8" fmla="*/ 0 w 916"/>
                <a:gd name="T9" fmla="*/ 808 h 808"/>
                <a:gd name="T10" fmla="*/ 916 w 916"/>
                <a:gd name="T11" fmla="*/ 723 h 808"/>
                <a:gd name="T12" fmla="*/ 229 w 916"/>
                <a:gd name="T13" fmla="*/ 665 h 808"/>
                <a:gd name="T14" fmla="*/ 109 w 916"/>
                <a:gd name="T15" fmla="*/ 596 h 808"/>
                <a:gd name="T16" fmla="*/ 229 w 916"/>
                <a:gd name="T17" fmla="*/ 665 h 808"/>
                <a:gd name="T18" fmla="*/ 109 w 916"/>
                <a:gd name="T19" fmla="*/ 501 h 808"/>
                <a:gd name="T20" fmla="*/ 229 w 916"/>
                <a:gd name="T21" fmla="*/ 432 h 808"/>
                <a:gd name="T22" fmla="*/ 229 w 916"/>
                <a:gd name="T23" fmla="*/ 337 h 808"/>
                <a:gd name="T24" fmla="*/ 109 w 916"/>
                <a:gd name="T25" fmla="*/ 267 h 808"/>
                <a:gd name="T26" fmla="*/ 229 w 916"/>
                <a:gd name="T27" fmla="*/ 337 h 808"/>
                <a:gd name="T28" fmla="*/ 109 w 916"/>
                <a:gd name="T29" fmla="*/ 172 h 808"/>
                <a:gd name="T30" fmla="*/ 229 w 916"/>
                <a:gd name="T31" fmla="*/ 103 h 808"/>
                <a:gd name="T32" fmla="*/ 428 w 916"/>
                <a:gd name="T33" fmla="*/ 665 h 808"/>
                <a:gd name="T34" fmla="*/ 307 w 916"/>
                <a:gd name="T35" fmla="*/ 596 h 808"/>
                <a:gd name="T36" fmla="*/ 428 w 916"/>
                <a:gd name="T37" fmla="*/ 665 h 808"/>
                <a:gd name="T38" fmla="*/ 307 w 916"/>
                <a:gd name="T39" fmla="*/ 501 h 808"/>
                <a:gd name="T40" fmla="*/ 428 w 916"/>
                <a:gd name="T41" fmla="*/ 432 h 808"/>
                <a:gd name="T42" fmla="*/ 428 w 916"/>
                <a:gd name="T43" fmla="*/ 337 h 808"/>
                <a:gd name="T44" fmla="*/ 307 w 916"/>
                <a:gd name="T45" fmla="*/ 267 h 808"/>
                <a:gd name="T46" fmla="*/ 428 w 916"/>
                <a:gd name="T47" fmla="*/ 337 h 808"/>
                <a:gd name="T48" fmla="*/ 307 w 916"/>
                <a:gd name="T49" fmla="*/ 172 h 808"/>
                <a:gd name="T50" fmla="*/ 428 w 916"/>
                <a:gd name="T51" fmla="*/ 103 h 808"/>
                <a:gd name="T52" fmla="*/ 684 w 916"/>
                <a:gd name="T53" fmla="*/ 668 h 808"/>
                <a:gd name="T54" fmla="*/ 606 w 916"/>
                <a:gd name="T55" fmla="*/ 549 h 808"/>
                <a:gd name="T56" fmla="*/ 684 w 916"/>
                <a:gd name="T57" fmla="*/ 668 h 808"/>
                <a:gd name="T58" fmla="*/ 606 w 916"/>
                <a:gd name="T59" fmla="*/ 482 h 808"/>
                <a:gd name="T60" fmla="*/ 684 w 916"/>
                <a:gd name="T61" fmla="*/ 365 h 808"/>
                <a:gd name="T62" fmla="*/ 816 w 916"/>
                <a:gd name="T63" fmla="*/ 668 h 808"/>
                <a:gd name="T64" fmla="*/ 738 w 916"/>
                <a:gd name="T65" fmla="*/ 549 h 808"/>
                <a:gd name="T66" fmla="*/ 816 w 916"/>
                <a:gd name="T67" fmla="*/ 668 h 808"/>
                <a:gd name="T68" fmla="*/ 738 w 916"/>
                <a:gd name="T69" fmla="*/ 482 h 808"/>
                <a:gd name="T70" fmla="*/ 816 w 916"/>
                <a:gd name="T71" fmla="*/ 365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6" h="808">
                  <a:moveTo>
                    <a:pt x="883" y="723"/>
                  </a:moveTo>
                  <a:lnTo>
                    <a:pt x="883" y="286"/>
                  </a:lnTo>
                  <a:lnTo>
                    <a:pt x="539" y="286"/>
                  </a:lnTo>
                  <a:lnTo>
                    <a:pt x="539" y="723"/>
                  </a:lnTo>
                  <a:lnTo>
                    <a:pt x="504" y="723"/>
                  </a:lnTo>
                  <a:lnTo>
                    <a:pt x="504" y="0"/>
                  </a:lnTo>
                  <a:lnTo>
                    <a:pt x="35" y="0"/>
                  </a:lnTo>
                  <a:lnTo>
                    <a:pt x="35" y="723"/>
                  </a:lnTo>
                  <a:lnTo>
                    <a:pt x="0" y="723"/>
                  </a:lnTo>
                  <a:lnTo>
                    <a:pt x="0" y="808"/>
                  </a:lnTo>
                  <a:lnTo>
                    <a:pt x="916" y="808"/>
                  </a:lnTo>
                  <a:lnTo>
                    <a:pt x="916" y="723"/>
                  </a:lnTo>
                  <a:lnTo>
                    <a:pt x="883" y="723"/>
                  </a:lnTo>
                  <a:close/>
                  <a:moveTo>
                    <a:pt x="229" y="665"/>
                  </a:moveTo>
                  <a:lnTo>
                    <a:pt x="109" y="665"/>
                  </a:lnTo>
                  <a:lnTo>
                    <a:pt x="109" y="596"/>
                  </a:lnTo>
                  <a:lnTo>
                    <a:pt x="229" y="596"/>
                  </a:lnTo>
                  <a:lnTo>
                    <a:pt x="229" y="665"/>
                  </a:lnTo>
                  <a:close/>
                  <a:moveTo>
                    <a:pt x="229" y="501"/>
                  </a:moveTo>
                  <a:lnTo>
                    <a:pt x="109" y="501"/>
                  </a:lnTo>
                  <a:lnTo>
                    <a:pt x="109" y="432"/>
                  </a:lnTo>
                  <a:lnTo>
                    <a:pt x="229" y="432"/>
                  </a:lnTo>
                  <a:lnTo>
                    <a:pt x="229" y="501"/>
                  </a:lnTo>
                  <a:close/>
                  <a:moveTo>
                    <a:pt x="229" y="337"/>
                  </a:moveTo>
                  <a:lnTo>
                    <a:pt x="109" y="337"/>
                  </a:lnTo>
                  <a:lnTo>
                    <a:pt x="109" y="267"/>
                  </a:lnTo>
                  <a:lnTo>
                    <a:pt x="229" y="267"/>
                  </a:lnTo>
                  <a:lnTo>
                    <a:pt x="229" y="337"/>
                  </a:lnTo>
                  <a:close/>
                  <a:moveTo>
                    <a:pt x="229" y="172"/>
                  </a:moveTo>
                  <a:lnTo>
                    <a:pt x="109" y="172"/>
                  </a:lnTo>
                  <a:lnTo>
                    <a:pt x="109" y="103"/>
                  </a:lnTo>
                  <a:lnTo>
                    <a:pt x="229" y="103"/>
                  </a:lnTo>
                  <a:lnTo>
                    <a:pt x="229" y="172"/>
                  </a:lnTo>
                  <a:close/>
                  <a:moveTo>
                    <a:pt x="428" y="665"/>
                  </a:moveTo>
                  <a:lnTo>
                    <a:pt x="307" y="665"/>
                  </a:lnTo>
                  <a:lnTo>
                    <a:pt x="307" y="596"/>
                  </a:lnTo>
                  <a:lnTo>
                    <a:pt x="428" y="596"/>
                  </a:lnTo>
                  <a:lnTo>
                    <a:pt x="428" y="665"/>
                  </a:lnTo>
                  <a:close/>
                  <a:moveTo>
                    <a:pt x="428" y="501"/>
                  </a:moveTo>
                  <a:lnTo>
                    <a:pt x="307" y="501"/>
                  </a:lnTo>
                  <a:lnTo>
                    <a:pt x="307" y="432"/>
                  </a:lnTo>
                  <a:lnTo>
                    <a:pt x="428" y="432"/>
                  </a:lnTo>
                  <a:lnTo>
                    <a:pt x="428" y="501"/>
                  </a:lnTo>
                  <a:close/>
                  <a:moveTo>
                    <a:pt x="428" y="337"/>
                  </a:moveTo>
                  <a:lnTo>
                    <a:pt x="307" y="337"/>
                  </a:lnTo>
                  <a:lnTo>
                    <a:pt x="307" y="267"/>
                  </a:lnTo>
                  <a:lnTo>
                    <a:pt x="428" y="267"/>
                  </a:lnTo>
                  <a:lnTo>
                    <a:pt x="428" y="337"/>
                  </a:lnTo>
                  <a:close/>
                  <a:moveTo>
                    <a:pt x="428" y="172"/>
                  </a:moveTo>
                  <a:lnTo>
                    <a:pt x="307" y="172"/>
                  </a:lnTo>
                  <a:lnTo>
                    <a:pt x="307" y="103"/>
                  </a:lnTo>
                  <a:lnTo>
                    <a:pt x="428" y="103"/>
                  </a:lnTo>
                  <a:lnTo>
                    <a:pt x="428" y="172"/>
                  </a:lnTo>
                  <a:close/>
                  <a:moveTo>
                    <a:pt x="684" y="668"/>
                  </a:moveTo>
                  <a:lnTo>
                    <a:pt x="606" y="668"/>
                  </a:lnTo>
                  <a:lnTo>
                    <a:pt x="606" y="549"/>
                  </a:lnTo>
                  <a:lnTo>
                    <a:pt x="684" y="549"/>
                  </a:lnTo>
                  <a:lnTo>
                    <a:pt x="684" y="668"/>
                  </a:lnTo>
                  <a:close/>
                  <a:moveTo>
                    <a:pt x="684" y="482"/>
                  </a:moveTo>
                  <a:lnTo>
                    <a:pt x="606" y="482"/>
                  </a:lnTo>
                  <a:lnTo>
                    <a:pt x="606" y="365"/>
                  </a:lnTo>
                  <a:lnTo>
                    <a:pt x="684" y="365"/>
                  </a:lnTo>
                  <a:lnTo>
                    <a:pt x="684" y="482"/>
                  </a:lnTo>
                  <a:close/>
                  <a:moveTo>
                    <a:pt x="816" y="668"/>
                  </a:moveTo>
                  <a:lnTo>
                    <a:pt x="738" y="668"/>
                  </a:lnTo>
                  <a:lnTo>
                    <a:pt x="738" y="549"/>
                  </a:lnTo>
                  <a:lnTo>
                    <a:pt x="816" y="549"/>
                  </a:lnTo>
                  <a:lnTo>
                    <a:pt x="816" y="668"/>
                  </a:lnTo>
                  <a:close/>
                  <a:moveTo>
                    <a:pt x="816" y="482"/>
                  </a:moveTo>
                  <a:lnTo>
                    <a:pt x="738" y="482"/>
                  </a:lnTo>
                  <a:lnTo>
                    <a:pt x="738" y="365"/>
                  </a:lnTo>
                  <a:lnTo>
                    <a:pt x="816" y="365"/>
                  </a:lnTo>
                  <a:lnTo>
                    <a:pt x="816" y="4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8027" y="4594702"/>
              <a:ext cx="18914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074"/>
            <p:cNvSpPr/>
            <p:nvPr/>
          </p:nvSpPr>
          <p:spPr bwMode="auto">
            <a:xfrm>
              <a:off x="987453" y="4120550"/>
              <a:ext cx="2143263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r>
                <a:rPr lang="en-US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Organizational content packs</a:t>
              </a:r>
              <a:br>
                <a:rPr lang="en-US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900" i="1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Corporate data sources, or external data services</a:t>
              </a:r>
            </a:p>
          </p:txBody>
        </p:sp>
        <p:sp>
          <p:nvSpPr>
            <p:cNvPr id="19" name="Oval 1076"/>
            <p:cNvSpPr/>
            <p:nvPr/>
          </p:nvSpPr>
          <p:spPr bwMode="auto">
            <a:xfrm>
              <a:off x="622553" y="4120550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97798" y="4208821"/>
              <a:ext cx="215270" cy="189218"/>
              <a:chOff x="681704" y="2920140"/>
              <a:chExt cx="321649" cy="282723"/>
            </a:xfrm>
            <a:solidFill>
              <a:schemeClr val="tx1"/>
            </a:solidFill>
          </p:grpSpPr>
          <p:sp>
            <p:nvSpPr>
              <p:cNvPr id="21" name="Freeform 34"/>
              <p:cNvSpPr>
                <a:spLocks/>
              </p:cNvSpPr>
              <p:nvPr/>
            </p:nvSpPr>
            <p:spPr bwMode="auto">
              <a:xfrm>
                <a:off x="681704" y="2920140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35"/>
              <p:cNvSpPr>
                <a:spLocks noEditPoints="1"/>
              </p:cNvSpPr>
              <p:nvPr/>
            </p:nvSpPr>
            <p:spPr bwMode="auto">
              <a:xfrm>
                <a:off x="760426" y="2959065"/>
                <a:ext cx="242927" cy="243798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978027" y="5089380"/>
              <a:ext cx="18914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081"/>
            <p:cNvSpPr/>
            <p:nvPr/>
          </p:nvSpPr>
          <p:spPr bwMode="auto">
            <a:xfrm>
              <a:off x="978027" y="4653934"/>
              <a:ext cx="1982520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r>
                <a:rPr lang="en-US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Azure services</a:t>
              </a:r>
            </a:p>
            <a:p>
              <a:pPr defTabSz="914367">
                <a:spcAft>
                  <a:spcPts val="600"/>
                </a:spcAft>
              </a:pPr>
              <a:r>
                <a:rPr lang="en-US" sz="900" i="1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E.g. Azure SQL, Stream Analytics</a:t>
              </a:r>
            </a:p>
          </p:txBody>
        </p:sp>
        <p:sp>
          <p:nvSpPr>
            <p:cNvPr id="25" name="Oval 1083"/>
            <p:cNvSpPr/>
            <p:nvPr/>
          </p:nvSpPr>
          <p:spPr bwMode="auto">
            <a:xfrm>
              <a:off x="622553" y="4634884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379"/>
            <p:cNvGrpSpPr/>
            <p:nvPr/>
          </p:nvGrpSpPr>
          <p:grpSpPr>
            <a:xfrm>
              <a:off x="688753" y="4755587"/>
              <a:ext cx="233359" cy="162454"/>
              <a:chOff x="3543365" y="7242811"/>
              <a:chExt cx="1238250" cy="862013"/>
            </a:xfrm>
            <a:solidFill>
              <a:schemeClr val="tx1"/>
            </a:solidFill>
          </p:grpSpPr>
          <p:sp>
            <p:nvSpPr>
              <p:cNvPr id="27" name="Freeform 127"/>
              <p:cNvSpPr>
                <a:spLocks/>
              </p:cNvSpPr>
              <p:nvPr/>
            </p:nvSpPr>
            <p:spPr bwMode="auto">
              <a:xfrm>
                <a:off x="3617978" y="7911149"/>
                <a:ext cx="231775" cy="193675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128"/>
              <p:cNvSpPr>
                <a:spLocks/>
              </p:cNvSpPr>
              <p:nvPr/>
            </p:nvSpPr>
            <p:spPr bwMode="auto">
              <a:xfrm>
                <a:off x="3617978" y="7688899"/>
                <a:ext cx="231775" cy="192088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129"/>
              <p:cNvSpPr>
                <a:spLocks noChangeArrowheads="1"/>
              </p:cNvSpPr>
              <p:nvPr/>
            </p:nvSpPr>
            <p:spPr bwMode="auto">
              <a:xfrm>
                <a:off x="3617978" y="7466649"/>
                <a:ext cx="231775" cy="193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130"/>
              <p:cNvSpPr>
                <a:spLocks noChangeArrowheads="1"/>
              </p:cNvSpPr>
              <p:nvPr/>
            </p:nvSpPr>
            <p:spPr bwMode="auto">
              <a:xfrm>
                <a:off x="3617978" y="7242811"/>
                <a:ext cx="231775" cy="195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131"/>
              <p:cNvSpPr>
                <a:spLocks/>
              </p:cNvSpPr>
              <p:nvPr/>
            </p:nvSpPr>
            <p:spPr bwMode="auto">
              <a:xfrm>
                <a:off x="3895790" y="7911149"/>
                <a:ext cx="230188" cy="193675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Freeform 132"/>
              <p:cNvSpPr>
                <a:spLocks/>
              </p:cNvSpPr>
              <p:nvPr/>
            </p:nvSpPr>
            <p:spPr bwMode="auto">
              <a:xfrm>
                <a:off x="4125978" y="7688899"/>
                <a:ext cx="0" cy="6350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133"/>
              <p:cNvSpPr>
                <a:spLocks/>
              </p:cNvSpPr>
              <p:nvPr/>
            </p:nvSpPr>
            <p:spPr bwMode="auto">
              <a:xfrm>
                <a:off x="3895790" y="7812724"/>
                <a:ext cx="219075" cy="69850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134"/>
              <p:cNvSpPr>
                <a:spLocks/>
              </p:cNvSpPr>
              <p:nvPr/>
            </p:nvSpPr>
            <p:spPr bwMode="auto">
              <a:xfrm>
                <a:off x="3895790" y="7466649"/>
                <a:ext cx="230188" cy="193675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Freeform 135"/>
              <p:cNvSpPr>
                <a:spLocks/>
              </p:cNvSpPr>
              <p:nvPr/>
            </p:nvSpPr>
            <p:spPr bwMode="auto">
              <a:xfrm>
                <a:off x="4173603" y="7911149"/>
                <a:ext cx="230188" cy="193675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Freeform 136"/>
              <p:cNvSpPr>
                <a:spLocks/>
              </p:cNvSpPr>
              <p:nvPr/>
            </p:nvSpPr>
            <p:spPr bwMode="auto">
              <a:xfrm>
                <a:off x="4173603" y="7688899"/>
                <a:ext cx="168275" cy="63500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Freeform 137"/>
              <p:cNvSpPr>
                <a:spLocks/>
              </p:cNvSpPr>
              <p:nvPr/>
            </p:nvSpPr>
            <p:spPr bwMode="auto">
              <a:xfrm>
                <a:off x="4338703" y="7809549"/>
                <a:ext cx="65088" cy="73025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138"/>
              <p:cNvSpPr>
                <a:spLocks noChangeArrowheads="1"/>
              </p:cNvSpPr>
              <p:nvPr/>
            </p:nvSpPr>
            <p:spPr bwMode="auto">
              <a:xfrm>
                <a:off x="4449828" y="7911149"/>
                <a:ext cx="231775" cy="193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139"/>
              <p:cNvSpPr>
                <a:spLocks/>
              </p:cNvSpPr>
              <p:nvPr/>
            </p:nvSpPr>
            <p:spPr bwMode="auto">
              <a:xfrm>
                <a:off x="4449828" y="7688899"/>
                <a:ext cx="231775" cy="193675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Freeform 140"/>
              <p:cNvSpPr>
                <a:spLocks/>
              </p:cNvSpPr>
              <p:nvPr/>
            </p:nvSpPr>
            <p:spPr bwMode="auto">
              <a:xfrm>
                <a:off x="4600640" y="7622224"/>
                <a:ext cx="80963" cy="38100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Freeform 141"/>
              <p:cNvSpPr>
                <a:spLocks/>
              </p:cNvSpPr>
              <p:nvPr/>
            </p:nvSpPr>
            <p:spPr bwMode="auto">
              <a:xfrm>
                <a:off x="4449828" y="7466649"/>
                <a:ext cx="119063" cy="139700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0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" name="Rectangle 160"/>
            <p:cNvSpPr/>
            <p:nvPr/>
          </p:nvSpPr>
          <p:spPr bwMode="auto">
            <a:xfrm>
              <a:off x="978027" y="5134269"/>
              <a:ext cx="1982520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r>
                <a:rPr lang="en-IN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Excel files</a:t>
              </a:r>
            </a:p>
            <a:p>
              <a:pPr defTabSz="914367"/>
              <a:r>
                <a:rPr lang="en-IN" sz="900" i="1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Workbook data or data models</a:t>
              </a:r>
            </a:p>
          </p:txBody>
        </p:sp>
        <p:sp>
          <p:nvSpPr>
            <p:cNvPr id="44" name="Oval 162"/>
            <p:cNvSpPr/>
            <p:nvPr/>
          </p:nvSpPr>
          <p:spPr bwMode="auto">
            <a:xfrm>
              <a:off x="622553" y="5134269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953417" y="5565797"/>
              <a:ext cx="18914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62"/>
            <p:cNvSpPr/>
            <p:nvPr/>
          </p:nvSpPr>
          <p:spPr bwMode="auto">
            <a:xfrm>
              <a:off x="622553" y="5642820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160"/>
            <p:cNvSpPr/>
            <p:nvPr/>
          </p:nvSpPr>
          <p:spPr bwMode="auto">
            <a:xfrm>
              <a:off x="978027" y="5642820"/>
              <a:ext cx="1982520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r>
                <a:rPr lang="en-IN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Power BI Desktop files</a:t>
              </a:r>
            </a:p>
            <a:p>
              <a:pPr defTabSz="914367"/>
              <a:r>
                <a:rPr lang="en-IN" sz="900" i="1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Related data from files, databases, Azure, and other sources</a:t>
              </a:r>
            </a:p>
          </p:txBody>
        </p:sp>
        <p:sp>
          <p:nvSpPr>
            <p:cNvPr id="48" name="Isosceles Triangle 153"/>
            <p:cNvSpPr/>
            <p:nvPr/>
          </p:nvSpPr>
          <p:spPr bwMode="auto">
            <a:xfrm rot="5400000">
              <a:off x="1860798" y="4359570"/>
              <a:ext cx="2964025" cy="333997"/>
            </a:xfrm>
            <a:prstGeom prst="triangl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 sz="900" i="1" dirty="0">
                <a:solidFill>
                  <a:srgbClr val="FFFFFF"/>
                </a:solidFill>
                <a:cs typeface="Segoe UI Light" panose="020B05020402040202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Brus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53" y="5203519"/>
              <a:ext cx="240145" cy="240145"/>
            </a:xfrm>
            <a:prstGeom prst="rect">
              <a:avLst/>
            </a:prstGeom>
            <a:solidFill>
              <a:srgbClr val="EDC30D"/>
            </a:solidFill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l="6503" t="21287" r="74698" b="20220"/>
            <a:stretch/>
          </p:blipFill>
          <p:spPr>
            <a:xfrm>
              <a:off x="702458" y="5708470"/>
              <a:ext cx="228600" cy="231962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3952929" y="3048266"/>
            <a:ext cx="7290600" cy="3171055"/>
            <a:chOff x="3952929" y="3285331"/>
            <a:chExt cx="7290600" cy="3171055"/>
          </a:xfrm>
        </p:grpSpPr>
        <p:grpSp>
          <p:nvGrpSpPr>
            <p:cNvPr id="51" name="Group 50"/>
            <p:cNvGrpSpPr/>
            <p:nvPr/>
          </p:nvGrpSpPr>
          <p:grpSpPr>
            <a:xfrm>
              <a:off x="4279692" y="6092871"/>
              <a:ext cx="1333108" cy="274320"/>
              <a:chOff x="4306193" y="5441922"/>
              <a:chExt cx="1333108" cy="274320"/>
            </a:xfrm>
          </p:grpSpPr>
          <p:sp>
            <p:nvSpPr>
              <p:cNvPr id="52" name="TextBox 293"/>
              <p:cNvSpPr txBox="1"/>
              <p:nvPr/>
            </p:nvSpPr>
            <p:spPr>
              <a:xfrm>
                <a:off x="4675832" y="5472564"/>
                <a:ext cx="963469" cy="2154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a typeface="Segoe UI" pitchFamily="34" charset="0"/>
                    <a:cs typeface="Segoe UI" pitchFamily="34" charset="0"/>
                  </a:rPr>
                  <a:t>Data refresh</a:t>
                </a:r>
              </a:p>
            </p:txBody>
          </p:sp>
          <p:sp>
            <p:nvSpPr>
              <p:cNvPr id="53" name="Freeform 122"/>
              <p:cNvSpPr>
                <a:spLocks/>
              </p:cNvSpPr>
              <p:nvPr/>
            </p:nvSpPr>
            <p:spPr bwMode="black">
              <a:xfrm>
                <a:off x="4306193" y="5441922"/>
                <a:ext cx="274320" cy="274320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EDC30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279692" y="4438965"/>
              <a:ext cx="1442048" cy="268606"/>
              <a:chOff x="4306193" y="3788016"/>
              <a:chExt cx="1442048" cy="268606"/>
            </a:xfrm>
          </p:grpSpPr>
          <p:sp>
            <p:nvSpPr>
              <p:cNvPr id="55" name="TextBox 293"/>
              <p:cNvSpPr txBox="1"/>
              <p:nvPr/>
            </p:nvSpPr>
            <p:spPr>
              <a:xfrm>
                <a:off x="4675832" y="3818658"/>
                <a:ext cx="1072409" cy="2154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a typeface="Segoe UI" pitchFamily="34" charset="0"/>
                    <a:cs typeface="Segoe UI" pitchFamily="34" charset="0"/>
                  </a:rPr>
                  <a:t>Visualizations</a:t>
                </a:r>
                <a:endParaRPr lang="en-US" sz="120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Freeform 57"/>
              <p:cNvSpPr>
                <a:spLocks noChangeAspect="1"/>
              </p:cNvSpPr>
              <p:nvPr/>
            </p:nvSpPr>
            <p:spPr bwMode="black">
              <a:xfrm>
                <a:off x="4306193" y="3788016"/>
                <a:ext cx="274320" cy="268606"/>
              </a:xfrm>
              <a:custGeom>
                <a:avLst/>
                <a:gdLst>
                  <a:gd name="connsiteX0" fmla="*/ 3713863 w 4893730"/>
                  <a:gd name="connsiteY0" fmla="*/ 2130808 h 4791777"/>
                  <a:gd name="connsiteX1" fmla="*/ 4426142 w 4893730"/>
                  <a:gd name="connsiteY1" fmla="*/ 2130808 h 4791777"/>
                  <a:gd name="connsiteX2" fmla="*/ 4598071 w 4893730"/>
                  <a:gd name="connsiteY2" fmla="*/ 2301547 h 4791777"/>
                  <a:gd name="connsiteX3" fmla="*/ 4598071 w 4893730"/>
                  <a:gd name="connsiteY3" fmla="*/ 3886978 h 4791777"/>
                  <a:gd name="connsiteX4" fmla="*/ 4426142 w 4893730"/>
                  <a:gd name="connsiteY4" fmla="*/ 4057717 h 4791777"/>
                  <a:gd name="connsiteX5" fmla="*/ 3713863 w 4893730"/>
                  <a:gd name="connsiteY5" fmla="*/ 4057717 h 4791777"/>
                  <a:gd name="connsiteX6" fmla="*/ 3517372 w 4893730"/>
                  <a:gd name="connsiteY6" fmla="*/ 3886978 h 4791777"/>
                  <a:gd name="connsiteX7" fmla="*/ 3517372 w 4893730"/>
                  <a:gd name="connsiteY7" fmla="*/ 2301547 h 4791777"/>
                  <a:gd name="connsiteX8" fmla="*/ 3713863 w 4893730"/>
                  <a:gd name="connsiteY8" fmla="*/ 2130808 h 4791777"/>
                  <a:gd name="connsiteX9" fmla="*/ 904368 w 4893730"/>
                  <a:gd name="connsiteY9" fmla="*/ 1223432 h 4791777"/>
                  <a:gd name="connsiteX10" fmla="*/ 1609930 w 4893730"/>
                  <a:gd name="connsiteY10" fmla="*/ 1223432 h 4791777"/>
                  <a:gd name="connsiteX11" fmla="*/ 1804567 w 4893730"/>
                  <a:gd name="connsiteY11" fmla="*/ 1394467 h 4791777"/>
                  <a:gd name="connsiteX12" fmla="*/ 1804567 w 4893730"/>
                  <a:gd name="connsiteY12" fmla="*/ 3886683 h 4791777"/>
                  <a:gd name="connsiteX13" fmla="*/ 1609930 w 4893730"/>
                  <a:gd name="connsiteY13" fmla="*/ 4057717 h 4791777"/>
                  <a:gd name="connsiteX14" fmla="*/ 904368 w 4893730"/>
                  <a:gd name="connsiteY14" fmla="*/ 4057717 h 4791777"/>
                  <a:gd name="connsiteX15" fmla="*/ 734060 w 4893730"/>
                  <a:gd name="connsiteY15" fmla="*/ 3886683 h 4791777"/>
                  <a:gd name="connsiteX16" fmla="*/ 734060 w 4893730"/>
                  <a:gd name="connsiteY16" fmla="*/ 1394467 h 4791777"/>
                  <a:gd name="connsiteX17" fmla="*/ 904368 w 4893730"/>
                  <a:gd name="connsiteY17" fmla="*/ 1223432 h 4791777"/>
                  <a:gd name="connsiteX18" fmla="*/ 2325453 w 4893730"/>
                  <a:gd name="connsiteY18" fmla="*/ 316050 h 4791777"/>
                  <a:gd name="connsiteX19" fmla="*/ 3031014 w 4893730"/>
                  <a:gd name="connsiteY19" fmla="*/ 316050 h 4791777"/>
                  <a:gd name="connsiteX20" fmla="*/ 3201322 w 4893730"/>
                  <a:gd name="connsiteY20" fmla="*/ 487238 h 4791777"/>
                  <a:gd name="connsiteX21" fmla="*/ 3201322 w 4893730"/>
                  <a:gd name="connsiteY21" fmla="*/ 3886530 h 4791777"/>
                  <a:gd name="connsiteX22" fmla="*/ 3031014 w 4893730"/>
                  <a:gd name="connsiteY22" fmla="*/ 4057717 h 4791777"/>
                  <a:gd name="connsiteX23" fmla="*/ 2325453 w 4893730"/>
                  <a:gd name="connsiteY23" fmla="*/ 4057717 h 4791777"/>
                  <a:gd name="connsiteX24" fmla="*/ 2130815 w 4893730"/>
                  <a:gd name="connsiteY24" fmla="*/ 3886530 h 4791777"/>
                  <a:gd name="connsiteX25" fmla="*/ 2130815 w 4893730"/>
                  <a:gd name="connsiteY25" fmla="*/ 487238 h 4791777"/>
                  <a:gd name="connsiteX26" fmla="*/ 2325453 w 4893730"/>
                  <a:gd name="connsiteY26" fmla="*/ 316050 h 4791777"/>
                  <a:gd name="connsiteX27" fmla="*/ 269155 w 4893730"/>
                  <a:gd name="connsiteY27" fmla="*/ 0 h 4791777"/>
                  <a:gd name="connsiteX28" fmla="*/ 538311 w 4893730"/>
                  <a:gd name="connsiteY28" fmla="*/ 268927 h 4791777"/>
                  <a:gd name="connsiteX29" fmla="*/ 538311 w 4893730"/>
                  <a:gd name="connsiteY29" fmla="*/ 4253925 h 4791777"/>
                  <a:gd name="connsiteX30" fmla="*/ 4624575 w 4893730"/>
                  <a:gd name="connsiteY30" fmla="*/ 4253925 h 4791777"/>
                  <a:gd name="connsiteX31" fmla="*/ 4893730 w 4893730"/>
                  <a:gd name="connsiteY31" fmla="*/ 4522851 h 4791777"/>
                  <a:gd name="connsiteX32" fmla="*/ 4624575 w 4893730"/>
                  <a:gd name="connsiteY32" fmla="*/ 4791777 h 4791777"/>
                  <a:gd name="connsiteX33" fmla="*/ 269155 w 4893730"/>
                  <a:gd name="connsiteY33" fmla="*/ 4791777 h 4791777"/>
                  <a:gd name="connsiteX34" fmla="*/ 0 w 4893730"/>
                  <a:gd name="connsiteY34" fmla="*/ 4522851 h 4791777"/>
                  <a:gd name="connsiteX35" fmla="*/ 0 w 4893730"/>
                  <a:gd name="connsiteY35" fmla="*/ 268927 h 4791777"/>
                  <a:gd name="connsiteX36" fmla="*/ 269155 w 4893730"/>
                  <a:gd name="connsiteY36" fmla="*/ 0 h 479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3730" h="4791777">
                    <a:moveTo>
                      <a:pt x="3713863" y="2130808"/>
                    </a:moveTo>
                    <a:cubicBezTo>
                      <a:pt x="3713863" y="2130808"/>
                      <a:pt x="3713863" y="2130808"/>
                      <a:pt x="4426142" y="2130808"/>
                    </a:cubicBezTo>
                    <a:cubicBezTo>
                      <a:pt x="4524387" y="2130808"/>
                      <a:pt x="4598071" y="2203982"/>
                      <a:pt x="4598071" y="2301547"/>
                    </a:cubicBezTo>
                    <a:cubicBezTo>
                      <a:pt x="4598071" y="2301547"/>
                      <a:pt x="4598071" y="2301547"/>
                      <a:pt x="4598071" y="3886978"/>
                    </a:cubicBezTo>
                    <a:cubicBezTo>
                      <a:pt x="4598071" y="3984543"/>
                      <a:pt x="4524387" y="4057717"/>
                      <a:pt x="4426142" y="4057717"/>
                    </a:cubicBezTo>
                    <a:cubicBezTo>
                      <a:pt x="4426142" y="4057717"/>
                      <a:pt x="4426142" y="4057717"/>
                      <a:pt x="3713863" y="4057717"/>
                    </a:cubicBezTo>
                    <a:cubicBezTo>
                      <a:pt x="3615618" y="4057717"/>
                      <a:pt x="3517372" y="3984543"/>
                      <a:pt x="3517372" y="3886978"/>
                    </a:cubicBezTo>
                    <a:cubicBezTo>
                      <a:pt x="3517372" y="3886978"/>
                      <a:pt x="3517372" y="3886978"/>
                      <a:pt x="3517372" y="2301547"/>
                    </a:cubicBezTo>
                    <a:cubicBezTo>
                      <a:pt x="3517372" y="2203982"/>
                      <a:pt x="3615618" y="2130808"/>
                      <a:pt x="3713863" y="2130808"/>
                    </a:cubicBezTo>
                    <a:close/>
                    <a:moveTo>
                      <a:pt x="904368" y="1223432"/>
                    </a:moveTo>
                    <a:cubicBezTo>
                      <a:pt x="904368" y="1223432"/>
                      <a:pt x="904368" y="1223432"/>
                      <a:pt x="1609930" y="1223432"/>
                    </a:cubicBezTo>
                    <a:cubicBezTo>
                      <a:pt x="1731578" y="1223432"/>
                      <a:pt x="1804567" y="1296733"/>
                      <a:pt x="1804567" y="1394467"/>
                    </a:cubicBezTo>
                    <a:cubicBezTo>
                      <a:pt x="1804567" y="1394467"/>
                      <a:pt x="1804567" y="1394467"/>
                      <a:pt x="1804567" y="3886683"/>
                    </a:cubicBezTo>
                    <a:cubicBezTo>
                      <a:pt x="1804567" y="3984417"/>
                      <a:pt x="1731578" y="4057717"/>
                      <a:pt x="1609930" y="4057717"/>
                    </a:cubicBezTo>
                    <a:cubicBezTo>
                      <a:pt x="1609930" y="4057717"/>
                      <a:pt x="1609930" y="4057717"/>
                      <a:pt x="904368" y="4057717"/>
                    </a:cubicBezTo>
                    <a:cubicBezTo>
                      <a:pt x="807049" y="4057717"/>
                      <a:pt x="734060" y="3984417"/>
                      <a:pt x="734060" y="3886683"/>
                    </a:cubicBezTo>
                    <a:cubicBezTo>
                      <a:pt x="734060" y="3886683"/>
                      <a:pt x="734060" y="3886683"/>
                      <a:pt x="734060" y="1394467"/>
                    </a:cubicBezTo>
                    <a:cubicBezTo>
                      <a:pt x="734060" y="1296733"/>
                      <a:pt x="807049" y="1223432"/>
                      <a:pt x="904368" y="1223432"/>
                    </a:cubicBezTo>
                    <a:close/>
                    <a:moveTo>
                      <a:pt x="2325453" y="316050"/>
                    </a:moveTo>
                    <a:cubicBezTo>
                      <a:pt x="2325453" y="316050"/>
                      <a:pt x="2325453" y="316050"/>
                      <a:pt x="3031014" y="316050"/>
                    </a:cubicBezTo>
                    <a:cubicBezTo>
                      <a:pt x="3128333" y="316050"/>
                      <a:pt x="3201322" y="389416"/>
                      <a:pt x="3201322" y="487238"/>
                    </a:cubicBezTo>
                    <a:cubicBezTo>
                      <a:pt x="3201322" y="487238"/>
                      <a:pt x="3201322" y="487238"/>
                      <a:pt x="3201322" y="3886530"/>
                    </a:cubicBezTo>
                    <a:cubicBezTo>
                      <a:pt x="3201322" y="3984351"/>
                      <a:pt x="3128333" y="4057717"/>
                      <a:pt x="3031014" y="4057717"/>
                    </a:cubicBezTo>
                    <a:cubicBezTo>
                      <a:pt x="3031014" y="4057717"/>
                      <a:pt x="3031014" y="4057717"/>
                      <a:pt x="2325453" y="4057717"/>
                    </a:cubicBezTo>
                    <a:cubicBezTo>
                      <a:pt x="2203804" y="4057717"/>
                      <a:pt x="2130815" y="3984351"/>
                      <a:pt x="2130815" y="3886530"/>
                    </a:cubicBezTo>
                    <a:cubicBezTo>
                      <a:pt x="2130815" y="3886530"/>
                      <a:pt x="2130815" y="3886530"/>
                      <a:pt x="2130815" y="487238"/>
                    </a:cubicBezTo>
                    <a:cubicBezTo>
                      <a:pt x="2130815" y="389416"/>
                      <a:pt x="2203804" y="316050"/>
                      <a:pt x="2325453" y="316050"/>
                    </a:cubicBezTo>
                    <a:close/>
                    <a:moveTo>
                      <a:pt x="269155" y="0"/>
                    </a:moveTo>
                    <a:cubicBezTo>
                      <a:pt x="415967" y="0"/>
                      <a:pt x="538311" y="122239"/>
                      <a:pt x="538311" y="268927"/>
                    </a:cubicBezTo>
                    <a:cubicBezTo>
                      <a:pt x="538311" y="268927"/>
                      <a:pt x="538311" y="268927"/>
                      <a:pt x="538311" y="4253925"/>
                    </a:cubicBezTo>
                    <a:cubicBezTo>
                      <a:pt x="538311" y="4253925"/>
                      <a:pt x="538311" y="4253925"/>
                      <a:pt x="4624575" y="4253925"/>
                    </a:cubicBezTo>
                    <a:cubicBezTo>
                      <a:pt x="4771387" y="4253925"/>
                      <a:pt x="4893730" y="4376164"/>
                      <a:pt x="4893730" y="4522851"/>
                    </a:cubicBezTo>
                    <a:cubicBezTo>
                      <a:pt x="4893730" y="4669538"/>
                      <a:pt x="4771387" y="4791777"/>
                      <a:pt x="4624575" y="4791777"/>
                    </a:cubicBezTo>
                    <a:cubicBezTo>
                      <a:pt x="4624575" y="4791777"/>
                      <a:pt x="4624575" y="4791777"/>
                      <a:pt x="269155" y="4791777"/>
                    </a:cubicBezTo>
                    <a:cubicBezTo>
                      <a:pt x="122344" y="4791777"/>
                      <a:pt x="0" y="4669538"/>
                      <a:pt x="0" y="4522851"/>
                    </a:cubicBezTo>
                    <a:cubicBezTo>
                      <a:pt x="0" y="4522851"/>
                      <a:pt x="0" y="4522851"/>
                      <a:pt x="0" y="268927"/>
                    </a:cubicBezTo>
                    <a:cubicBezTo>
                      <a:pt x="0" y="122239"/>
                      <a:pt x="122344" y="0"/>
                      <a:pt x="269155" y="0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6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79096" y="3887663"/>
              <a:ext cx="1646867" cy="274320"/>
              <a:chOff x="4305597" y="3236714"/>
              <a:chExt cx="1646867" cy="274320"/>
            </a:xfrm>
          </p:grpSpPr>
          <p:sp>
            <p:nvSpPr>
              <p:cNvPr id="58" name="TextBox 293"/>
              <p:cNvSpPr txBox="1"/>
              <p:nvPr/>
            </p:nvSpPr>
            <p:spPr>
              <a:xfrm>
                <a:off x="4675832" y="3268771"/>
                <a:ext cx="1276632" cy="2154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a typeface="Segoe UI" pitchFamily="34" charset="0"/>
                    <a:cs typeface="Segoe UI" pitchFamily="34" charset="0"/>
                  </a:rPr>
                  <a:t>Live dashboards</a:t>
                </a:r>
              </a:p>
            </p:txBody>
          </p:sp>
          <p:sp>
            <p:nvSpPr>
              <p:cNvPr id="59" name="Freeform 5"/>
              <p:cNvSpPr>
                <a:spLocks noChangeAspect="1" noEditPoints="1"/>
              </p:cNvSpPr>
              <p:nvPr/>
            </p:nvSpPr>
            <p:spPr bwMode="black">
              <a:xfrm>
                <a:off x="4305597" y="3236714"/>
                <a:ext cx="275513" cy="274320"/>
              </a:xfrm>
              <a:custGeom>
                <a:avLst/>
                <a:gdLst>
                  <a:gd name="T0" fmla="*/ 402 w 1088"/>
                  <a:gd name="T1" fmla="*/ 588 h 1090"/>
                  <a:gd name="T2" fmla="*/ 502 w 1088"/>
                  <a:gd name="T3" fmla="*/ 688 h 1090"/>
                  <a:gd name="T4" fmla="*/ 502 w 1088"/>
                  <a:gd name="T5" fmla="*/ 989 h 1090"/>
                  <a:gd name="T6" fmla="*/ 402 w 1088"/>
                  <a:gd name="T7" fmla="*/ 1090 h 1090"/>
                  <a:gd name="T8" fmla="*/ 100 w 1088"/>
                  <a:gd name="T9" fmla="*/ 1090 h 1090"/>
                  <a:gd name="T10" fmla="*/ 0 w 1088"/>
                  <a:gd name="T11" fmla="*/ 989 h 1090"/>
                  <a:gd name="T12" fmla="*/ 0 w 1088"/>
                  <a:gd name="T13" fmla="*/ 688 h 1090"/>
                  <a:gd name="T14" fmla="*/ 100 w 1088"/>
                  <a:gd name="T15" fmla="*/ 588 h 1090"/>
                  <a:gd name="T16" fmla="*/ 402 w 1088"/>
                  <a:gd name="T17" fmla="*/ 588 h 1090"/>
                  <a:gd name="T18" fmla="*/ 402 w 1088"/>
                  <a:gd name="T19" fmla="*/ 588 h 1090"/>
                  <a:gd name="T20" fmla="*/ 402 w 1088"/>
                  <a:gd name="T21" fmla="*/ 2 h 1090"/>
                  <a:gd name="T22" fmla="*/ 402 w 1088"/>
                  <a:gd name="T23" fmla="*/ 2 h 1090"/>
                  <a:gd name="T24" fmla="*/ 100 w 1088"/>
                  <a:gd name="T25" fmla="*/ 2 h 1090"/>
                  <a:gd name="T26" fmla="*/ 0 w 1088"/>
                  <a:gd name="T27" fmla="*/ 103 h 1090"/>
                  <a:gd name="T28" fmla="*/ 0 w 1088"/>
                  <a:gd name="T29" fmla="*/ 403 h 1090"/>
                  <a:gd name="T30" fmla="*/ 100 w 1088"/>
                  <a:gd name="T31" fmla="*/ 504 h 1090"/>
                  <a:gd name="T32" fmla="*/ 402 w 1088"/>
                  <a:gd name="T33" fmla="*/ 504 h 1090"/>
                  <a:gd name="T34" fmla="*/ 502 w 1088"/>
                  <a:gd name="T35" fmla="*/ 403 h 1090"/>
                  <a:gd name="T36" fmla="*/ 502 w 1088"/>
                  <a:gd name="T37" fmla="*/ 103 h 1090"/>
                  <a:gd name="T38" fmla="*/ 402 w 1088"/>
                  <a:gd name="T39" fmla="*/ 2 h 1090"/>
                  <a:gd name="T40" fmla="*/ 966 w 1088"/>
                  <a:gd name="T41" fmla="*/ 0 h 1090"/>
                  <a:gd name="T42" fmla="*/ 1088 w 1088"/>
                  <a:gd name="T43" fmla="*/ 121 h 1090"/>
                  <a:gd name="T44" fmla="*/ 1088 w 1088"/>
                  <a:gd name="T45" fmla="*/ 383 h 1090"/>
                  <a:gd name="T46" fmla="*/ 966 w 1088"/>
                  <a:gd name="T47" fmla="*/ 504 h 1090"/>
                  <a:gd name="T48" fmla="*/ 704 w 1088"/>
                  <a:gd name="T49" fmla="*/ 504 h 1090"/>
                  <a:gd name="T50" fmla="*/ 583 w 1088"/>
                  <a:gd name="T51" fmla="*/ 383 h 1090"/>
                  <a:gd name="T52" fmla="*/ 583 w 1088"/>
                  <a:gd name="T53" fmla="*/ 121 h 1090"/>
                  <a:gd name="T54" fmla="*/ 704 w 1088"/>
                  <a:gd name="T55" fmla="*/ 0 h 1090"/>
                  <a:gd name="T56" fmla="*/ 966 w 1088"/>
                  <a:gd name="T57" fmla="*/ 0 h 1090"/>
                  <a:gd name="T58" fmla="*/ 1020 w 1088"/>
                  <a:gd name="T59" fmla="*/ 383 h 1090"/>
                  <a:gd name="T60" fmla="*/ 1020 w 1088"/>
                  <a:gd name="T61" fmla="*/ 383 h 1090"/>
                  <a:gd name="T62" fmla="*/ 1020 w 1088"/>
                  <a:gd name="T63" fmla="*/ 121 h 1090"/>
                  <a:gd name="T64" fmla="*/ 966 w 1088"/>
                  <a:gd name="T65" fmla="*/ 67 h 1090"/>
                  <a:gd name="T66" fmla="*/ 704 w 1088"/>
                  <a:gd name="T67" fmla="*/ 67 h 1090"/>
                  <a:gd name="T68" fmla="*/ 650 w 1088"/>
                  <a:gd name="T69" fmla="*/ 121 h 1090"/>
                  <a:gd name="T70" fmla="*/ 650 w 1088"/>
                  <a:gd name="T71" fmla="*/ 383 h 1090"/>
                  <a:gd name="T72" fmla="*/ 704 w 1088"/>
                  <a:gd name="T73" fmla="*/ 437 h 1090"/>
                  <a:gd name="T74" fmla="*/ 966 w 1088"/>
                  <a:gd name="T75" fmla="*/ 437 h 1090"/>
                  <a:gd name="T76" fmla="*/ 1020 w 1088"/>
                  <a:gd name="T77" fmla="*/ 383 h 1090"/>
                  <a:gd name="T78" fmla="*/ 584 w 1088"/>
                  <a:gd name="T79" fmla="*/ 688 h 1090"/>
                  <a:gd name="T80" fmla="*/ 584 w 1088"/>
                  <a:gd name="T81" fmla="*/ 688 h 1090"/>
                  <a:gd name="T82" fmla="*/ 584 w 1088"/>
                  <a:gd name="T83" fmla="*/ 989 h 1090"/>
                  <a:gd name="T84" fmla="*/ 686 w 1088"/>
                  <a:gd name="T85" fmla="*/ 1090 h 1090"/>
                  <a:gd name="T86" fmla="*/ 987 w 1088"/>
                  <a:gd name="T87" fmla="*/ 1090 h 1090"/>
                  <a:gd name="T88" fmla="*/ 1088 w 1088"/>
                  <a:gd name="T89" fmla="*/ 989 h 1090"/>
                  <a:gd name="T90" fmla="*/ 1088 w 1088"/>
                  <a:gd name="T91" fmla="*/ 688 h 1090"/>
                  <a:gd name="T92" fmla="*/ 987 w 1088"/>
                  <a:gd name="T93" fmla="*/ 588 h 1090"/>
                  <a:gd name="T94" fmla="*/ 686 w 1088"/>
                  <a:gd name="T95" fmla="*/ 588 h 1090"/>
                  <a:gd name="T96" fmla="*/ 584 w 1088"/>
                  <a:gd name="T97" fmla="*/ 688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90">
                    <a:moveTo>
                      <a:pt x="402" y="588"/>
                    </a:moveTo>
                    <a:cubicBezTo>
                      <a:pt x="469" y="588"/>
                      <a:pt x="502" y="621"/>
                      <a:pt x="502" y="688"/>
                    </a:cubicBezTo>
                    <a:cubicBezTo>
                      <a:pt x="502" y="989"/>
                      <a:pt x="502" y="989"/>
                      <a:pt x="502" y="989"/>
                    </a:cubicBezTo>
                    <a:cubicBezTo>
                      <a:pt x="502" y="1056"/>
                      <a:pt x="469" y="1090"/>
                      <a:pt x="402" y="1090"/>
                    </a:cubicBezTo>
                    <a:cubicBezTo>
                      <a:pt x="100" y="1090"/>
                      <a:pt x="100" y="1090"/>
                      <a:pt x="100" y="1090"/>
                    </a:cubicBezTo>
                    <a:cubicBezTo>
                      <a:pt x="33" y="1090"/>
                      <a:pt x="0" y="1056"/>
                      <a:pt x="0" y="989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21"/>
                      <a:pt x="33" y="588"/>
                      <a:pt x="100" y="588"/>
                    </a:cubicBezTo>
                    <a:cubicBezTo>
                      <a:pt x="402" y="588"/>
                      <a:pt x="402" y="588"/>
                      <a:pt x="402" y="588"/>
                    </a:cubicBezTo>
                    <a:cubicBezTo>
                      <a:pt x="402" y="588"/>
                      <a:pt x="402" y="588"/>
                      <a:pt x="402" y="588"/>
                    </a:cubicBezTo>
                    <a:close/>
                    <a:moveTo>
                      <a:pt x="402" y="2"/>
                    </a:moveTo>
                    <a:cubicBezTo>
                      <a:pt x="402" y="2"/>
                      <a:pt x="402" y="2"/>
                      <a:pt x="402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33" y="2"/>
                      <a:pt x="0" y="36"/>
                      <a:pt x="0" y="103"/>
                    </a:cubicBezTo>
                    <a:cubicBezTo>
                      <a:pt x="0" y="103"/>
                      <a:pt x="0" y="103"/>
                      <a:pt x="0" y="403"/>
                    </a:cubicBezTo>
                    <a:cubicBezTo>
                      <a:pt x="0" y="471"/>
                      <a:pt x="33" y="504"/>
                      <a:pt x="100" y="504"/>
                    </a:cubicBezTo>
                    <a:cubicBezTo>
                      <a:pt x="100" y="504"/>
                      <a:pt x="100" y="504"/>
                      <a:pt x="402" y="504"/>
                    </a:cubicBezTo>
                    <a:cubicBezTo>
                      <a:pt x="469" y="504"/>
                      <a:pt x="502" y="471"/>
                      <a:pt x="502" y="403"/>
                    </a:cubicBezTo>
                    <a:cubicBezTo>
                      <a:pt x="502" y="403"/>
                      <a:pt x="502" y="403"/>
                      <a:pt x="502" y="103"/>
                    </a:cubicBezTo>
                    <a:cubicBezTo>
                      <a:pt x="502" y="36"/>
                      <a:pt x="469" y="2"/>
                      <a:pt x="402" y="2"/>
                    </a:cubicBezTo>
                    <a:close/>
                    <a:moveTo>
                      <a:pt x="966" y="0"/>
                    </a:moveTo>
                    <a:cubicBezTo>
                      <a:pt x="1048" y="0"/>
                      <a:pt x="1088" y="40"/>
                      <a:pt x="1088" y="121"/>
                    </a:cubicBezTo>
                    <a:cubicBezTo>
                      <a:pt x="1088" y="121"/>
                      <a:pt x="1088" y="121"/>
                      <a:pt x="1088" y="383"/>
                    </a:cubicBezTo>
                    <a:cubicBezTo>
                      <a:pt x="1088" y="464"/>
                      <a:pt x="1048" y="504"/>
                      <a:pt x="966" y="504"/>
                    </a:cubicBezTo>
                    <a:cubicBezTo>
                      <a:pt x="966" y="504"/>
                      <a:pt x="966" y="504"/>
                      <a:pt x="704" y="504"/>
                    </a:cubicBezTo>
                    <a:cubicBezTo>
                      <a:pt x="623" y="504"/>
                      <a:pt x="583" y="464"/>
                      <a:pt x="583" y="383"/>
                    </a:cubicBezTo>
                    <a:cubicBezTo>
                      <a:pt x="583" y="383"/>
                      <a:pt x="583" y="383"/>
                      <a:pt x="583" y="121"/>
                    </a:cubicBezTo>
                    <a:cubicBezTo>
                      <a:pt x="583" y="40"/>
                      <a:pt x="623" y="0"/>
                      <a:pt x="704" y="0"/>
                    </a:cubicBezTo>
                    <a:cubicBezTo>
                      <a:pt x="704" y="0"/>
                      <a:pt x="704" y="0"/>
                      <a:pt x="966" y="0"/>
                    </a:cubicBezTo>
                    <a:close/>
                    <a:moveTo>
                      <a:pt x="1020" y="383"/>
                    </a:moveTo>
                    <a:cubicBezTo>
                      <a:pt x="1020" y="383"/>
                      <a:pt x="1020" y="383"/>
                      <a:pt x="1020" y="383"/>
                    </a:cubicBezTo>
                    <a:cubicBezTo>
                      <a:pt x="1020" y="121"/>
                      <a:pt x="1020" y="121"/>
                      <a:pt x="1020" y="121"/>
                    </a:cubicBezTo>
                    <a:cubicBezTo>
                      <a:pt x="1020" y="85"/>
                      <a:pt x="1002" y="67"/>
                      <a:pt x="966" y="67"/>
                    </a:cubicBezTo>
                    <a:cubicBezTo>
                      <a:pt x="966" y="67"/>
                      <a:pt x="966" y="67"/>
                      <a:pt x="704" y="67"/>
                    </a:cubicBezTo>
                    <a:cubicBezTo>
                      <a:pt x="668" y="67"/>
                      <a:pt x="650" y="85"/>
                      <a:pt x="650" y="121"/>
                    </a:cubicBezTo>
                    <a:cubicBezTo>
                      <a:pt x="650" y="121"/>
                      <a:pt x="650" y="121"/>
                      <a:pt x="650" y="383"/>
                    </a:cubicBezTo>
                    <a:cubicBezTo>
                      <a:pt x="650" y="419"/>
                      <a:pt x="668" y="437"/>
                      <a:pt x="704" y="437"/>
                    </a:cubicBezTo>
                    <a:cubicBezTo>
                      <a:pt x="704" y="437"/>
                      <a:pt x="704" y="437"/>
                      <a:pt x="966" y="437"/>
                    </a:cubicBezTo>
                    <a:cubicBezTo>
                      <a:pt x="1002" y="437"/>
                      <a:pt x="1020" y="419"/>
                      <a:pt x="1020" y="383"/>
                    </a:cubicBezTo>
                    <a:close/>
                    <a:moveTo>
                      <a:pt x="584" y="688"/>
                    </a:moveTo>
                    <a:cubicBezTo>
                      <a:pt x="584" y="688"/>
                      <a:pt x="584" y="688"/>
                      <a:pt x="584" y="688"/>
                    </a:cubicBezTo>
                    <a:cubicBezTo>
                      <a:pt x="584" y="989"/>
                      <a:pt x="584" y="989"/>
                      <a:pt x="584" y="989"/>
                    </a:cubicBezTo>
                    <a:cubicBezTo>
                      <a:pt x="584" y="1056"/>
                      <a:pt x="619" y="1090"/>
                      <a:pt x="686" y="1090"/>
                    </a:cubicBezTo>
                    <a:cubicBezTo>
                      <a:pt x="686" y="1090"/>
                      <a:pt x="686" y="1090"/>
                      <a:pt x="987" y="1090"/>
                    </a:cubicBezTo>
                    <a:cubicBezTo>
                      <a:pt x="1054" y="1090"/>
                      <a:pt x="1088" y="1056"/>
                      <a:pt x="1088" y="989"/>
                    </a:cubicBezTo>
                    <a:cubicBezTo>
                      <a:pt x="1088" y="989"/>
                      <a:pt x="1088" y="989"/>
                      <a:pt x="1088" y="688"/>
                    </a:cubicBezTo>
                    <a:cubicBezTo>
                      <a:pt x="1088" y="621"/>
                      <a:pt x="1054" y="588"/>
                      <a:pt x="987" y="588"/>
                    </a:cubicBezTo>
                    <a:cubicBezTo>
                      <a:pt x="987" y="588"/>
                      <a:pt x="987" y="588"/>
                      <a:pt x="686" y="588"/>
                    </a:cubicBezTo>
                    <a:cubicBezTo>
                      <a:pt x="619" y="588"/>
                      <a:pt x="584" y="621"/>
                      <a:pt x="584" y="688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noFill/>
              </a:ln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79692" y="3285331"/>
              <a:ext cx="1497576" cy="290409"/>
              <a:chOff x="4306193" y="2634382"/>
              <a:chExt cx="1497576" cy="290409"/>
            </a:xfrm>
          </p:grpSpPr>
          <p:sp>
            <p:nvSpPr>
              <p:cNvPr id="61" name="Freeform 62"/>
              <p:cNvSpPr>
                <a:spLocks noChangeAspect="1"/>
              </p:cNvSpPr>
              <p:nvPr/>
            </p:nvSpPr>
            <p:spPr bwMode="black">
              <a:xfrm>
                <a:off x="4306193" y="2634382"/>
                <a:ext cx="274320" cy="290409"/>
              </a:xfrm>
              <a:custGeom>
                <a:avLst/>
                <a:gdLst>
                  <a:gd name="connsiteX0" fmla="*/ 59957 w 546268"/>
                  <a:gd name="connsiteY0" fmla="*/ 369868 h 578307"/>
                  <a:gd name="connsiteX1" fmla="*/ 257006 w 546268"/>
                  <a:gd name="connsiteY1" fmla="*/ 484264 h 578307"/>
                  <a:gd name="connsiteX2" fmla="*/ 257707 w 546268"/>
                  <a:gd name="connsiteY2" fmla="*/ 484264 h 578307"/>
                  <a:gd name="connsiteX3" fmla="*/ 273135 w 546268"/>
                  <a:gd name="connsiteY3" fmla="*/ 488475 h 578307"/>
                  <a:gd name="connsiteX4" fmla="*/ 289263 w 546268"/>
                  <a:gd name="connsiteY4" fmla="*/ 484264 h 578307"/>
                  <a:gd name="connsiteX5" fmla="*/ 487013 w 546268"/>
                  <a:gd name="connsiteY5" fmla="*/ 369868 h 578307"/>
                  <a:gd name="connsiteX6" fmla="*/ 538204 w 546268"/>
                  <a:gd name="connsiteY6" fmla="*/ 399344 h 578307"/>
                  <a:gd name="connsiteX7" fmla="*/ 545217 w 546268"/>
                  <a:gd name="connsiteY7" fmla="*/ 407766 h 578307"/>
                  <a:gd name="connsiteX8" fmla="*/ 545217 w 546268"/>
                  <a:gd name="connsiteY8" fmla="*/ 418995 h 578307"/>
                  <a:gd name="connsiteX9" fmla="*/ 538204 w 546268"/>
                  <a:gd name="connsiteY9" fmla="*/ 427417 h 578307"/>
                  <a:gd name="connsiteX10" fmla="*/ 280848 w 546268"/>
                  <a:gd name="connsiteY10" fmla="*/ 576202 h 578307"/>
                  <a:gd name="connsiteX11" fmla="*/ 273135 w 546268"/>
                  <a:gd name="connsiteY11" fmla="*/ 578307 h 578307"/>
                  <a:gd name="connsiteX12" fmla="*/ 265421 w 546268"/>
                  <a:gd name="connsiteY12" fmla="*/ 576202 h 578307"/>
                  <a:gd name="connsiteX13" fmla="*/ 8065 w 546268"/>
                  <a:gd name="connsiteY13" fmla="*/ 427417 h 578307"/>
                  <a:gd name="connsiteX14" fmla="*/ 1052 w 546268"/>
                  <a:gd name="connsiteY14" fmla="*/ 418995 h 578307"/>
                  <a:gd name="connsiteX15" fmla="*/ 1052 w 546268"/>
                  <a:gd name="connsiteY15" fmla="*/ 407766 h 578307"/>
                  <a:gd name="connsiteX16" fmla="*/ 8065 w 546268"/>
                  <a:gd name="connsiteY16" fmla="*/ 399344 h 578307"/>
                  <a:gd name="connsiteX17" fmla="*/ 59957 w 546268"/>
                  <a:gd name="connsiteY17" fmla="*/ 369868 h 578307"/>
                  <a:gd name="connsiteX18" fmla="*/ 59957 w 546268"/>
                  <a:gd name="connsiteY18" fmla="*/ 245100 h 578307"/>
                  <a:gd name="connsiteX19" fmla="*/ 257006 w 546268"/>
                  <a:gd name="connsiteY19" fmla="*/ 359394 h 578307"/>
                  <a:gd name="connsiteX20" fmla="*/ 257707 w 546268"/>
                  <a:gd name="connsiteY20" fmla="*/ 359394 h 578307"/>
                  <a:gd name="connsiteX21" fmla="*/ 273135 w 546268"/>
                  <a:gd name="connsiteY21" fmla="*/ 362900 h 578307"/>
                  <a:gd name="connsiteX22" fmla="*/ 289263 w 546268"/>
                  <a:gd name="connsiteY22" fmla="*/ 359394 h 578307"/>
                  <a:gd name="connsiteX23" fmla="*/ 487013 w 546268"/>
                  <a:gd name="connsiteY23" fmla="*/ 245100 h 578307"/>
                  <a:gd name="connsiteX24" fmla="*/ 538204 w 546268"/>
                  <a:gd name="connsiteY24" fmla="*/ 274550 h 578307"/>
                  <a:gd name="connsiteX25" fmla="*/ 545217 w 546268"/>
                  <a:gd name="connsiteY25" fmla="*/ 282964 h 578307"/>
                  <a:gd name="connsiteX26" fmla="*/ 545217 w 546268"/>
                  <a:gd name="connsiteY26" fmla="*/ 294183 h 578307"/>
                  <a:gd name="connsiteX27" fmla="*/ 538204 w 546268"/>
                  <a:gd name="connsiteY27" fmla="*/ 302598 h 578307"/>
                  <a:gd name="connsiteX28" fmla="*/ 280848 w 546268"/>
                  <a:gd name="connsiteY28" fmla="*/ 451250 h 578307"/>
                  <a:gd name="connsiteX29" fmla="*/ 273135 w 546268"/>
                  <a:gd name="connsiteY29" fmla="*/ 452652 h 578307"/>
                  <a:gd name="connsiteX30" fmla="*/ 265421 w 546268"/>
                  <a:gd name="connsiteY30" fmla="*/ 451250 h 578307"/>
                  <a:gd name="connsiteX31" fmla="*/ 8065 w 546268"/>
                  <a:gd name="connsiteY31" fmla="*/ 302598 h 578307"/>
                  <a:gd name="connsiteX32" fmla="*/ 1052 w 546268"/>
                  <a:gd name="connsiteY32" fmla="*/ 294183 h 578307"/>
                  <a:gd name="connsiteX33" fmla="*/ 1052 w 546268"/>
                  <a:gd name="connsiteY33" fmla="*/ 282964 h 578307"/>
                  <a:gd name="connsiteX34" fmla="*/ 8065 w 546268"/>
                  <a:gd name="connsiteY34" fmla="*/ 274550 h 578307"/>
                  <a:gd name="connsiteX35" fmla="*/ 59957 w 546268"/>
                  <a:gd name="connsiteY35" fmla="*/ 245100 h 578307"/>
                  <a:gd name="connsiteX36" fmla="*/ 273135 w 546268"/>
                  <a:gd name="connsiteY36" fmla="*/ 0 h 578307"/>
                  <a:gd name="connsiteX37" fmla="*/ 280848 w 546268"/>
                  <a:gd name="connsiteY37" fmla="*/ 2803 h 578307"/>
                  <a:gd name="connsiteX38" fmla="*/ 538204 w 546268"/>
                  <a:gd name="connsiteY38" fmla="*/ 151352 h 578307"/>
                  <a:gd name="connsiteX39" fmla="*/ 545217 w 546268"/>
                  <a:gd name="connsiteY39" fmla="*/ 159761 h 578307"/>
                  <a:gd name="connsiteX40" fmla="*/ 545217 w 546268"/>
                  <a:gd name="connsiteY40" fmla="*/ 170271 h 578307"/>
                  <a:gd name="connsiteX41" fmla="*/ 538204 w 546268"/>
                  <a:gd name="connsiteY41" fmla="*/ 178680 h 578307"/>
                  <a:gd name="connsiteX42" fmla="*/ 280848 w 546268"/>
                  <a:gd name="connsiteY42" fmla="*/ 327930 h 578307"/>
                  <a:gd name="connsiteX43" fmla="*/ 277342 w 546268"/>
                  <a:gd name="connsiteY43" fmla="*/ 329331 h 578307"/>
                  <a:gd name="connsiteX44" fmla="*/ 273135 w 546268"/>
                  <a:gd name="connsiteY44" fmla="*/ 331433 h 578307"/>
                  <a:gd name="connsiteX45" fmla="*/ 268927 w 546268"/>
                  <a:gd name="connsiteY45" fmla="*/ 329331 h 578307"/>
                  <a:gd name="connsiteX46" fmla="*/ 265421 w 546268"/>
                  <a:gd name="connsiteY46" fmla="*/ 327930 h 578307"/>
                  <a:gd name="connsiteX47" fmla="*/ 8065 w 546268"/>
                  <a:gd name="connsiteY47" fmla="*/ 178680 h 578307"/>
                  <a:gd name="connsiteX48" fmla="*/ 1052 w 546268"/>
                  <a:gd name="connsiteY48" fmla="*/ 170271 h 578307"/>
                  <a:gd name="connsiteX49" fmla="*/ 1052 w 546268"/>
                  <a:gd name="connsiteY49" fmla="*/ 159761 h 578307"/>
                  <a:gd name="connsiteX50" fmla="*/ 8065 w 546268"/>
                  <a:gd name="connsiteY50" fmla="*/ 151352 h 578307"/>
                  <a:gd name="connsiteX51" fmla="*/ 265421 w 546268"/>
                  <a:gd name="connsiteY51" fmla="*/ 2803 h 578307"/>
                  <a:gd name="connsiteX52" fmla="*/ 273135 w 546268"/>
                  <a:gd name="connsiteY52" fmla="*/ 0 h 57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46268" h="578307">
                    <a:moveTo>
                      <a:pt x="59957" y="369868"/>
                    </a:moveTo>
                    <a:lnTo>
                      <a:pt x="257006" y="484264"/>
                    </a:lnTo>
                    <a:cubicBezTo>
                      <a:pt x="257707" y="484264"/>
                      <a:pt x="257707" y="484264"/>
                      <a:pt x="257707" y="484264"/>
                    </a:cubicBezTo>
                    <a:cubicBezTo>
                      <a:pt x="261915" y="487071"/>
                      <a:pt x="267525" y="488475"/>
                      <a:pt x="273135" y="488475"/>
                    </a:cubicBezTo>
                    <a:cubicBezTo>
                      <a:pt x="278744" y="488475"/>
                      <a:pt x="284354" y="487071"/>
                      <a:pt x="289263" y="484264"/>
                    </a:cubicBezTo>
                    <a:cubicBezTo>
                      <a:pt x="487013" y="369868"/>
                      <a:pt x="487013" y="369868"/>
                      <a:pt x="487013" y="369868"/>
                    </a:cubicBezTo>
                    <a:cubicBezTo>
                      <a:pt x="538204" y="399344"/>
                      <a:pt x="538204" y="399344"/>
                      <a:pt x="538204" y="399344"/>
                    </a:cubicBezTo>
                    <a:cubicBezTo>
                      <a:pt x="541710" y="401450"/>
                      <a:pt x="543814" y="404257"/>
                      <a:pt x="545217" y="407766"/>
                    </a:cubicBezTo>
                    <a:cubicBezTo>
                      <a:pt x="546619" y="411275"/>
                      <a:pt x="546619" y="415486"/>
                      <a:pt x="545217" y="418995"/>
                    </a:cubicBezTo>
                    <a:cubicBezTo>
                      <a:pt x="543814" y="422504"/>
                      <a:pt x="541710" y="425312"/>
                      <a:pt x="538204" y="427417"/>
                    </a:cubicBezTo>
                    <a:cubicBezTo>
                      <a:pt x="280848" y="576202"/>
                      <a:pt x="280848" y="576202"/>
                      <a:pt x="280848" y="576202"/>
                    </a:cubicBezTo>
                    <a:cubicBezTo>
                      <a:pt x="278744" y="577605"/>
                      <a:pt x="275939" y="578307"/>
                      <a:pt x="273135" y="578307"/>
                    </a:cubicBezTo>
                    <a:cubicBezTo>
                      <a:pt x="270330" y="578307"/>
                      <a:pt x="267525" y="577605"/>
                      <a:pt x="265421" y="576202"/>
                    </a:cubicBezTo>
                    <a:cubicBezTo>
                      <a:pt x="8065" y="427417"/>
                      <a:pt x="8065" y="427417"/>
                      <a:pt x="8065" y="427417"/>
                    </a:cubicBezTo>
                    <a:cubicBezTo>
                      <a:pt x="4559" y="425312"/>
                      <a:pt x="2455" y="422504"/>
                      <a:pt x="1052" y="418995"/>
                    </a:cubicBezTo>
                    <a:cubicBezTo>
                      <a:pt x="-350" y="415486"/>
                      <a:pt x="-350" y="411275"/>
                      <a:pt x="1052" y="407766"/>
                    </a:cubicBezTo>
                    <a:cubicBezTo>
                      <a:pt x="2455" y="404257"/>
                      <a:pt x="4559" y="401450"/>
                      <a:pt x="8065" y="399344"/>
                    </a:cubicBezTo>
                    <a:cubicBezTo>
                      <a:pt x="59957" y="369868"/>
                      <a:pt x="59957" y="369868"/>
                      <a:pt x="59957" y="369868"/>
                    </a:cubicBezTo>
                    <a:close/>
                    <a:moveTo>
                      <a:pt x="59957" y="245100"/>
                    </a:moveTo>
                    <a:cubicBezTo>
                      <a:pt x="257006" y="359394"/>
                      <a:pt x="257006" y="359394"/>
                      <a:pt x="257006" y="359394"/>
                    </a:cubicBezTo>
                    <a:cubicBezTo>
                      <a:pt x="257707" y="359394"/>
                      <a:pt x="257707" y="359394"/>
                      <a:pt x="257707" y="359394"/>
                    </a:cubicBezTo>
                    <a:cubicBezTo>
                      <a:pt x="261915" y="362199"/>
                      <a:pt x="267525" y="362900"/>
                      <a:pt x="273135" y="362900"/>
                    </a:cubicBezTo>
                    <a:cubicBezTo>
                      <a:pt x="278744" y="362900"/>
                      <a:pt x="284354" y="362199"/>
                      <a:pt x="289263" y="359394"/>
                    </a:cubicBezTo>
                    <a:cubicBezTo>
                      <a:pt x="487013" y="245100"/>
                      <a:pt x="487013" y="245100"/>
                      <a:pt x="487013" y="245100"/>
                    </a:cubicBezTo>
                    <a:cubicBezTo>
                      <a:pt x="538204" y="274550"/>
                      <a:pt x="538204" y="274550"/>
                      <a:pt x="538204" y="274550"/>
                    </a:cubicBezTo>
                    <a:cubicBezTo>
                      <a:pt x="541710" y="276654"/>
                      <a:pt x="543814" y="279459"/>
                      <a:pt x="545217" y="282964"/>
                    </a:cubicBezTo>
                    <a:cubicBezTo>
                      <a:pt x="546619" y="286470"/>
                      <a:pt x="546619" y="289976"/>
                      <a:pt x="545217" y="294183"/>
                    </a:cubicBezTo>
                    <a:cubicBezTo>
                      <a:pt x="543814" y="296988"/>
                      <a:pt x="541710" y="299793"/>
                      <a:pt x="538204" y="302598"/>
                    </a:cubicBezTo>
                    <a:cubicBezTo>
                      <a:pt x="280848" y="451250"/>
                      <a:pt x="280848" y="451250"/>
                      <a:pt x="280848" y="451250"/>
                    </a:cubicBezTo>
                    <a:cubicBezTo>
                      <a:pt x="278744" y="451951"/>
                      <a:pt x="275939" y="452652"/>
                      <a:pt x="273135" y="452652"/>
                    </a:cubicBezTo>
                    <a:cubicBezTo>
                      <a:pt x="270330" y="452652"/>
                      <a:pt x="267525" y="451951"/>
                      <a:pt x="265421" y="451250"/>
                    </a:cubicBezTo>
                    <a:cubicBezTo>
                      <a:pt x="8065" y="302598"/>
                      <a:pt x="8065" y="302598"/>
                      <a:pt x="8065" y="302598"/>
                    </a:cubicBezTo>
                    <a:cubicBezTo>
                      <a:pt x="4559" y="299793"/>
                      <a:pt x="2455" y="296988"/>
                      <a:pt x="1052" y="294183"/>
                    </a:cubicBezTo>
                    <a:cubicBezTo>
                      <a:pt x="-350" y="289976"/>
                      <a:pt x="-350" y="286470"/>
                      <a:pt x="1052" y="282964"/>
                    </a:cubicBezTo>
                    <a:cubicBezTo>
                      <a:pt x="2455" y="279459"/>
                      <a:pt x="4559" y="276654"/>
                      <a:pt x="8065" y="274550"/>
                    </a:cubicBezTo>
                    <a:cubicBezTo>
                      <a:pt x="59957" y="245100"/>
                      <a:pt x="59957" y="245100"/>
                      <a:pt x="59957" y="245100"/>
                    </a:cubicBezTo>
                    <a:close/>
                    <a:moveTo>
                      <a:pt x="273135" y="0"/>
                    </a:moveTo>
                    <a:cubicBezTo>
                      <a:pt x="275939" y="0"/>
                      <a:pt x="278744" y="701"/>
                      <a:pt x="280848" y="2803"/>
                    </a:cubicBezTo>
                    <a:cubicBezTo>
                      <a:pt x="538204" y="151352"/>
                      <a:pt x="538204" y="151352"/>
                      <a:pt x="538204" y="151352"/>
                    </a:cubicBezTo>
                    <a:cubicBezTo>
                      <a:pt x="541710" y="153454"/>
                      <a:pt x="543814" y="156257"/>
                      <a:pt x="545217" y="159761"/>
                    </a:cubicBezTo>
                    <a:cubicBezTo>
                      <a:pt x="546619" y="163264"/>
                      <a:pt x="546619" y="166768"/>
                      <a:pt x="545217" y="170271"/>
                    </a:cubicBezTo>
                    <a:cubicBezTo>
                      <a:pt x="543814" y="173775"/>
                      <a:pt x="541710" y="176578"/>
                      <a:pt x="538204" y="178680"/>
                    </a:cubicBezTo>
                    <a:cubicBezTo>
                      <a:pt x="280848" y="327930"/>
                      <a:pt x="280848" y="327930"/>
                      <a:pt x="280848" y="327930"/>
                    </a:cubicBezTo>
                    <a:cubicBezTo>
                      <a:pt x="280147" y="327930"/>
                      <a:pt x="278744" y="328630"/>
                      <a:pt x="277342" y="329331"/>
                    </a:cubicBezTo>
                    <a:cubicBezTo>
                      <a:pt x="273135" y="331433"/>
                      <a:pt x="273135" y="331433"/>
                      <a:pt x="273135" y="331433"/>
                    </a:cubicBezTo>
                    <a:cubicBezTo>
                      <a:pt x="268927" y="329331"/>
                      <a:pt x="268927" y="329331"/>
                      <a:pt x="268927" y="329331"/>
                    </a:cubicBezTo>
                    <a:cubicBezTo>
                      <a:pt x="267525" y="328630"/>
                      <a:pt x="266122" y="327930"/>
                      <a:pt x="265421" y="327930"/>
                    </a:cubicBezTo>
                    <a:cubicBezTo>
                      <a:pt x="8065" y="178680"/>
                      <a:pt x="8065" y="178680"/>
                      <a:pt x="8065" y="178680"/>
                    </a:cubicBezTo>
                    <a:cubicBezTo>
                      <a:pt x="4559" y="176578"/>
                      <a:pt x="2455" y="173775"/>
                      <a:pt x="1052" y="170271"/>
                    </a:cubicBezTo>
                    <a:cubicBezTo>
                      <a:pt x="-350" y="166768"/>
                      <a:pt x="-350" y="163264"/>
                      <a:pt x="1052" y="159761"/>
                    </a:cubicBezTo>
                    <a:cubicBezTo>
                      <a:pt x="2455" y="156257"/>
                      <a:pt x="4559" y="153454"/>
                      <a:pt x="8065" y="151352"/>
                    </a:cubicBezTo>
                    <a:cubicBezTo>
                      <a:pt x="265421" y="2803"/>
                      <a:pt x="265421" y="2803"/>
                      <a:pt x="265421" y="2803"/>
                    </a:cubicBezTo>
                    <a:cubicBezTo>
                      <a:pt x="267525" y="701"/>
                      <a:pt x="270330" y="0"/>
                      <a:pt x="273135" y="0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71177" tIns="56942" rIns="71177" bIns="5694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36289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93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TextBox 293"/>
              <p:cNvSpPr txBox="1"/>
              <p:nvPr/>
            </p:nvSpPr>
            <p:spPr>
              <a:xfrm>
                <a:off x="4675832" y="2664610"/>
                <a:ext cx="1127937" cy="2154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a typeface="Segoe UI" pitchFamily="34" charset="0"/>
                    <a:cs typeface="Segoe UI" pitchFamily="34" charset="0"/>
                  </a:rPr>
                  <a:t>Content packs</a:t>
                </a:r>
              </a:p>
            </p:txBody>
          </p:sp>
        </p:grpSp>
        <p:sp>
          <p:nvSpPr>
            <p:cNvPr id="63" name="Left Bracket 62"/>
            <p:cNvSpPr/>
            <p:nvPr/>
          </p:nvSpPr>
          <p:spPr>
            <a:xfrm>
              <a:off x="4107258" y="3462348"/>
              <a:ext cx="170037" cy="2994038"/>
            </a:xfrm>
            <a:prstGeom prst="leftBracket">
              <a:avLst/>
            </a:prstGeom>
            <a:noFill/>
            <a:ln w="28575">
              <a:solidFill>
                <a:srgbClr val="EDC30D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985300" y="3309668"/>
              <a:ext cx="2258229" cy="274320"/>
              <a:chOff x="9011801" y="2831439"/>
              <a:chExt cx="2258229" cy="274320"/>
            </a:xfrm>
          </p:grpSpPr>
          <p:sp>
            <p:nvSpPr>
              <p:cNvPr id="65" name="TextBox 293"/>
              <p:cNvSpPr txBox="1"/>
              <p:nvPr/>
            </p:nvSpPr>
            <p:spPr>
              <a:xfrm>
                <a:off x="9381693" y="2847432"/>
                <a:ext cx="1888337" cy="2154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a typeface="Segoe UI" pitchFamily="34" charset="0"/>
                    <a:cs typeface="Segoe UI" pitchFamily="34" charset="0"/>
                  </a:rPr>
                  <a:t>Sharing &amp; collaboration</a:t>
                </a:r>
              </a:p>
            </p:txBody>
          </p:sp>
          <p:sp>
            <p:nvSpPr>
              <p:cNvPr id="66" name="Freeform 67"/>
              <p:cNvSpPr>
                <a:spLocks noChangeAspect="1"/>
              </p:cNvSpPr>
              <p:nvPr/>
            </p:nvSpPr>
            <p:spPr bwMode="black">
              <a:xfrm>
                <a:off x="9011801" y="2831439"/>
                <a:ext cx="312642" cy="274320"/>
              </a:xfrm>
              <a:custGeom>
                <a:avLst/>
                <a:gdLst/>
                <a:ahLst/>
                <a:cxnLst/>
                <a:rect l="l" t="t" r="r" b="b"/>
                <a:pathLst>
                  <a:path w="4740335" h="4048081">
                    <a:moveTo>
                      <a:pt x="3683614" y="1098549"/>
                    </a:moveTo>
                    <a:cubicBezTo>
                      <a:pt x="3683654" y="1098549"/>
                      <a:pt x="3689354" y="1098549"/>
                      <a:pt x="4502870" y="1098549"/>
                    </a:cubicBezTo>
                    <a:cubicBezTo>
                      <a:pt x="4633477" y="1098549"/>
                      <a:pt x="4740335" y="1205183"/>
                      <a:pt x="4740335" y="1335514"/>
                    </a:cubicBezTo>
                    <a:cubicBezTo>
                      <a:pt x="4740335" y="1335569"/>
                      <a:pt x="4740335" y="1343335"/>
                      <a:pt x="4740335" y="2449249"/>
                    </a:cubicBezTo>
                    <a:cubicBezTo>
                      <a:pt x="4740335" y="2579580"/>
                      <a:pt x="4633477" y="2686214"/>
                      <a:pt x="4502870" y="2686214"/>
                    </a:cubicBezTo>
                    <a:cubicBezTo>
                      <a:pt x="4502870" y="2686253"/>
                      <a:pt x="4502870" y="2691777"/>
                      <a:pt x="4502870" y="3480046"/>
                    </a:cubicBezTo>
                    <a:cubicBezTo>
                      <a:pt x="4502870" y="3610377"/>
                      <a:pt x="4396011" y="3717011"/>
                      <a:pt x="4265405" y="3717011"/>
                    </a:cubicBezTo>
                    <a:cubicBezTo>
                      <a:pt x="4265376" y="3717011"/>
                      <a:pt x="4262133" y="3717011"/>
                      <a:pt x="3909206" y="3717011"/>
                    </a:cubicBezTo>
                    <a:cubicBezTo>
                      <a:pt x="3790473" y="3717011"/>
                      <a:pt x="3683614" y="3610377"/>
                      <a:pt x="3683614" y="3480046"/>
                    </a:cubicBezTo>
                    <a:cubicBezTo>
                      <a:pt x="3683614" y="3480010"/>
                      <a:pt x="3683614" y="3474701"/>
                      <a:pt x="3683614" y="2686214"/>
                    </a:cubicBezTo>
                    <a:cubicBezTo>
                      <a:pt x="3553008" y="2686214"/>
                      <a:pt x="3446148" y="2579580"/>
                      <a:pt x="3446148" y="2449249"/>
                    </a:cubicBezTo>
                    <a:cubicBezTo>
                      <a:pt x="3446148" y="2449192"/>
                      <a:pt x="3446148" y="2441288"/>
                      <a:pt x="3446148" y="1335514"/>
                    </a:cubicBezTo>
                    <a:cubicBezTo>
                      <a:pt x="3446148" y="1205183"/>
                      <a:pt x="3553008" y="1098549"/>
                      <a:pt x="3683614" y="1098549"/>
                    </a:cubicBezTo>
                    <a:close/>
                    <a:moveTo>
                      <a:pt x="236546" y="1098549"/>
                    </a:moveTo>
                    <a:cubicBezTo>
                      <a:pt x="236570" y="1098549"/>
                      <a:pt x="240947" y="1098549"/>
                      <a:pt x="1052628" y="1098549"/>
                    </a:cubicBezTo>
                    <a:cubicBezTo>
                      <a:pt x="1182728" y="1098549"/>
                      <a:pt x="1289174" y="1205183"/>
                      <a:pt x="1289174" y="1335514"/>
                    </a:cubicBezTo>
                    <a:cubicBezTo>
                      <a:pt x="1289174" y="1335532"/>
                      <a:pt x="1289174" y="1340039"/>
                      <a:pt x="1289174" y="2449249"/>
                    </a:cubicBezTo>
                    <a:cubicBezTo>
                      <a:pt x="1289174" y="2579580"/>
                      <a:pt x="1182728" y="2686214"/>
                      <a:pt x="1052628" y="2686214"/>
                    </a:cubicBezTo>
                    <a:cubicBezTo>
                      <a:pt x="1052628" y="2686235"/>
                      <a:pt x="1052628" y="2690268"/>
                      <a:pt x="1052628" y="3480046"/>
                    </a:cubicBezTo>
                    <a:cubicBezTo>
                      <a:pt x="1052628" y="3610377"/>
                      <a:pt x="946183" y="3717011"/>
                      <a:pt x="827910" y="3717011"/>
                    </a:cubicBezTo>
                    <a:cubicBezTo>
                      <a:pt x="827894" y="3717011"/>
                      <a:pt x="825508" y="3717011"/>
                      <a:pt x="473091" y="3717011"/>
                    </a:cubicBezTo>
                    <a:cubicBezTo>
                      <a:pt x="342991" y="3717011"/>
                      <a:pt x="236546" y="3610377"/>
                      <a:pt x="236546" y="3480046"/>
                    </a:cubicBezTo>
                    <a:cubicBezTo>
                      <a:pt x="236546" y="3480026"/>
                      <a:pt x="236546" y="3476021"/>
                      <a:pt x="236546" y="2686214"/>
                    </a:cubicBezTo>
                    <a:cubicBezTo>
                      <a:pt x="106446" y="2686214"/>
                      <a:pt x="0" y="2579580"/>
                      <a:pt x="0" y="2449249"/>
                    </a:cubicBezTo>
                    <a:cubicBezTo>
                      <a:pt x="0" y="2449230"/>
                      <a:pt x="0" y="2444630"/>
                      <a:pt x="0" y="1335514"/>
                    </a:cubicBezTo>
                    <a:cubicBezTo>
                      <a:pt x="0" y="1205183"/>
                      <a:pt x="106446" y="1098549"/>
                      <a:pt x="236546" y="1098549"/>
                    </a:cubicBezTo>
                    <a:close/>
                    <a:moveTo>
                      <a:pt x="1895194" y="993211"/>
                    </a:moveTo>
                    <a:cubicBezTo>
                      <a:pt x="1895245" y="993211"/>
                      <a:pt x="1902161" y="993211"/>
                      <a:pt x="2845141" y="993211"/>
                    </a:cubicBezTo>
                    <a:cubicBezTo>
                      <a:pt x="2999507" y="993211"/>
                      <a:pt x="3130125" y="1123457"/>
                      <a:pt x="3130125" y="1277385"/>
                    </a:cubicBezTo>
                    <a:cubicBezTo>
                      <a:pt x="3130125" y="1277420"/>
                      <a:pt x="3130125" y="1284134"/>
                      <a:pt x="3130125" y="2568008"/>
                    </a:cubicBezTo>
                    <a:cubicBezTo>
                      <a:pt x="3130125" y="2721936"/>
                      <a:pt x="2999507" y="2852182"/>
                      <a:pt x="2845141" y="2852182"/>
                    </a:cubicBezTo>
                    <a:cubicBezTo>
                      <a:pt x="2845141" y="2852231"/>
                      <a:pt x="2845141" y="2858826"/>
                      <a:pt x="2845141" y="3763907"/>
                    </a:cubicBezTo>
                    <a:cubicBezTo>
                      <a:pt x="2845141" y="3917835"/>
                      <a:pt x="2726398" y="4048081"/>
                      <a:pt x="2572031" y="4048081"/>
                    </a:cubicBezTo>
                    <a:cubicBezTo>
                      <a:pt x="2571992" y="4048081"/>
                      <a:pt x="2568051" y="4048081"/>
                      <a:pt x="2168304" y="4048081"/>
                    </a:cubicBezTo>
                    <a:cubicBezTo>
                      <a:pt x="2013937" y="4048081"/>
                      <a:pt x="1895194" y="3917835"/>
                      <a:pt x="1895194" y="3763907"/>
                    </a:cubicBezTo>
                    <a:cubicBezTo>
                      <a:pt x="1895194" y="3763858"/>
                      <a:pt x="1895194" y="3757193"/>
                      <a:pt x="1895194" y="2852182"/>
                    </a:cubicBezTo>
                    <a:cubicBezTo>
                      <a:pt x="1740828" y="2852182"/>
                      <a:pt x="1610210" y="2721936"/>
                      <a:pt x="1610210" y="2568008"/>
                    </a:cubicBezTo>
                    <a:cubicBezTo>
                      <a:pt x="1610210" y="2567966"/>
                      <a:pt x="1610210" y="2560581"/>
                      <a:pt x="1610210" y="1277385"/>
                    </a:cubicBezTo>
                    <a:cubicBezTo>
                      <a:pt x="1610210" y="1123457"/>
                      <a:pt x="1740828" y="993211"/>
                      <a:pt x="1895194" y="993211"/>
                    </a:cubicBezTo>
                    <a:close/>
                    <a:moveTo>
                      <a:pt x="4093246" y="245790"/>
                    </a:moveTo>
                    <a:cubicBezTo>
                      <a:pt x="4306565" y="245790"/>
                      <a:pt x="4479495" y="420965"/>
                      <a:pt x="4479495" y="637055"/>
                    </a:cubicBezTo>
                    <a:cubicBezTo>
                      <a:pt x="4479495" y="853145"/>
                      <a:pt x="4306565" y="1028320"/>
                      <a:pt x="4093246" y="1028320"/>
                    </a:cubicBezTo>
                    <a:cubicBezTo>
                      <a:pt x="3879927" y="1028320"/>
                      <a:pt x="3706997" y="853145"/>
                      <a:pt x="3706997" y="637055"/>
                    </a:cubicBezTo>
                    <a:cubicBezTo>
                      <a:pt x="3706997" y="420965"/>
                      <a:pt x="3879927" y="245790"/>
                      <a:pt x="4093246" y="245790"/>
                    </a:cubicBezTo>
                    <a:close/>
                    <a:moveTo>
                      <a:pt x="644584" y="245790"/>
                    </a:moveTo>
                    <a:cubicBezTo>
                      <a:pt x="856519" y="245790"/>
                      <a:pt x="1028326" y="420965"/>
                      <a:pt x="1028326" y="637055"/>
                    </a:cubicBezTo>
                    <a:cubicBezTo>
                      <a:pt x="1028326" y="853145"/>
                      <a:pt x="856519" y="1028320"/>
                      <a:pt x="644584" y="1028320"/>
                    </a:cubicBezTo>
                    <a:cubicBezTo>
                      <a:pt x="432649" y="1028320"/>
                      <a:pt x="260842" y="853145"/>
                      <a:pt x="260842" y="637055"/>
                    </a:cubicBezTo>
                    <a:cubicBezTo>
                      <a:pt x="260842" y="420965"/>
                      <a:pt x="432649" y="245790"/>
                      <a:pt x="644584" y="245790"/>
                    </a:cubicBezTo>
                    <a:close/>
                    <a:moveTo>
                      <a:pt x="2367657" y="0"/>
                    </a:moveTo>
                    <a:cubicBezTo>
                      <a:pt x="2616992" y="0"/>
                      <a:pt x="2819118" y="203249"/>
                      <a:pt x="2819118" y="453969"/>
                    </a:cubicBezTo>
                    <a:cubicBezTo>
                      <a:pt x="2819118" y="704689"/>
                      <a:pt x="2616992" y="907938"/>
                      <a:pt x="2367657" y="907938"/>
                    </a:cubicBezTo>
                    <a:cubicBezTo>
                      <a:pt x="2118322" y="907938"/>
                      <a:pt x="1916196" y="704689"/>
                      <a:pt x="1916196" y="453969"/>
                    </a:cubicBezTo>
                    <a:cubicBezTo>
                      <a:pt x="1916196" y="203249"/>
                      <a:pt x="2118322" y="0"/>
                      <a:pt x="2367657" y="0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9926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9466" y="3313248"/>
              <a:ext cx="2224537" cy="232779"/>
              <a:chOff x="6395967" y="2662299"/>
              <a:chExt cx="2224537" cy="232779"/>
            </a:xfrm>
          </p:grpSpPr>
          <p:sp>
            <p:nvSpPr>
              <p:cNvPr id="68" name="TextBox 293"/>
              <p:cNvSpPr txBox="1"/>
              <p:nvPr/>
            </p:nvSpPr>
            <p:spPr>
              <a:xfrm>
                <a:off x="6744221" y="2679634"/>
                <a:ext cx="1876283" cy="2154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a typeface="Segoe UI" pitchFamily="34" charset="0"/>
                    <a:cs typeface="Segoe UI" pitchFamily="34" charset="0"/>
                  </a:rPr>
                  <a:t>Natural language query</a:t>
                </a:r>
              </a:p>
            </p:txBody>
          </p:sp>
          <p:sp>
            <p:nvSpPr>
              <p:cNvPr id="69" name="Oval Callout 70"/>
              <p:cNvSpPr/>
              <p:nvPr/>
            </p:nvSpPr>
            <p:spPr bwMode="auto">
              <a:xfrm>
                <a:off x="6395967" y="2662299"/>
                <a:ext cx="274320" cy="228600"/>
              </a:xfrm>
              <a:prstGeom prst="wedgeEllipseCallout">
                <a:avLst>
                  <a:gd name="adj1" fmla="val -59325"/>
                  <a:gd name="adj2" fmla="val 71225"/>
                </a:avLst>
              </a:prstGeom>
              <a:solidFill>
                <a:srgbClr val="F2C81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279692" y="5015623"/>
              <a:ext cx="983781" cy="311845"/>
              <a:chOff x="4306193" y="4364674"/>
              <a:chExt cx="983781" cy="311845"/>
            </a:xfrm>
          </p:grpSpPr>
          <p:sp>
            <p:nvSpPr>
              <p:cNvPr id="71" name="TextBox 293"/>
              <p:cNvSpPr txBox="1"/>
              <p:nvPr/>
            </p:nvSpPr>
            <p:spPr>
              <a:xfrm>
                <a:off x="4675832" y="4391568"/>
                <a:ext cx="614142" cy="2154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a typeface="Segoe UI" pitchFamily="34" charset="0"/>
                    <a:cs typeface="Segoe UI" pitchFamily="34" charset="0"/>
                  </a:rPr>
                  <a:t>Reports</a:t>
                </a:r>
                <a:endParaRPr lang="en-US" sz="120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" name="Flowchart: Document 71"/>
              <p:cNvSpPr/>
              <p:nvPr/>
            </p:nvSpPr>
            <p:spPr bwMode="auto">
              <a:xfrm>
                <a:off x="4306193" y="4364674"/>
                <a:ext cx="274320" cy="311845"/>
              </a:xfrm>
              <a:prstGeom prst="flowChartDocument">
                <a:avLst/>
              </a:prstGeom>
              <a:noFill/>
              <a:ln w="28575">
                <a:solidFill>
                  <a:srgbClr val="F2C81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952929" y="5422467"/>
              <a:ext cx="1376075" cy="572464"/>
              <a:chOff x="3979430" y="4771518"/>
              <a:chExt cx="1376075" cy="572464"/>
            </a:xfrm>
          </p:grpSpPr>
          <p:sp>
            <p:nvSpPr>
              <p:cNvPr id="74" name="TextBox 293"/>
              <p:cNvSpPr txBox="1"/>
              <p:nvPr/>
            </p:nvSpPr>
            <p:spPr>
              <a:xfrm>
                <a:off x="4675832" y="4921262"/>
                <a:ext cx="679673" cy="2154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a typeface="Segoe UI" pitchFamily="34" charset="0"/>
                    <a:cs typeface="Segoe UI" pitchFamily="34" charset="0"/>
                  </a:rPr>
                  <a:t>Datasets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979430" y="4771518"/>
                <a:ext cx="927847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F2C812"/>
                    </a:solidFill>
                  </a:rPr>
                  <a:t>01001</a:t>
                </a:r>
              </a:p>
              <a:p>
                <a:pPr algn="ctr"/>
                <a:r>
                  <a:rPr lang="en-US" sz="900" b="1" dirty="0">
                    <a:solidFill>
                      <a:srgbClr val="F2C812"/>
                    </a:solidFill>
                  </a:rPr>
                  <a:t>10101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064384" y="3887663"/>
              <a:ext cx="5059237" cy="2459479"/>
              <a:chOff x="7018864" y="2257415"/>
              <a:chExt cx="5059237" cy="245947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018864" y="2257415"/>
                <a:ext cx="5059237" cy="2459479"/>
                <a:chOff x="7018864" y="2257415"/>
                <a:chExt cx="5059237" cy="2459479"/>
              </a:xfrm>
            </p:grpSpPr>
            <p:grpSp>
              <p:nvGrpSpPr>
                <p:cNvPr id="79" name="Group 78"/>
                <p:cNvGrpSpPr>
                  <a:grpSpLocks noChangeAspect="1"/>
                </p:cNvGrpSpPr>
                <p:nvPr/>
              </p:nvGrpSpPr>
              <p:grpSpPr>
                <a:xfrm>
                  <a:off x="10432181" y="2257415"/>
                  <a:ext cx="548640" cy="1042085"/>
                  <a:chOff x="10286449" y="1529656"/>
                  <a:chExt cx="917410" cy="1742525"/>
                </a:xfrm>
              </p:grpSpPr>
              <p:sp>
                <p:nvSpPr>
                  <p:cNvPr id="90" name="Rounded Rectangle 91"/>
                  <p:cNvSpPr/>
                  <p:nvPr/>
                </p:nvSpPr>
                <p:spPr bwMode="auto">
                  <a:xfrm>
                    <a:off x="10493458" y="1529656"/>
                    <a:ext cx="489183" cy="173986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10372236" y="1690687"/>
                    <a:ext cx="745838" cy="13449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2" name="Picture 91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10372230" y="1818052"/>
                    <a:ext cx="745838" cy="1112933"/>
                  </a:xfrm>
                  <a:prstGeom prst="rect">
                    <a:avLst/>
                  </a:prstGeom>
                </p:spPr>
              </p:pic>
              <p:sp>
                <p:nvSpPr>
                  <p:cNvPr id="93" name="Rounded Rectangle 223"/>
                  <p:cNvSpPr/>
                  <p:nvPr/>
                </p:nvSpPr>
                <p:spPr bwMode="auto">
                  <a:xfrm>
                    <a:off x="10286449" y="1529656"/>
                    <a:ext cx="917410" cy="174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7600" h="6434945">
                        <a:moveTo>
                          <a:pt x="1828801" y="5761924"/>
                        </a:moveTo>
                        <a:cubicBezTo>
                          <a:pt x="1694209" y="5761924"/>
                          <a:pt x="1585101" y="5871032"/>
                          <a:pt x="1585101" y="6005624"/>
                        </a:cubicBezTo>
                        <a:cubicBezTo>
                          <a:pt x="1585101" y="6140216"/>
                          <a:pt x="1694209" y="6249324"/>
                          <a:pt x="1828801" y="6249324"/>
                        </a:cubicBezTo>
                        <a:cubicBezTo>
                          <a:pt x="1963393" y="6249324"/>
                          <a:pt x="2072501" y="6140216"/>
                          <a:pt x="2072501" y="6005624"/>
                        </a:cubicBezTo>
                        <a:cubicBezTo>
                          <a:pt x="2072501" y="5871032"/>
                          <a:pt x="1963393" y="5761924"/>
                          <a:pt x="1828801" y="5761924"/>
                        </a:cubicBezTo>
                        <a:close/>
                        <a:moveTo>
                          <a:pt x="367260" y="607233"/>
                        </a:moveTo>
                        <a:lnTo>
                          <a:pt x="367260" y="5543030"/>
                        </a:lnTo>
                        <a:lnTo>
                          <a:pt x="3290341" y="5543030"/>
                        </a:lnTo>
                        <a:lnTo>
                          <a:pt x="3290341" y="607233"/>
                        </a:lnTo>
                        <a:close/>
                        <a:moveTo>
                          <a:pt x="1097280" y="257182"/>
                        </a:moveTo>
                        <a:cubicBezTo>
                          <a:pt x="1072030" y="257182"/>
                          <a:pt x="1051560" y="277652"/>
                          <a:pt x="1051560" y="302902"/>
                        </a:cubicBezTo>
                        <a:cubicBezTo>
                          <a:pt x="1051560" y="328152"/>
                          <a:pt x="1072030" y="348622"/>
                          <a:pt x="1097280" y="348622"/>
                        </a:cubicBezTo>
                        <a:lnTo>
                          <a:pt x="2560320" y="348622"/>
                        </a:lnTo>
                        <a:cubicBezTo>
                          <a:pt x="2585570" y="348622"/>
                          <a:pt x="2606040" y="328152"/>
                          <a:pt x="2606040" y="302902"/>
                        </a:cubicBezTo>
                        <a:cubicBezTo>
                          <a:pt x="2606040" y="277652"/>
                          <a:pt x="2585570" y="257182"/>
                          <a:pt x="2560320" y="257182"/>
                        </a:cubicBezTo>
                        <a:close/>
                        <a:moveTo>
                          <a:pt x="609612" y="0"/>
                        </a:moveTo>
                        <a:lnTo>
                          <a:pt x="3047988" y="0"/>
                        </a:lnTo>
                        <a:cubicBezTo>
                          <a:pt x="3384667" y="0"/>
                          <a:pt x="3657600" y="272933"/>
                          <a:pt x="3657600" y="609612"/>
                        </a:cubicBezTo>
                        <a:lnTo>
                          <a:pt x="3657600" y="5825333"/>
                        </a:lnTo>
                        <a:cubicBezTo>
                          <a:pt x="3657600" y="6162012"/>
                          <a:pt x="3384667" y="6434945"/>
                          <a:pt x="3047988" y="6434945"/>
                        </a:cubicBezTo>
                        <a:lnTo>
                          <a:pt x="609612" y="6434945"/>
                        </a:lnTo>
                        <a:cubicBezTo>
                          <a:pt x="272933" y="6434945"/>
                          <a:pt x="0" y="6162012"/>
                          <a:pt x="0" y="5825333"/>
                        </a:cubicBezTo>
                        <a:lnTo>
                          <a:pt x="0" y="609612"/>
                        </a:lnTo>
                        <a:cubicBezTo>
                          <a:pt x="0" y="272933"/>
                          <a:pt x="272933" y="0"/>
                          <a:pt x="609612" y="0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spc="-49" dirty="0">
                      <a:solidFill>
                        <a:srgbClr val="68217A"/>
                      </a:soli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80" name="Freeform 1383"/>
                <p:cNvSpPr>
                  <a:spLocks noChangeAspect="1" noEditPoints="1"/>
                </p:cNvSpPr>
                <p:nvPr/>
              </p:nvSpPr>
              <p:spPr bwMode="auto">
                <a:xfrm>
                  <a:off x="7018864" y="2534980"/>
                  <a:ext cx="3840480" cy="2181914"/>
                </a:xfrm>
                <a:custGeom>
                  <a:avLst/>
                  <a:gdLst>
                    <a:gd name="T0" fmla="*/ 340 w 400"/>
                    <a:gd name="T1" fmla="*/ 0 h 214"/>
                    <a:gd name="T2" fmla="*/ 61 w 400"/>
                    <a:gd name="T3" fmla="*/ 0 h 214"/>
                    <a:gd name="T4" fmla="*/ 51 w 400"/>
                    <a:gd name="T5" fmla="*/ 10 h 214"/>
                    <a:gd name="T6" fmla="*/ 51 w 400"/>
                    <a:gd name="T7" fmla="*/ 181 h 214"/>
                    <a:gd name="T8" fmla="*/ 61 w 400"/>
                    <a:gd name="T9" fmla="*/ 191 h 214"/>
                    <a:gd name="T10" fmla="*/ 340 w 400"/>
                    <a:gd name="T11" fmla="*/ 191 h 214"/>
                    <a:gd name="T12" fmla="*/ 350 w 400"/>
                    <a:gd name="T13" fmla="*/ 181 h 214"/>
                    <a:gd name="T14" fmla="*/ 350 w 400"/>
                    <a:gd name="T15" fmla="*/ 10 h 214"/>
                    <a:gd name="T16" fmla="*/ 340 w 400"/>
                    <a:gd name="T17" fmla="*/ 0 h 214"/>
                    <a:gd name="T18" fmla="*/ 337 w 400"/>
                    <a:gd name="T19" fmla="*/ 179 h 214"/>
                    <a:gd name="T20" fmla="*/ 64 w 400"/>
                    <a:gd name="T21" fmla="*/ 179 h 214"/>
                    <a:gd name="T22" fmla="*/ 64 w 400"/>
                    <a:gd name="T23" fmla="*/ 11 h 214"/>
                    <a:gd name="T24" fmla="*/ 337 w 400"/>
                    <a:gd name="T25" fmla="*/ 11 h 214"/>
                    <a:gd name="T26" fmla="*/ 337 w 400"/>
                    <a:gd name="T27" fmla="*/ 179 h 214"/>
                    <a:gd name="T28" fmla="*/ 228 w 400"/>
                    <a:gd name="T29" fmla="*/ 198 h 214"/>
                    <a:gd name="T30" fmla="*/ 228 w 400"/>
                    <a:gd name="T31" fmla="*/ 200 h 214"/>
                    <a:gd name="T32" fmla="*/ 224 w 400"/>
                    <a:gd name="T33" fmla="*/ 203 h 214"/>
                    <a:gd name="T34" fmla="*/ 177 w 400"/>
                    <a:gd name="T35" fmla="*/ 203 h 214"/>
                    <a:gd name="T36" fmla="*/ 173 w 400"/>
                    <a:gd name="T37" fmla="*/ 200 h 214"/>
                    <a:gd name="T38" fmla="*/ 173 w 400"/>
                    <a:gd name="T39" fmla="*/ 198 h 214"/>
                    <a:gd name="T40" fmla="*/ 0 w 400"/>
                    <a:gd name="T41" fmla="*/ 198 h 214"/>
                    <a:gd name="T42" fmla="*/ 0 w 400"/>
                    <a:gd name="T43" fmla="*/ 208 h 214"/>
                    <a:gd name="T44" fmla="*/ 13 w 400"/>
                    <a:gd name="T45" fmla="*/ 214 h 214"/>
                    <a:gd name="T46" fmla="*/ 13 w 400"/>
                    <a:gd name="T47" fmla="*/ 214 h 214"/>
                    <a:gd name="T48" fmla="*/ 387 w 400"/>
                    <a:gd name="T49" fmla="*/ 214 h 214"/>
                    <a:gd name="T50" fmla="*/ 387 w 400"/>
                    <a:gd name="T51" fmla="*/ 214 h 214"/>
                    <a:gd name="T52" fmla="*/ 400 w 400"/>
                    <a:gd name="T53" fmla="*/ 208 h 214"/>
                    <a:gd name="T54" fmla="*/ 400 w 400"/>
                    <a:gd name="T55" fmla="*/ 198 h 214"/>
                    <a:gd name="T56" fmla="*/ 228 w 400"/>
                    <a:gd name="T57" fmla="*/ 19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00" h="214">
                      <a:moveTo>
                        <a:pt x="340" y="0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6" y="0"/>
                        <a:pt x="51" y="4"/>
                        <a:pt x="51" y="10"/>
                      </a:cubicBezTo>
                      <a:cubicBezTo>
                        <a:pt x="51" y="181"/>
                        <a:pt x="51" y="181"/>
                        <a:pt x="51" y="181"/>
                      </a:cubicBezTo>
                      <a:cubicBezTo>
                        <a:pt x="51" y="187"/>
                        <a:pt x="56" y="191"/>
                        <a:pt x="61" y="191"/>
                      </a:cubicBezTo>
                      <a:cubicBezTo>
                        <a:pt x="340" y="191"/>
                        <a:pt x="340" y="191"/>
                        <a:pt x="340" y="191"/>
                      </a:cubicBezTo>
                      <a:cubicBezTo>
                        <a:pt x="346" y="191"/>
                        <a:pt x="350" y="187"/>
                        <a:pt x="350" y="181"/>
                      </a:cubicBezTo>
                      <a:cubicBezTo>
                        <a:pt x="350" y="10"/>
                        <a:pt x="350" y="10"/>
                        <a:pt x="350" y="10"/>
                      </a:cubicBezTo>
                      <a:cubicBezTo>
                        <a:pt x="350" y="4"/>
                        <a:pt x="346" y="0"/>
                        <a:pt x="340" y="0"/>
                      </a:cubicBezTo>
                      <a:close/>
                      <a:moveTo>
                        <a:pt x="337" y="179"/>
                      </a:moveTo>
                      <a:cubicBezTo>
                        <a:pt x="64" y="179"/>
                        <a:pt x="64" y="179"/>
                        <a:pt x="64" y="179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337" y="11"/>
                        <a:pt x="337" y="11"/>
                        <a:pt x="337" y="11"/>
                      </a:cubicBezTo>
                      <a:cubicBezTo>
                        <a:pt x="337" y="179"/>
                        <a:pt x="337" y="179"/>
                        <a:pt x="337" y="179"/>
                      </a:cubicBezTo>
                      <a:close/>
                      <a:moveTo>
                        <a:pt x="228" y="198"/>
                      </a:moveTo>
                      <a:cubicBezTo>
                        <a:pt x="228" y="200"/>
                        <a:pt x="228" y="200"/>
                        <a:pt x="228" y="200"/>
                      </a:cubicBezTo>
                      <a:cubicBezTo>
                        <a:pt x="228" y="202"/>
                        <a:pt x="226" y="203"/>
                        <a:pt x="224" y="203"/>
                      </a:cubicBezTo>
                      <a:cubicBezTo>
                        <a:pt x="177" y="203"/>
                        <a:pt x="177" y="203"/>
                        <a:pt x="177" y="203"/>
                      </a:cubicBezTo>
                      <a:cubicBezTo>
                        <a:pt x="175" y="203"/>
                        <a:pt x="173" y="202"/>
                        <a:pt x="173" y="200"/>
                      </a:cubicBezTo>
                      <a:cubicBezTo>
                        <a:pt x="173" y="198"/>
                        <a:pt x="173" y="198"/>
                        <a:pt x="173" y="198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8"/>
                        <a:pt x="0" y="208"/>
                        <a:pt x="0" y="208"/>
                      </a:cubicBezTo>
                      <a:cubicBezTo>
                        <a:pt x="0" y="208"/>
                        <a:pt x="9" y="214"/>
                        <a:pt x="13" y="214"/>
                      </a:cubicBezTo>
                      <a:cubicBezTo>
                        <a:pt x="13" y="214"/>
                        <a:pt x="13" y="214"/>
                        <a:pt x="13" y="214"/>
                      </a:cubicBezTo>
                      <a:cubicBezTo>
                        <a:pt x="387" y="214"/>
                        <a:pt x="387" y="214"/>
                        <a:pt x="387" y="214"/>
                      </a:cubicBezTo>
                      <a:cubicBezTo>
                        <a:pt x="387" y="214"/>
                        <a:pt x="387" y="214"/>
                        <a:pt x="387" y="214"/>
                      </a:cubicBezTo>
                      <a:cubicBezTo>
                        <a:pt x="391" y="214"/>
                        <a:pt x="400" y="208"/>
                        <a:pt x="400" y="208"/>
                      </a:cubicBezTo>
                      <a:cubicBezTo>
                        <a:pt x="400" y="198"/>
                        <a:pt x="400" y="198"/>
                        <a:pt x="400" y="198"/>
                      </a:cubicBezTo>
                      <a:lnTo>
                        <a:pt x="228" y="198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>
                  <a:solidFill>
                    <a:schemeClr val="bg1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1" name="Group 80"/>
                <p:cNvGrpSpPr>
                  <a:grpSpLocks noChangeAspect="1"/>
                </p:cNvGrpSpPr>
                <p:nvPr/>
              </p:nvGrpSpPr>
              <p:grpSpPr>
                <a:xfrm>
                  <a:off x="10432181" y="3352369"/>
                  <a:ext cx="1645920" cy="1132186"/>
                  <a:chOff x="1117586" y="1978512"/>
                  <a:chExt cx="2372574" cy="1629558"/>
                </a:xfrm>
              </p:grpSpPr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1309718" y="2130700"/>
                    <a:ext cx="1845671" cy="13268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1307936" y="2212479"/>
                    <a:ext cx="1844519" cy="1136088"/>
                    <a:chOff x="1276066" y="3677905"/>
                    <a:chExt cx="2524835" cy="1555113"/>
                  </a:xfrm>
                </p:grpSpPr>
                <p:pic>
                  <p:nvPicPr>
                    <p:cNvPr id="88" name="Picture 87"/>
                    <p:cNvPicPr>
                      <a:picLocks noChangeAspect="1"/>
                    </p:cNvPicPr>
                    <p:nvPr/>
                  </p:nvPicPr>
                  <p:blipFill rotWithShape="1"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1276066" y="3677905"/>
                      <a:ext cx="2524835" cy="15551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2524585" y="4449793"/>
                      <a:ext cx="1269242" cy="78322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117586" y="1978512"/>
                    <a:ext cx="2372574" cy="1629558"/>
                    <a:chOff x="1117586" y="1978512"/>
                    <a:chExt cx="2372574" cy="1629558"/>
                  </a:xfrm>
                </p:grpSpPr>
                <p:sp>
                  <p:nvSpPr>
                    <p:cNvPr id="85" name="Rounded Rectangle 89"/>
                    <p:cNvSpPr>
                      <a:spLocks noChangeAspect="1"/>
                    </p:cNvSpPr>
                    <p:nvPr/>
                  </p:nvSpPr>
                  <p:spPr bwMode="auto">
                    <a:xfrm rot="16200000">
                      <a:off x="1489094" y="1607004"/>
                      <a:ext cx="1629558" cy="2372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65981" h="3654426">
                          <a:moveTo>
                            <a:pt x="2686301" y="3311991"/>
                          </a:moveTo>
                          <a:cubicBezTo>
                            <a:pt x="2647724" y="3311991"/>
                            <a:pt x="2616451" y="3343264"/>
                            <a:pt x="2616451" y="3381841"/>
                          </a:cubicBezTo>
                          <a:cubicBezTo>
                            <a:pt x="2616451" y="3420417"/>
                            <a:pt x="2647724" y="3451690"/>
                            <a:pt x="2686301" y="3451690"/>
                          </a:cubicBezTo>
                          <a:lnTo>
                            <a:pt x="2698749" y="3451691"/>
                          </a:lnTo>
                          <a:cubicBezTo>
                            <a:pt x="2737326" y="3451691"/>
                            <a:pt x="2768599" y="3420418"/>
                            <a:pt x="2768599" y="3381841"/>
                          </a:cubicBezTo>
                          <a:lnTo>
                            <a:pt x="2768600" y="3381841"/>
                          </a:lnTo>
                          <a:cubicBezTo>
                            <a:pt x="2768600" y="3343264"/>
                            <a:pt x="2737327" y="3311991"/>
                            <a:pt x="2698750" y="3311991"/>
                          </a:cubicBezTo>
                          <a:close/>
                          <a:moveTo>
                            <a:pt x="2477370" y="3311991"/>
                          </a:moveTo>
                          <a:cubicBezTo>
                            <a:pt x="2438793" y="3311991"/>
                            <a:pt x="2407520" y="3343264"/>
                            <a:pt x="2407520" y="3381841"/>
                          </a:cubicBezTo>
                          <a:cubicBezTo>
                            <a:pt x="2407520" y="3420417"/>
                            <a:pt x="2438793" y="3451690"/>
                            <a:pt x="2477370" y="3451690"/>
                          </a:cubicBezTo>
                          <a:lnTo>
                            <a:pt x="2490960" y="3451691"/>
                          </a:lnTo>
                          <a:cubicBezTo>
                            <a:pt x="2529537" y="3451691"/>
                            <a:pt x="2560810" y="3420418"/>
                            <a:pt x="2560810" y="3381841"/>
                          </a:cubicBezTo>
                          <a:lnTo>
                            <a:pt x="2560811" y="3381841"/>
                          </a:lnTo>
                          <a:cubicBezTo>
                            <a:pt x="2560811" y="3343264"/>
                            <a:pt x="2529538" y="3311991"/>
                            <a:pt x="2490961" y="3311991"/>
                          </a:cubicBezTo>
                          <a:close/>
                          <a:moveTo>
                            <a:pt x="1951037" y="3311991"/>
                          </a:moveTo>
                          <a:cubicBezTo>
                            <a:pt x="1912460" y="3311991"/>
                            <a:pt x="1881187" y="3343264"/>
                            <a:pt x="1881187" y="3381841"/>
                          </a:cubicBezTo>
                          <a:cubicBezTo>
                            <a:pt x="1881187" y="3420417"/>
                            <a:pt x="1912460" y="3451690"/>
                            <a:pt x="1951037" y="3451690"/>
                          </a:cubicBezTo>
                          <a:lnTo>
                            <a:pt x="2282030" y="3451691"/>
                          </a:lnTo>
                          <a:cubicBezTo>
                            <a:pt x="2320607" y="3451691"/>
                            <a:pt x="2351880" y="3420418"/>
                            <a:pt x="2351880" y="3381841"/>
                          </a:cubicBezTo>
                          <a:lnTo>
                            <a:pt x="2351881" y="3381841"/>
                          </a:lnTo>
                          <a:cubicBezTo>
                            <a:pt x="2351881" y="3343264"/>
                            <a:pt x="2320608" y="3311991"/>
                            <a:pt x="2282031" y="3311991"/>
                          </a:cubicBezTo>
                          <a:close/>
                          <a:moveTo>
                            <a:pt x="299489" y="299430"/>
                          </a:moveTo>
                          <a:lnTo>
                            <a:pt x="299489" y="3141056"/>
                          </a:lnTo>
                          <a:lnTo>
                            <a:pt x="2966489" y="3141056"/>
                          </a:lnTo>
                          <a:lnTo>
                            <a:pt x="2966489" y="299430"/>
                          </a:lnTo>
                          <a:close/>
                          <a:moveTo>
                            <a:pt x="134787" y="0"/>
                          </a:moveTo>
                          <a:lnTo>
                            <a:pt x="3131194" y="0"/>
                          </a:lnTo>
                          <a:cubicBezTo>
                            <a:pt x="3205635" y="0"/>
                            <a:pt x="3265981" y="60346"/>
                            <a:pt x="3265981" y="134787"/>
                          </a:cubicBezTo>
                          <a:lnTo>
                            <a:pt x="3265981" y="3519639"/>
                          </a:lnTo>
                          <a:cubicBezTo>
                            <a:pt x="3265981" y="3594080"/>
                            <a:pt x="3205635" y="3654426"/>
                            <a:pt x="3131194" y="3654426"/>
                          </a:cubicBezTo>
                          <a:lnTo>
                            <a:pt x="134787" y="3654426"/>
                          </a:lnTo>
                          <a:cubicBezTo>
                            <a:pt x="60346" y="3654426"/>
                            <a:pt x="0" y="3594080"/>
                            <a:pt x="0" y="3519639"/>
                          </a:cubicBezTo>
                          <a:lnTo>
                            <a:pt x="0" y="134787"/>
                          </a:lnTo>
                          <a:cubicBezTo>
                            <a:pt x="0" y="60346"/>
                            <a:pt x="60346" y="0"/>
                            <a:pt x="134787" y="0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bg1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spc="-49" dirty="0">
                        <a:solidFill>
                          <a:srgbClr val="68217A"/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 bwMode="auto">
                    <a:xfrm>
                      <a:off x="3172854" y="2198842"/>
                      <a:ext cx="307998" cy="808750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472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0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pic>
                  <p:nvPicPr>
                    <p:cNvPr id="87" name="Picture 86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29523" y="2739186"/>
                      <a:ext cx="195334" cy="108208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26151" y="2638675"/>
                <a:ext cx="2647950" cy="17335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824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305837"/>
          </a:xfrm>
        </p:spPr>
        <p:txBody>
          <a:bodyPr/>
          <a:lstStyle/>
          <a:p>
            <a:r>
              <a:rPr lang="en-US" dirty="0"/>
              <a:t>Power BI - Overview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74445" y="2180986"/>
            <a:ext cx="11411700" cy="4583909"/>
          </a:xfrm>
          <a:prstGeom prst="rect">
            <a:avLst/>
          </a:prstGeom>
          <a:noFill/>
          <a:ln w="3175">
            <a:solidFill>
              <a:srgbClr val="EDC30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3410" y="2365743"/>
            <a:ext cx="3869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</a:pPr>
            <a:r>
              <a:rPr lang="en-US" sz="2000" b="1" dirty="0">
                <a:solidFill>
                  <a:srgbClr val="505050"/>
                </a:solidFill>
              </a:rPr>
              <a:t>Power BI Desktop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5631" y="2522312"/>
            <a:ext cx="3457807" cy="4019674"/>
            <a:chOff x="369645" y="2192519"/>
            <a:chExt cx="3457807" cy="4019674"/>
          </a:xfrm>
        </p:grpSpPr>
        <p:sp>
          <p:nvSpPr>
            <p:cNvPr id="3" name="Flowchart: Process 2"/>
            <p:cNvSpPr/>
            <p:nvPr/>
          </p:nvSpPr>
          <p:spPr bwMode="auto">
            <a:xfrm>
              <a:off x="369645" y="2192519"/>
              <a:ext cx="3457807" cy="4019674"/>
            </a:xfrm>
            <a:prstGeom prst="flowChartProcess">
              <a:avLst/>
            </a:prstGeom>
            <a:solidFill>
              <a:srgbClr val="EDC30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30033" y="2345006"/>
              <a:ext cx="16922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>
                <a:spcAft>
                  <a:spcPts val="588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Data sources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78027" y="3476804"/>
              <a:ext cx="18914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145"/>
            <p:cNvSpPr/>
            <p:nvPr/>
          </p:nvSpPr>
          <p:spPr bwMode="auto">
            <a:xfrm>
              <a:off x="993101" y="2984780"/>
              <a:ext cx="1982520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r>
                <a:rPr lang="en-US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SaaS solutions</a:t>
              </a:r>
            </a:p>
            <a:p>
              <a:pPr defTabSz="914367">
                <a:spcAft>
                  <a:spcPts val="600"/>
                </a:spcAft>
              </a:pPr>
              <a:r>
                <a:rPr lang="en-US" sz="900" i="1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E.g. Marketo, Salesforce, GitHub, Google analytics</a:t>
              </a:r>
            </a:p>
          </p:txBody>
        </p:sp>
        <p:sp>
          <p:nvSpPr>
            <p:cNvPr id="9" name="Oval 147"/>
            <p:cNvSpPr/>
            <p:nvPr/>
          </p:nvSpPr>
          <p:spPr bwMode="auto">
            <a:xfrm>
              <a:off x="622553" y="3049557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332"/>
            <p:cNvGrpSpPr/>
            <p:nvPr/>
          </p:nvGrpSpPr>
          <p:grpSpPr>
            <a:xfrm>
              <a:off x="674596" y="3125486"/>
              <a:ext cx="261675" cy="213902"/>
              <a:chOff x="2123129" y="1797431"/>
              <a:chExt cx="2472585" cy="2021180"/>
            </a:xfrm>
          </p:grpSpPr>
          <p:sp>
            <p:nvSpPr>
              <p:cNvPr id="11" name="Freeform 13"/>
              <p:cNvSpPr>
                <a:spLocks/>
              </p:cNvSpPr>
              <p:nvPr/>
            </p:nvSpPr>
            <p:spPr bwMode="auto">
              <a:xfrm rot="20700000">
                <a:off x="3155851" y="2377161"/>
                <a:ext cx="1439863" cy="1441450"/>
              </a:xfrm>
              <a:custGeom>
                <a:avLst/>
                <a:gdLst>
                  <a:gd name="T0" fmla="*/ 138 w 441"/>
                  <a:gd name="T1" fmla="*/ 341 h 441"/>
                  <a:gd name="T2" fmla="*/ 183 w 441"/>
                  <a:gd name="T3" fmla="*/ 374 h 441"/>
                  <a:gd name="T4" fmla="*/ 220 w 441"/>
                  <a:gd name="T5" fmla="*/ 423 h 441"/>
                  <a:gd name="T6" fmla="*/ 422 w 441"/>
                  <a:gd name="T7" fmla="*/ 220 h 441"/>
                  <a:gd name="T8" fmla="*/ 373 w 441"/>
                  <a:gd name="T9" fmla="*/ 184 h 441"/>
                  <a:gd name="T10" fmla="*/ 341 w 441"/>
                  <a:gd name="T11" fmla="*/ 139 h 441"/>
                  <a:gd name="T12" fmla="*/ 382 w 441"/>
                  <a:gd name="T13" fmla="*/ 58 h 441"/>
                  <a:gd name="T14" fmla="*/ 302 w 441"/>
                  <a:gd name="T15" fmla="*/ 100 h 441"/>
                  <a:gd name="T16" fmla="*/ 257 w 441"/>
                  <a:gd name="T17" fmla="*/ 67 h 441"/>
                  <a:gd name="T18" fmla="*/ 220 w 441"/>
                  <a:gd name="T19" fmla="*/ 18 h 441"/>
                  <a:gd name="T20" fmla="*/ 171 w 441"/>
                  <a:gd name="T21" fmla="*/ 55 h 441"/>
                  <a:gd name="T22" fmla="*/ 138 w 441"/>
                  <a:gd name="T23" fmla="*/ 100 h 441"/>
                  <a:gd name="T24" fmla="*/ 180 w 441"/>
                  <a:gd name="T25" fmla="*/ 181 h 441"/>
                  <a:gd name="T26" fmla="*/ 100 w 441"/>
                  <a:gd name="T27" fmla="*/ 139 h 441"/>
                  <a:gd name="T28" fmla="*/ 55 w 441"/>
                  <a:gd name="T29" fmla="*/ 171 h 441"/>
                  <a:gd name="T30" fmla="*/ 18 w 441"/>
                  <a:gd name="T31" fmla="*/ 220 h 441"/>
                  <a:gd name="T32" fmla="*/ 67 w 441"/>
                  <a:gd name="T33" fmla="*/ 257 h 441"/>
                  <a:gd name="T34" fmla="*/ 100 w 441"/>
                  <a:gd name="T35" fmla="*/ 302 h 441"/>
                  <a:gd name="T36" fmla="*/ 58 w 441"/>
                  <a:gd name="T37" fmla="*/ 383 h 441"/>
                  <a:gd name="T38" fmla="*/ 138 w 441"/>
                  <a:gd name="T39" fmla="*/ 341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1" h="441">
                    <a:moveTo>
                      <a:pt x="138" y="341"/>
                    </a:moveTo>
                    <a:cubicBezTo>
                      <a:pt x="147" y="337"/>
                      <a:pt x="171" y="361"/>
                      <a:pt x="183" y="374"/>
                    </a:cubicBezTo>
                    <a:cubicBezTo>
                      <a:pt x="196" y="386"/>
                      <a:pt x="220" y="423"/>
                      <a:pt x="220" y="423"/>
                    </a:cubicBezTo>
                    <a:cubicBezTo>
                      <a:pt x="422" y="220"/>
                      <a:pt x="422" y="220"/>
                      <a:pt x="422" y="220"/>
                    </a:cubicBezTo>
                    <a:cubicBezTo>
                      <a:pt x="422" y="220"/>
                      <a:pt x="386" y="196"/>
                      <a:pt x="373" y="184"/>
                    </a:cubicBezTo>
                    <a:cubicBezTo>
                      <a:pt x="361" y="171"/>
                      <a:pt x="338" y="149"/>
                      <a:pt x="341" y="139"/>
                    </a:cubicBezTo>
                    <a:cubicBezTo>
                      <a:pt x="343" y="129"/>
                      <a:pt x="441" y="116"/>
                      <a:pt x="382" y="58"/>
                    </a:cubicBezTo>
                    <a:cubicBezTo>
                      <a:pt x="324" y="0"/>
                      <a:pt x="310" y="96"/>
                      <a:pt x="302" y="100"/>
                    </a:cubicBezTo>
                    <a:cubicBezTo>
                      <a:pt x="294" y="104"/>
                      <a:pt x="269" y="80"/>
                      <a:pt x="257" y="67"/>
                    </a:cubicBezTo>
                    <a:cubicBezTo>
                      <a:pt x="245" y="55"/>
                      <a:pt x="220" y="18"/>
                      <a:pt x="220" y="18"/>
                    </a:cubicBezTo>
                    <a:cubicBezTo>
                      <a:pt x="220" y="18"/>
                      <a:pt x="183" y="43"/>
                      <a:pt x="171" y="55"/>
                    </a:cubicBezTo>
                    <a:cubicBezTo>
                      <a:pt x="159" y="67"/>
                      <a:pt x="134" y="92"/>
                      <a:pt x="138" y="100"/>
                    </a:cubicBezTo>
                    <a:cubicBezTo>
                      <a:pt x="142" y="108"/>
                      <a:pt x="238" y="122"/>
                      <a:pt x="180" y="181"/>
                    </a:cubicBezTo>
                    <a:cubicBezTo>
                      <a:pt x="122" y="239"/>
                      <a:pt x="110" y="141"/>
                      <a:pt x="100" y="139"/>
                    </a:cubicBezTo>
                    <a:cubicBezTo>
                      <a:pt x="89" y="137"/>
                      <a:pt x="67" y="159"/>
                      <a:pt x="55" y="171"/>
                    </a:cubicBezTo>
                    <a:cubicBezTo>
                      <a:pt x="42" y="184"/>
                      <a:pt x="18" y="220"/>
                      <a:pt x="18" y="220"/>
                    </a:cubicBezTo>
                    <a:cubicBezTo>
                      <a:pt x="18" y="220"/>
                      <a:pt x="55" y="245"/>
                      <a:pt x="67" y="257"/>
                    </a:cubicBezTo>
                    <a:cubicBezTo>
                      <a:pt x="79" y="269"/>
                      <a:pt x="102" y="292"/>
                      <a:pt x="100" y="302"/>
                    </a:cubicBezTo>
                    <a:cubicBezTo>
                      <a:pt x="98" y="312"/>
                      <a:pt x="0" y="325"/>
                      <a:pt x="58" y="383"/>
                    </a:cubicBezTo>
                    <a:cubicBezTo>
                      <a:pt x="116" y="441"/>
                      <a:pt x="130" y="345"/>
                      <a:pt x="138" y="34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 rot="9900000">
                <a:off x="2123129" y="1797431"/>
                <a:ext cx="1377949" cy="1377949"/>
              </a:xfrm>
              <a:custGeom>
                <a:avLst/>
                <a:gdLst>
                  <a:gd name="T0" fmla="*/ 422 w 422"/>
                  <a:gd name="T1" fmla="*/ 220 h 422"/>
                  <a:gd name="T2" fmla="*/ 386 w 422"/>
                  <a:gd name="T3" fmla="*/ 171 h 422"/>
                  <a:gd name="T4" fmla="*/ 341 w 422"/>
                  <a:gd name="T5" fmla="*/ 138 h 422"/>
                  <a:gd name="T6" fmla="*/ 260 w 422"/>
                  <a:gd name="T7" fmla="*/ 180 h 422"/>
                  <a:gd name="T8" fmla="*/ 302 w 422"/>
                  <a:gd name="T9" fmla="*/ 100 h 422"/>
                  <a:gd name="T10" fmla="*/ 269 w 422"/>
                  <a:gd name="T11" fmla="*/ 55 h 422"/>
                  <a:gd name="T12" fmla="*/ 220 w 422"/>
                  <a:gd name="T13" fmla="*/ 18 h 422"/>
                  <a:gd name="T14" fmla="*/ 183 w 422"/>
                  <a:gd name="T15" fmla="*/ 67 h 422"/>
                  <a:gd name="T16" fmla="*/ 138 w 422"/>
                  <a:gd name="T17" fmla="*/ 100 h 422"/>
                  <a:gd name="T18" fmla="*/ 58 w 422"/>
                  <a:gd name="T19" fmla="*/ 58 h 422"/>
                  <a:gd name="T20" fmla="*/ 100 w 422"/>
                  <a:gd name="T21" fmla="*/ 138 h 422"/>
                  <a:gd name="T22" fmla="*/ 67 w 422"/>
                  <a:gd name="T23" fmla="*/ 183 h 422"/>
                  <a:gd name="T24" fmla="*/ 18 w 422"/>
                  <a:gd name="T25" fmla="*/ 220 h 422"/>
                  <a:gd name="T26" fmla="*/ 55 w 422"/>
                  <a:gd name="T27" fmla="*/ 269 h 422"/>
                  <a:gd name="T28" fmla="*/ 100 w 422"/>
                  <a:gd name="T29" fmla="*/ 302 h 422"/>
                  <a:gd name="T30" fmla="*/ 180 w 422"/>
                  <a:gd name="T31" fmla="*/ 260 h 422"/>
                  <a:gd name="T32" fmla="*/ 138 w 422"/>
                  <a:gd name="T33" fmla="*/ 341 h 422"/>
                  <a:gd name="T34" fmla="*/ 171 w 422"/>
                  <a:gd name="T35" fmla="*/ 386 h 422"/>
                  <a:gd name="T36" fmla="*/ 220 w 422"/>
                  <a:gd name="T37" fmla="*/ 422 h 422"/>
                  <a:gd name="T38" fmla="*/ 422 w 422"/>
                  <a:gd name="T39" fmla="*/ 22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2" h="422">
                    <a:moveTo>
                      <a:pt x="422" y="220"/>
                    </a:moveTo>
                    <a:cubicBezTo>
                      <a:pt x="422" y="220"/>
                      <a:pt x="398" y="183"/>
                      <a:pt x="386" y="171"/>
                    </a:cubicBezTo>
                    <a:cubicBezTo>
                      <a:pt x="373" y="159"/>
                      <a:pt x="349" y="134"/>
                      <a:pt x="341" y="138"/>
                    </a:cubicBezTo>
                    <a:cubicBezTo>
                      <a:pt x="332" y="142"/>
                      <a:pt x="318" y="239"/>
                      <a:pt x="260" y="180"/>
                    </a:cubicBezTo>
                    <a:cubicBezTo>
                      <a:pt x="202" y="122"/>
                      <a:pt x="300" y="110"/>
                      <a:pt x="302" y="100"/>
                    </a:cubicBezTo>
                    <a:cubicBezTo>
                      <a:pt x="304" y="90"/>
                      <a:pt x="281" y="67"/>
                      <a:pt x="269" y="55"/>
                    </a:cubicBezTo>
                    <a:cubicBezTo>
                      <a:pt x="257" y="42"/>
                      <a:pt x="220" y="18"/>
                      <a:pt x="220" y="18"/>
                    </a:cubicBezTo>
                    <a:cubicBezTo>
                      <a:pt x="220" y="18"/>
                      <a:pt x="196" y="55"/>
                      <a:pt x="183" y="67"/>
                    </a:cubicBezTo>
                    <a:cubicBezTo>
                      <a:pt x="171" y="79"/>
                      <a:pt x="149" y="102"/>
                      <a:pt x="138" y="100"/>
                    </a:cubicBezTo>
                    <a:cubicBezTo>
                      <a:pt x="128" y="98"/>
                      <a:pt x="116" y="0"/>
                      <a:pt x="58" y="58"/>
                    </a:cubicBezTo>
                    <a:cubicBezTo>
                      <a:pt x="0" y="116"/>
                      <a:pt x="96" y="130"/>
                      <a:pt x="100" y="138"/>
                    </a:cubicBezTo>
                    <a:cubicBezTo>
                      <a:pt x="104" y="147"/>
                      <a:pt x="79" y="171"/>
                      <a:pt x="67" y="183"/>
                    </a:cubicBezTo>
                    <a:cubicBezTo>
                      <a:pt x="55" y="196"/>
                      <a:pt x="18" y="220"/>
                      <a:pt x="18" y="220"/>
                    </a:cubicBezTo>
                    <a:cubicBezTo>
                      <a:pt x="18" y="220"/>
                      <a:pt x="42" y="257"/>
                      <a:pt x="55" y="269"/>
                    </a:cubicBezTo>
                    <a:cubicBezTo>
                      <a:pt x="67" y="281"/>
                      <a:pt x="91" y="306"/>
                      <a:pt x="100" y="302"/>
                    </a:cubicBezTo>
                    <a:cubicBezTo>
                      <a:pt x="108" y="298"/>
                      <a:pt x="122" y="202"/>
                      <a:pt x="180" y="260"/>
                    </a:cubicBezTo>
                    <a:cubicBezTo>
                      <a:pt x="238" y="318"/>
                      <a:pt x="140" y="330"/>
                      <a:pt x="138" y="341"/>
                    </a:cubicBezTo>
                    <a:cubicBezTo>
                      <a:pt x="136" y="351"/>
                      <a:pt x="159" y="373"/>
                      <a:pt x="171" y="386"/>
                    </a:cubicBezTo>
                    <a:cubicBezTo>
                      <a:pt x="183" y="398"/>
                      <a:pt x="220" y="422"/>
                      <a:pt x="220" y="422"/>
                    </a:cubicBezTo>
                    <a:lnTo>
                      <a:pt x="422" y="2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978027" y="4018915"/>
              <a:ext cx="18914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52"/>
            <p:cNvSpPr/>
            <p:nvPr/>
          </p:nvSpPr>
          <p:spPr bwMode="auto">
            <a:xfrm>
              <a:off x="987454" y="3578242"/>
              <a:ext cx="1982520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r>
                <a:rPr lang="en-US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On-premises data</a:t>
              </a:r>
            </a:p>
            <a:p>
              <a:pPr defTabSz="914367"/>
              <a:r>
                <a:rPr lang="en-US" sz="900" i="1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E.g. Analysis Services</a:t>
              </a:r>
            </a:p>
          </p:txBody>
        </p:sp>
        <p:sp>
          <p:nvSpPr>
            <p:cNvPr id="15" name="Oval 154"/>
            <p:cNvSpPr/>
            <p:nvPr/>
          </p:nvSpPr>
          <p:spPr bwMode="auto">
            <a:xfrm>
              <a:off x="622553" y="3578242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Freeform 30"/>
            <p:cNvSpPr>
              <a:spLocks noEditPoints="1"/>
            </p:cNvSpPr>
            <p:nvPr/>
          </p:nvSpPr>
          <p:spPr bwMode="auto">
            <a:xfrm>
              <a:off x="704938" y="3672476"/>
              <a:ext cx="200989" cy="177291"/>
            </a:xfrm>
            <a:custGeom>
              <a:avLst/>
              <a:gdLst>
                <a:gd name="T0" fmla="*/ 883 w 916"/>
                <a:gd name="T1" fmla="*/ 286 h 808"/>
                <a:gd name="T2" fmla="*/ 539 w 916"/>
                <a:gd name="T3" fmla="*/ 723 h 808"/>
                <a:gd name="T4" fmla="*/ 504 w 916"/>
                <a:gd name="T5" fmla="*/ 0 h 808"/>
                <a:gd name="T6" fmla="*/ 35 w 916"/>
                <a:gd name="T7" fmla="*/ 723 h 808"/>
                <a:gd name="T8" fmla="*/ 0 w 916"/>
                <a:gd name="T9" fmla="*/ 808 h 808"/>
                <a:gd name="T10" fmla="*/ 916 w 916"/>
                <a:gd name="T11" fmla="*/ 723 h 808"/>
                <a:gd name="T12" fmla="*/ 229 w 916"/>
                <a:gd name="T13" fmla="*/ 665 h 808"/>
                <a:gd name="T14" fmla="*/ 109 w 916"/>
                <a:gd name="T15" fmla="*/ 596 h 808"/>
                <a:gd name="T16" fmla="*/ 229 w 916"/>
                <a:gd name="T17" fmla="*/ 665 h 808"/>
                <a:gd name="T18" fmla="*/ 109 w 916"/>
                <a:gd name="T19" fmla="*/ 501 h 808"/>
                <a:gd name="T20" fmla="*/ 229 w 916"/>
                <a:gd name="T21" fmla="*/ 432 h 808"/>
                <a:gd name="T22" fmla="*/ 229 w 916"/>
                <a:gd name="T23" fmla="*/ 337 h 808"/>
                <a:gd name="T24" fmla="*/ 109 w 916"/>
                <a:gd name="T25" fmla="*/ 267 h 808"/>
                <a:gd name="T26" fmla="*/ 229 w 916"/>
                <a:gd name="T27" fmla="*/ 337 h 808"/>
                <a:gd name="T28" fmla="*/ 109 w 916"/>
                <a:gd name="T29" fmla="*/ 172 h 808"/>
                <a:gd name="T30" fmla="*/ 229 w 916"/>
                <a:gd name="T31" fmla="*/ 103 h 808"/>
                <a:gd name="T32" fmla="*/ 428 w 916"/>
                <a:gd name="T33" fmla="*/ 665 h 808"/>
                <a:gd name="T34" fmla="*/ 307 w 916"/>
                <a:gd name="T35" fmla="*/ 596 h 808"/>
                <a:gd name="T36" fmla="*/ 428 w 916"/>
                <a:gd name="T37" fmla="*/ 665 h 808"/>
                <a:gd name="T38" fmla="*/ 307 w 916"/>
                <a:gd name="T39" fmla="*/ 501 h 808"/>
                <a:gd name="T40" fmla="*/ 428 w 916"/>
                <a:gd name="T41" fmla="*/ 432 h 808"/>
                <a:gd name="T42" fmla="*/ 428 w 916"/>
                <a:gd name="T43" fmla="*/ 337 h 808"/>
                <a:gd name="T44" fmla="*/ 307 w 916"/>
                <a:gd name="T45" fmla="*/ 267 h 808"/>
                <a:gd name="T46" fmla="*/ 428 w 916"/>
                <a:gd name="T47" fmla="*/ 337 h 808"/>
                <a:gd name="T48" fmla="*/ 307 w 916"/>
                <a:gd name="T49" fmla="*/ 172 h 808"/>
                <a:gd name="T50" fmla="*/ 428 w 916"/>
                <a:gd name="T51" fmla="*/ 103 h 808"/>
                <a:gd name="T52" fmla="*/ 684 w 916"/>
                <a:gd name="T53" fmla="*/ 668 h 808"/>
                <a:gd name="T54" fmla="*/ 606 w 916"/>
                <a:gd name="T55" fmla="*/ 549 h 808"/>
                <a:gd name="T56" fmla="*/ 684 w 916"/>
                <a:gd name="T57" fmla="*/ 668 h 808"/>
                <a:gd name="T58" fmla="*/ 606 w 916"/>
                <a:gd name="T59" fmla="*/ 482 h 808"/>
                <a:gd name="T60" fmla="*/ 684 w 916"/>
                <a:gd name="T61" fmla="*/ 365 h 808"/>
                <a:gd name="T62" fmla="*/ 816 w 916"/>
                <a:gd name="T63" fmla="*/ 668 h 808"/>
                <a:gd name="T64" fmla="*/ 738 w 916"/>
                <a:gd name="T65" fmla="*/ 549 h 808"/>
                <a:gd name="T66" fmla="*/ 816 w 916"/>
                <a:gd name="T67" fmla="*/ 668 h 808"/>
                <a:gd name="T68" fmla="*/ 738 w 916"/>
                <a:gd name="T69" fmla="*/ 482 h 808"/>
                <a:gd name="T70" fmla="*/ 816 w 916"/>
                <a:gd name="T71" fmla="*/ 365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6" h="808">
                  <a:moveTo>
                    <a:pt x="883" y="723"/>
                  </a:moveTo>
                  <a:lnTo>
                    <a:pt x="883" y="286"/>
                  </a:lnTo>
                  <a:lnTo>
                    <a:pt x="539" y="286"/>
                  </a:lnTo>
                  <a:lnTo>
                    <a:pt x="539" y="723"/>
                  </a:lnTo>
                  <a:lnTo>
                    <a:pt x="504" y="723"/>
                  </a:lnTo>
                  <a:lnTo>
                    <a:pt x="504" y="0"/>
                  </a:lnTo>
                  <a:lnTo>
                    <a:pt x="35" y="0"/>
                  </a:lnTo>
                  <a:lnTo>
                    <a:pt x="35" y="723"/>
                  </a:lnTo>
                  <a:lnTo>
                    <a:pt x="0" y="723"/>
                  </a:lnTo>
                  <a:lnTo>
                    <a:pt x="0" y="808"/>
                  </a:lnTo>
                  <a:lnTo>
                    <a:pt x="916" y="808"/>
                  </a:lnTo>
                  <a:lnTo>
                    <a:pt x="916" y="723"/>
                  </a:lnTo>
                  <a:lnTo>
                    <a:pt x="883" y="723"/>
                  </a:lnTo>
                  <a:close/>
                  <a:moveTo>
                    <a:pt x="229" y="665"/>
                  </a:moveTo>
                  <a:lnTo>
                    <a:pt x="109" y="665"/>
                  </a:lnTo>
                  <a:lnTo>
                    <a:pt x="109" y="596"/>
                  </a:lnTo>
                  <a:lnTo>
                    <a:pt x="229" y="596"/>
                  </a:lnTo>
                  <a:lnTo>
                    <a:pt x="229" y="665"/>
                  </a:lnTo>
                  <a:close/>
                  <a:moveTo>
                    <a:pt x="229" y="501"/>
                  </a:moveTo>
                  <a:lnTo>
                    <a:pt x="109" y="501"/>
                  </a:lnTo>
                  <a:lnTo>
                    <a:pt x="109" y="432"/>
                  </a:lnTo>
                  <a:lnTo>
                    <a:pt x="229" y="432"/>
                  </a:lnTo>
                  <a:lnTo>
                    <a:pt x="229" y="501"/>
                  </a:lnTo>
                  <a:close/>
                  <a:moveTo>
                    <a:pt x="229" y="337"/>
                  </a:moveTo>
                  <a:lnTo>
                    <a:pt x="109" y="337"/>
                  </a:lnTo>
                  <a:lnTo>
                    <a:pt x="109" y="267"/>
                  </a:lnTo>
                  <a:lnTo>
                    <a:pt x="229" y="267"/>
                  </a:lnTo>
                  <a:lnTo>
                    <a:pt x="229" y="337"/>
                  </a:lnTo>
                  <a:close/>
                  <a:moveTo>
                    <a:pt x="229" y="172"/>
                  </a:moveTo>
                  <a:lnTo>
                    <a:pt x="109" y="172"/>
                  </a:lnTo>
                  <a:lnTo>
                    <a:pt x="109" y="103"/>
                  </a:lnTo>
                  <a:lnTo>
                    <a:pt x="229" y="103"/>
                  </a:lnTo>
                  <a:lnTo>
                    <a:pt x="229" y="172"/>
                  </a:lnTo>
                  <a:close/>
                  <a:moveTo>
                    <a:pt x="428" y="665"/>
                  </a:moveTo>
                  <a:lnTo>
                    <a:pt x="307" y="665"/>
                  </a:lnTo>
                  <a:lnTo>
                    <a:pt x="307" y="596"/>
                  </a:lnTo>
                  <a:lnTo>
                    <a:pt x="428" y="596"/>
                  </a:lnTo>
                  <a:lnTo>
                    <a:pt x="428" y="665"/>
                  </a:lnTo>
                  <a:close/>
                  <a:moveTo>
                    <a:pt x="428" y="501"/>
                  </a:moveTo>
                  <a:lnTo>
                    <a:pt x="307" y="501"/>
                  </a:lnTo>
                  <a:lnTo>
                    <a:pt x="307" y="432"/>
                  </a:lnTo>
                  <a:lnTo>
                    <a:pt x="428" y="432"/>
                  </a:lnTo>
                  <a:lnTo>
                    <a:pt x="428" y="501"/>
                  </a:lnTo>
                  <a:close/>
                  <a:moveTo>
                    <a:pt x="428" y="337"/>
                  </a:moveTo>
                  <a:lnTo>
                    <a:pt x="307" y="337"/>
                  </a:lnTo>
                  <a:lnTo>
                    <a:pt x="307" y="267"/>
                  </a:lnTo>
                  <a:lnTo>
                    <a:pt x="428" y="267"/>
                  </a:lnTo>
                  <a:lnTo>
                    <a:pt x="428" y="337"/>
                  </a:lnTo>
                  <a:close/>
                  <a:moveTo>
                    <a:pt x="428" y="172"/>
                  </a:moveTo>
                  <a:lnTo>
                    <a:pt x="307" y="172"/>
                  </a:lnTo>
                  <a:lnTo>
                    <a:pt x="307" y="103"/>
                  </a:lnTo>
                  <a:lnTo>
                    <a:pt x="428" y="103"/>
                  </a:lnTo>
                  <a:lnTo>
                    <a:pt x="428" y="172"/>
                  </a:lnTo>
                  <a:close/>
                  <a:moveTo>
                    <a:pt x="684" y="668"/>
                  </a:moveTo>
                  <a:lnTo>
                    <a:pt x="606" y="668"/>
                  </a:lnTo>
                  <a:lnTo>
                    <a:pt x="606" y="549"/>
                  </a:lnTo>
                  <a:lnTo>
                    <a:pt x="684" y="549"/>
                  </a:lnTo>
                  <a:lnTo>
                    <a:pt x="684" y="668"/>
                  </a:lnTo>
                  <a:close/>
                  <a:moveTo>
                    <a:pt x="684" y="482"/>
                  </a:moveTo>
                  <a:lnTo>
                    <a:pt x="606" y="482"/>
                  </a:lnTo>
                  <a:lnTo>
                    <a:pt x="606" y="365"/>
                  </a:lnTo>
                  <a:lnTo>
                    <a:pt x="684" y="365"/>
                  </a:lnTo>
                  <a:lnTo>
                    <a:pt x="684" y="482"/>
                  </a:lnTo>
                  <a:close/>
                  <a:moveTo>
                    <a:pt x="816" y="668"/>
                  </a:moveTo>
                  <a:lnTo>
                    <a:pt x="738" y="668"/>
                  </a:lnTo>
                  <a:lnTo>
                    <a:pt x="738" y="549"/>
                  </a:lnTo>
                  <a:lnTo>
                    <a:pt x="816" y="549"/>
                  </a:lnTo>
                  <a:lnTo>
                    <a:pt x="816" y="668"/>
                  </a:lnTo>
                  <a:close/>
                  <a:moveTo>
                    <a:pt x="816" y="482"/>
                  </a:moveTo>
                  <a:lnTo>
                    <a:pt x="738" y="482"/>
                  </a:lnTo>
                  <a:lnTo>
                    <a:pt x="738" y="365"/>
                  </a:lnTo>
                  <a:lnTo>
                    <a:pt x="816" y="365"/>
                  </a:lnTo>
                  <a:lnTo>
                    <a:pt x="816" y="4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8027" y="4594702"/>
              <a:ext cx="18914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074"/>
            <p:cNvSpPr/>
            <p:nvPr/>
          </p:nvSpPr>
          <p:spPr bwMode="auto">
            <a:xfrm>
              <a:off x="987453" y="4120550"/>
              <a:ext cx="2143263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r>
                <a:rPr lang="en-US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Organizational content packs</a:t>
              </a:r>
              <a:br>
                <a:rPr lang="en-US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900" i="1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Corporate data sources, or external data services</a:t>
              </a:r>
            </a:p>
          </p:txBody>
        </p:sp>
        <p:sp>
          <p:nvSpPr>
            <p:cNvPr id="19" name="Oval 1076"/>
            <p:cNvSpPr/>
            <p:nvPr/>
          </p:nvSpPr>
          <p:spPr bwMode="auto">
            <a:xfrm>
              <a:off x="622553" y="4120550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97798" y="4208821"/>
              <a:ext cx="215270" cy="189218"/>
              <a:chOff x="681704" y="2920140"/>
              <a:chExt cx="321649" cy="282723"/>
            </a:xfrm>
            <a:solidFill>
              <a:schemeClr val="tx1"/>
            </a:solidFill>
          </p:grpSpPr>
          <p:sp>
            <p:nvSpPr>
              <p:cNvPr id="21" name="Freeform 34"/>
              <p:cNvSpPr>
                <a:spLocks/>
              </p:cNvSpPr>
              <p:nvPr/>
            </p:nvSpPr>
            <p:spPr bwMode="auto">
              <a:xfrm>
                <a:off x="681704" y="2920140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35"/>
              <p:cNvSpPr>
                <a:spLocks noEditPoints="1"/>
              </p:cNvSpPr>
              <p:nvPr/>
            </p:nvSpPr>
            <p:spPr bwMode="auto">
              <a:xfrm>
                <a:off x="760426" y="2959065"/>
                <a:ext cx="242927" cy="243798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978027" y="5089380"/>
              <a:ext cx="18914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081"/>
            <p:cNvSpPr/>
            <p:nvPr/>
          </p:nvSpPr>
          <p:spPr bwMode="auto">
            <a:xfrm>
              <a:off x="978027" y="4653934"/>
              <a:ext cx="1982520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r>
                <a:rPr lang="en-US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Azure services</a:t>
              </a:r>
            </a:p>
            <a:p>
              <a:pPr defTabSz="914367">
                <a:spcAft>
                  <a:spcPts val="600"/>
                </a:spcAft>
              </a:pPr>
              <a:r>
                <a:rPr lang="en-US" sz="900" i="1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E.g. Azure SQL, Stream Analytics</a:t>
              </a:r>
            </a:p>
          </p:txBody>
        </p:sp>
        <p:sp>
          <p:nvSpPr>
            <p:cNvPr id="25" name="Oval 1083"/>
            <p:cNvSpPr/>
            <p:nvPr/>
          </p:nvSpPr>
          <p:spPr bwMode="auto">
            <a:xfrm>
              <a:off x="622553" y="4634884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379"/>
            <p:cNvGrpSpPr/>
            <p:nvPr/>
          </p:nvGrpSpPr>
          <p:grpSpPr>
            <a:xfrm>
              <a:off x="688753" y="4755587"/>
              <a:ext cx="233359" cy="162454"/>
              <a:chOff x="3543365" y="7242811"/>
              <a:chExt cx="1238250" cy="862013"/>
            </a:xfrm>
            <a:solidFill>
              <a:schemeClr val="tx1"/>
            </a:solidFill>
          </p:grpSpPr>
          <p:sp>
            <p:nvSpPr>
              <p:cNvPr id="27" name="Freeform 127"/>
              <p:cNvSpPr>
                <a:spLocks/>
              </p:cNvSpPr>
              <p:nvPr/>
            </p:nvSpPr>
            <p:spPr bwMode="auto">
              <a:xfrm>
                <a:off x="3617978" y="7911149"/>
                <a:ext cx="231775" cy="193675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128"/>
              <p:cNvSpPr>
                <a:spLocks/>
              </p:cNvSpPr>
              <p:nvPr/>
            </p:nvSpPr>
            <p:spPr bwMode="auto">
              <a:xfrm>
                <a:off x="3617978" y="7688899"/>
                <a:ext cx="231775" cy="192088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129"/>
              <p:cNvSpPr>
                <a:spLocks noChangeArrowheads="1"/>
              </p:cNvSpPr>
              <p:nvPr/>
            </p:nvSpPr>
            <p:spPr bwMode="auto">
              <a:xfrm>
                <a:off x="3617978" y="7466649"/>
                <a:ext cx="231775" cy="193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130"/>
              <p:cNvSpPr>
                <a:spLocks noChangeArrowheads="1"/>
              </p:cNvSpPr>
              <p:nvPr/>
            </p:nvSpPr>
            <p:spPr bwMode="auto">
              <a:xfrm>
                <a:off x="3617978" y="7242811"/>
                <a:ext cx="231775" cy="195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131"/>
              <p:cNvSpPr>
                <a:spLocks/>
              </p:cNvSpPr>
              <p:nvPr/>
            </p:nvSpPr>
            <p:spPr bwMode="auto">
              <a:xfrm>
                <a:off x="3895790" y="7911149"/>
                <a:ext cx="230188" cy="193675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Freeform 132"/>
              <p:cNvSpPr>
                <a:spLocks/>
              </p:cNvSpPr>
              <p:nvPr/>
            </p:nvSpPr>
            <p:spPr bwMode="auto">
              <a:xfrm>
                <a:off x="4125978" y="7688899"/>
                <a:ext cx="0" cy="6350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133"/>
              <p:cNvSpPr>
                <a:spLocks/>
              </p:cNvSpPr>
              <p:nvPr/>
            </p:nvSpPr>
            <p:spPr bwMode="auto">
              <a:xfrm>
                <a:off x="3895790" y="7812724"/>
                <a:ext cx="219075" cy="69850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134"/>
              <p:cNvSpPr>
                <a:spLocks/>
              </p:cNvSpPr>
              <p:nvPr/>
            </p:nvSpPr>
            <p:spPr bwMode="auto">
              <a:xfrm>
                <a:off x="3895790" y="7466649"/>
                <a:ext cx="230188" cy="193675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Freeform 135"/>
              <p:cNvSpPr>
                <a:spLocks/>
              </p:cNvSpPr>
              <p:nvPr/>
            </p:nvSpPr>
            <p:spPr bwMode="auto">
              <a:xfrm>
                <a:off x="4173603" y="7911149"/>
                <a:ext cx="230188" cy="193675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Freeform 136"/>
              <p:cNvSpPr>
                <a:spLocks/>
              </p:cNvSpPr>
              <p:nvPr/>
            </p:nvSpPr>
            <p:spPr bwMode="auto">
              <a:xfrm>
                <a:off x="4173603" y="7688899"/>
                <a:ext cx="168275" cy="63500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Freeform 137"/>
              <p:cNvSpPr>
                <a:spLocks/>
              </p:cNvSpPr>
              <p:nvPr/>
            </p:nvSpPr>
            <p:spPr bwMode="auto">
              <a:xfrm>
                <a:off x="4338703" y="7809549"/>
                <a:ext cx="65088" cy="73025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138"/>
              <p:cNvSpPr>
                <a:spLocks noChangeArrowheads="1"/>
              </p:cNvSpPr>
              <p:nvPr/>
            </p:nvSpPr>
            <p:spPr bwMode="auto">
              <a:xfrm>
                <a:off x="4449828" y="7911149"/>
                <a:ext cx="231775" cy="193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139"/>
              <p:cNvSpPr>
                <a:spLocks/>
              </p:cNvSpPr>
              <p:nvPr/>
            </p:nvSpPr>
            <p:spPr bwMode="auto">
              <a:xfrm>
                <a:off x="4449828" y="7688899"/>
                <a:ext cx="231775" cy="193675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Freeform 140"/>
              <p:cNvSpPr>
                <a:spLocks/>
              </p:cNvSpPr>
              <p:nvPr/>
            </p:nvSpPr>
            <p:spPr bwMode="auto">
              <a:xfrm>
                <a:off x="4600640" y="7622224"/>
                <a:ext cx="80963" cy="38100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Freeform 141"/>
              <p:cNvSpPr>
                <a:spLocks/>
              </p:cNvSpPr>
              <p:nvPr/>
            </p:nvSpPr>
            <p:spPr bwMode="auto">
              <a:xfrm>
                <a:off x="4449828" y="7466649"/>
                <a:ext cx="119063" cy="139700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0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" name="Rectangle 160"/>
            <p:cNvSpPr/>
            <p:nvPr/>
          </p:nvSpPr>
          <p:spPr bwMode="auto">
            <a:xfrm>
              <a:off x="978027" y="5134269"/>
              <a:ext cx="1982520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r>
                <a:rPr lang="en-IN" sz="12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Excel files</a:t>
              </a:r>
            </a:p>
            <a:p>
              <a:pPr defTabSz="914367"/>
              <a:r>
                <a:rPr lang="en-IN" sz="900" i="1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Workbook data or data models</a:t>
              </a:r>
            </a:p>
          </p:txBody>
        </p:sp>
        <p:sp>
          <p:nvSpPr>
            <p:cNvPr id="44" name="Oval 162"/>
            <p:cNvSpPr/>
            <p:nvPr/>
          </p:nvSpPr>
          <p:spPr bwMode="auto">
            <a:xfrm>
              <a:off x="622553" y="5134269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Isosceles Triangle 153"/>
            <p:cNvSpPr/>
            <p:nvPr/>
          </p:nvSpPr>
          <p:spPr bwMode="auto">
            <a:xfrm rot="5400000">
              <a:off x="1860798" y="4359570"/>
              <a:ext cx="2964025" cy="333997"/>
            </a:xfrm>
            <a:prstGeom prst="triangl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/>
              <a:endParaRPr lang="en-US" sz="900" i="1" dirty="0">
                <a:solidFill>
                  <a:srgbClr val="FFFFFF"/>
                </a:solidFill>
                <a:cs typeface="Segoe UI Light" panose="020B05020402040202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Brus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53" y="5203519"/>
              <a:ext cx="240145" cy="240145"/>
            </a:xfrm>
            <a:prstGeom prst="rect">
              <a:avLst/>
            </a:prstGeom>
            <a:solidFill>
              <a:srgbClr val="EDC30D"/>
            </a:solidFill>
          </p:spPr>
        </p:pic>
      </p:grpSp>
      <p:grpSp>
        <p:nvGrpSpPr>
          <p:cNvPr id="96" name="Group 95"/>
          <p:cNvGrpSpPr/>
          <p:nvPr/>
        </p:nvGrpSpPr>
        <p:grpSpPr>
          <a:xfrm>
            <a:off x="4130227" y="3597306"/>
            <a:ext cx="7130116" cy="1812208"/>
            <a:chOff x="4514652" y="3522864"/>
            <a:chExt cx="6213424" cy="1579220"/>
          </a:xfrm>
        </p:grpSpPr>
        <p:grpSp>
          <p:nvGrpSpPr>
            <p:cNvPr id="97" name="Group 96"/>
            <p:cNvGrpSpPr/>
            <p:nvPr/>
          </p:nvGrpSpPr>
          <p:grpSpPr>
            <a:xfrm>
              <a:off x="4514652" y="3552778"/>
              <a:ext cx="1134013" cy="1536161"/>
              <a:chOff x="4348040" y="3540118"/>
              <a:chExt cx="1134013" cy="1536161"/>
            </a:xfrm>
          </p:grpSpPr>
          <p:sp>
            <p:nvSpPr>
              <p:cNvPr id="110" name="Freeform 19"/>
              <p:cNvSpPr>
                <a:spLocks noChangeAspect="1" noEditPoints="1"/>
              </p:cNvSpPr>
              <p:nvPr/>
            </p:nvSpPr>
            <p:spPr bwMode="black">
              <a:xfrm>
                <a:off x="4441856" y="4356013"/>
                <a:ext cx="888304" cy="720266"/>
              </a:xfrm>
              <a:custGeom>
                <a:avLst/>
                <a:gdLst>
                  <a:gd name="T0" fmla="*/ 600 w 1107"/>
                  <a:gd name="T1" fmla="*/ 625 h 897"/>
                  <a:gd name="T2" fmla="*/ 649 w 1107"/>
                  <a:gd name="T3" fmla="*/ 567 h 897"/>
                  <a:gd name="T4" fmla="*/ 727 w 1107"/>
                  <a:gd name="T5" fmla="*/ 482 h 897"/>
                  <a:gd name="T6" fmla="*/ 601 w 1107"/>
                  <a:gd name="T7" fmla="*/ 434 h 897"/>
                  <a:gd name="T8" fmla="*/ 628 w 1107"/>
                  <a:gd name="T9" fmla="*/ 305 h 897"/>
                  <a:gd name="T10" fmla="*/ 547 w 1107"/>
                  <a:gd name="T11" fmla="*/ 240 h 897"/>
                  <a:gd name="T12" fmla="*/ 427 w 1107"/>
                  <a:gd name="T13" fmla="*/ 287 h 897"/>
                  <a:gd name="T14" fmla="*/ 368 w 1107"/>
                  <a:gd name="T15" fmla="*/ 170 h 897"/>
                  <a:gd name="T16" fmla="*/ 285 w 1107"/>
                  <a:gd name="T17" fmla="*/ 263 h 897"/>
                  <a:gd name="T18" fmla="*/ 241 w 1107"/>
                  <a:gd name="T19" fmla="*/ 313 h 897"/>
                  <a:gd name="T20" fmla="*/ 139 w 1107"/>
                  <a:gd name="T21" fmla="*/ 281 h 897"/>
                  <a:gd name="T22" fmla="*/ 79 w 1107"/>
                  <a:gd name="T23" fmla="*/ 355 h 897"/>
                  <a:gd name="T24" fmla="*/ 132 w 1107"/>
                  <a:gd name="T25" fmla="*/ 446 h 897"/>
                  <a:gd name="T26" fmla="*/ 83 w 1107"/>
                  <a:gd name="T27" fmla="*/ 505 h 897"/>
                  <a:gd name="T28" fmla="*/ 5 w 1107"/>
                  <a:gd name="T29" fmla="*/ 590 h 897"/>
                  <a:gd name="T30" fmla="*/ 132 w 1107"/>
                  <a:gd name="T31" fmla="*/ 638 h 897"/>
                  <a:gd name="T32" fmla="*/ 145 w 1107"/>
                  <a:gd name="T33" fmla="*/ 669 h 897"/>
                  <a:gd name="T34" fmla="*/ 110 w 1107"/>
                  <a:gd name="T35" fmla="*/ 793 h 897"/>
                  <a:gd name="T36" fmla="*/ 230 w 1107"/>
                  <a:gd name="T37" fmla="*/ 781 h 897"/>
                  <a:gd name="T38" fmla="*/ 306 w 1107"/>
                  <a:gd name="T39" fmla="*/ 785 h 897"/>
                  <a:gd name="T40" fmla="*/ 346 w 1107"/>
                  <a:gd name="T41" fmla="*/ 878 h 897"/>
                  <a:gd name="T42" fmla="*/ 440 w 1107"/>
                  <a:gd name="T43" fmla="*/ 872 h 897"/>
                  <a:gd name="T44" fmla="*/ 466 w 1107"/>
                  <a:gd name="T45" fmla="*/ 764 h 897"/>
                  <a:gd name="T46" fmla="*/ 539 w 1107"/>
                  <a:gd name="T47" fmla="*/ 755 h 897"/>
                  <a:gd name="T48" fmla="*/ 659 w 1107"/>
                  <a:gd name="T49" fmla="*/ 743 h 897"/>
                  <a:gd name="T50" fmla="*/ 263 w 1107"/>
                  <a:gd name="T51" fmla="*/ 452 h 897"/>
                  <a:gd name="T52" fmla="*/ 281 w 1107"/>
                  <a:gd name="T53" fmla="*/ 633 h 897"/>
                  <a:gd name="T54" fmla="*/ 1002 w 1107"/>
                  <a:gd name="T55" fmla="*/ 332 h 897"/>
                  <a:gd name="T56" fmla="*/ 1043 w 1107"/>
                  <a:gd name="T57" fmla="*/ 304 h 897"/>
                  <a:gd name="T58" fmla="*/ 1107 w 1107"/>
                  <a:gd name="T59" fmla="*/ 266 h 897"/>
                  <a:gd name="T60" fmla="*/ 1037 w 1107"/>
                  <a:gd name="T61" fmla="*/ 213 h 897"/>
                  <a:gd name="T62" fmla="*/ 1077 w 1107"/>
                  <a:gd name="T63" fmla="*/ 138 h 897"/>
                  <a:gd name="T64" fmla="*/ 1038 w 1107"/>
                  <a:gd name="T65" fmla="*/ 83 h 897"/>
                  <a:gd name="T66" fmla="*/ 956 w 1107"/>
                  <a:gd name="T67" fmla="*/ 91 h 897"/>
                  <a:gd name="T68" fmla="*/ 940 w 1107"/>
                  <a:gd name="T69" fmla="*/ 7 h 897"/>
                  <a:gd name="T70" fmla="*/ 872 w 1107"/>
                  <a:gd name="T71" fmla="*/ 50 h 897"/>
                  <a:gd name="T72" fmla="*/ 836 w 1107"/>
                  <a:gd name="T73" fmla="*/ 74 h 897"/>
                  <a:gd name="T74" fmla="*/ 778 w 1107"/>
                  <a:gd name="T75" fmla="*/ 35 h 897"/>
                  <a:gd name="T76" fmla="*/ 728 w 1107"/>
                  <a:gd name="T77" fmla="*/ 70 h 897"/>
                  <a:gd name="T78" fmla="*/ 744 w 1107"/>
                  <a:gd name="T79" fmla="*/ 136 h 897"/>
                  <a:gd name="T80" fmla="*/ 703 w 1107"/>
                  <a:gd name="T81" fmla="*/ 164 h 897"/>
                  <a:gd name="T82" fmla="*/ 640 w 1107"/>
                  <a:gd name="T83" fmla="*/ 203 h 897"/>
                  <a:gd name="T84" fmla="*/ 710 w 1107"/>
                  <a:gd name="T85" fmla="*/ 255 h 897"/>
                  <a:gd name="T86" fmla="*/ 712 w 1107"/>
                  <a:gd name="T87" fmla="*/ 277 h 897"/>
                  <a:gd name="T88" fmla="*/ 668 w 1107"/>
                  <a:gd name="T89" fmla="*/ 347 h 897"/>
                  <a:gd name="T90" fmla="*/ 745 w 1107"/>
                  <a:gd name="T91" fmla="*/ 361 h 897"/>
                  <a:gd name="T92" fmla="*/ 791 w 1107"/>
                  <a:gd name="T93" fmla="*/ 377 h 897"/>
                  <a:gd name="T94" fmla="*/ 799 w 1107"/>
                  <a:gd name="T95" fmla="*/ 443 h 897"/>
                  <a:gd name="T96" fmla="*/ 859 w 1107"/>
                  <a:gd name="T97" fmla="*/ 456 h 897"/>
                  <a:gd name="T98" fmla="*/ 894 w 1107"/>
                  <a:gd name="T99" fmla="*/ 393 h 897"/>
                  <a:gd name="T100" fmla="*/ 941 w 1107"/>
                  <a:gd name="T101" fmla="*/ 401 h 897"/>
                  <a:gd name="T102" fmla="*/ 1018 w 1107"/>
                  <a:gd name="T103" fmla="*/ 415 h 897"/>
                  <a:gd name="T104" fmla="*/ 825 w 1107"/>
                  <a:gd name="T105" fmla="*/ 164 h 897"/>
                  <a:gd name="T106" fmla="*/ 803 w 1107"/>
                  <a:gd name="T107" fmla="*/ 279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7" h="897">
                    <a:moveTo>
                      <a:pt x="654" y="716"/>
                    </a:moveTo>
                    <a:cubicBezTo>
                      <a:pt x="616" y="670"/>
                      <a:pt x="616" y="670"/>
                      <a:pt x="616" y="670"/>
                    </a:cubicBezTo>
                    <a:cubicBezTo>
                      <a:pt x="593" y="654"/>
                      <a:pt x="603" y="638"/>
                      <a:pt x="600" y="625"/>
                    </a:cubicBezTo>
                    <a:cubicBezTo>
                      <a:pt x="600" y="625"/>
                      <a:pt x="600" y="625"/>
                      <a:pt x="600" y="625"/>
                    </a:cubicBezTo>
                    <a:cubicBezTo>
                      <a:pt x="605" y="617"/>
                      <a:pt x="611" y="609"/>
                      <a:pt x="608" y="596"/>
                    </a:cubicBezTo>
                    <a:cubicBezTo>
                      <a:pt x="618" y="580"/>
                      <a:pt x="623" y="572"/>
                      <a:pt x="649" y="567"/>
                    </a:cubicBezTo>
                    <a:cubicBezTo>
                      <a:pt x="715" y="553"/>
                      <a:pt x="715" y="553"/>
                      <a:pt x="715" y="553"/>
                    </a:cubicBezTo>
                    <a:cubicBezTo>
                      <a:pt x="728" y="550"/>
                      <a:pt x="733" y="542"/>
                      <a:pt x="730" y="529"/>
                    </a:cubicBezTo>
                    <a:cubicBezTo>
                      <a:pt x="727" y="482"/>
                      <a:pt x="727" y="482"/>
                      <a:pt x="727" y="482"/>
                    </a:cubicBezTo>
                    <a:cubicBezTo>
                      <a:pt x="724" y="469"/>
                      <a:pt x="717" y="463"/>
                      <a:pt x="701" y="453"/>
                    </a:cubicBezTo>
                    <a:cubicBezTo>
                      <a:pt x="641" y="459"/>
                      <a:pt x="641" y="459"/>
                      <a:pt x="641" y="459"/>
                    </a:cubicBezTo>
                    <a:cubicBezTo>
                      <a:pt x="620" y="457"/>
                      <a:pt x="604" y="447"/>
                      <a:pt x="601" y="434"/>
                    </a:cubicBezTo>
                    <a:cubicBezTo>
                      <a:pt x="598" y="421"/>
                      <a:pt x="590" y="416"/>
                      <a:pt x="580" y="397"/>
                    </a:cubicBezTo>
                    <a:cubicBezTo>
                      <a:pt x="577" y="384"/>
                      <a:pt x="574" y="371"/>
                      <a:pt x="584" y="355"/>
                    </a:cubicBezTo>
                    <a:cubicBezTo>
                      <a:pt x="628" y="305"/>
                      <a:pt x="628" y="305"/>
                      <a:pt x="628" y="305"/>
                    </a:cubicBezTo>
                    <a:cubicBezTo>
                      <a:pt x="634" y="297"/>
                      <a:pt x="631" y="284"/>
                      <a:pt x="623" y="279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73" y="235"/>
                      <a:pt x="560" y="238"/>
                      <a:pt x="547" y="240"/>
                    </a:cubicBezTo>
                    <a:cubicBezTo>
                      <a:pt x="503" y="291"/>
                      <a:pt x="503" y="291"/>
                      <a:pt x="503" y="291"/>
                    </a:cubicBezTo>
                    <a:cubicBezTo>
                      <a:pt x="484" y="302"/>
                      <a:pt x="471" y="304"/>
                      <a:pt x="463" y="299"/>
                    </a:cubicBezTo>
                    <a:cubicBezTo>
                      <a:pt x="456" y="294"/>
                      <a:pt x="435" y="292"/>
                      <a:pt x="427" y="287"/>
                    </a:cubicBezTo>
                    <a:cubicBezTo>
                      <a:pt x="419" y="282"/>
                      <a:pt x="403" y="271"/>
                      <a:pt x="400" y="258"/>
                    </a:cubicBezTo>
                    <a:cubicBezTo>
                      <a:pt x="386" y="193"/>
                      <a:pt x="386" y="193"/>
                      <a:pt x="386" y="193"/>
                    </a:cubicBezTo>
                    <a:cubicBezTo>
                      <a:pt x="384" y="180"/>
                      <a:pt x="368" y="170"/>
                      <a:pt x="368" y="170"/>
                    </a:cubicBezTo>
                    <a:cubicBezTo>
                      <a:pt x="308" y="176"/>
                      <a:pt x="308" y="176"/>
                      <a:pt x="308" y="176"/>
                    </a:cubicBezTo>
                    <a:cubicBezTo>
                      <a:pt x="308" y="176"/>
                      <a:pt x="289" y="187"/>
                      <a:pt x="292" y="200"/>
                    </a:cubicBezTo>
                    <a:cubicBezTo>
                      <a:pt x="285" y="263"/>
                      <a:pt x="285" y="263"/>
                      <a:pt x="285" y="263"/>
                    </a:cubicBezTo>
                    <a:cubicBezTo>
                      <a:pt x="291" y="289"/>
                      <a:pt x="277" y="292"/>
                      <a:pt x="272" y="300"/>
                    </a:cubicBezTo>
                    <a:cubicBezTo>
                      <a:pt x="272" y="300"/>
                      <a:pt x="272" y="300"/>
                      <a:pt x="267" y="308"/>
                    </a:cubicBezTo>
                    <a:cubicBezTo>
                      <a:pt x="259" y="302"/>
                      <a:pt x="246" y="305"/>
                      <a:pt x="241" y="313"/>
                    </a:cubicBezTo>
                    <a:cubicBezTo>
                      <a:pt x="236" y="321"/>
                      <a:pt x="236" y="321"/>
                      <a:pt x="236" y="321"/>
                    </a:cubicBezTo>
                    <a:cubicBezTo>
                      <a:pt x="223" y="324"/>
                      <a:pt x="210" y="327"/>
                      <a:pt x="194" y="317"/>
                    </a:cubicBezTo>
                    <a:cubicBezTo>
                      <a:pt x="139" y="281"/>
                      <a:pt x="139" y="281"/>
                      <a:pt x="139" y="281"/>
                    </a:cubicBezTo>
                    <a:cubicBezTo>
                      <a:pt x="131" y="276"/>
                      <a:pt x="110" y="273"/>
                      <a:pt x="104" y="281"/>
                    </a:cubicBezTo>
                    <a:cubicBezTo>
                      <a:pt x="79" y="321"/>
                      <a:pt x="79" y="321"/>
                      <a:pt x="79" y="321"/>
                    </a:cubicBezTo>
                    <a:cubicBezTo>
                      <a:pt x="66" y="324"/>
                      <a:pt x="68" y="337"/>
                      <a:pt x="79" y="355"/>
                    </a:cubicBezTo>
                    <a:cubicBezTo>
                      <a:pt x="121" y="394"/>
                      <a:pt x="121" y="394"/>
                      <a:pt x="121" y="394"/>
                    </a:cubicBezTo>
                    <a:cubicBezTo>
                      <a:pt x="140" y="417"/>
                      <a:pt x="135" y="425"/>
                      <a:pt x="132" y="446"/>
                    </a:cubicBezTo>
                    <a:cubicBezTo>
                      <a:pt x="132" y="446"/>
                      <a:pt x="132" y="446"/>
                      <a:pt x="132" y="446"/>
                    </a:cubicBezTo>
                    <a:cubicBezTo>
                      <a:pt x="127" y="454"/>
                      <a:pt x="122" y="462"/>
                      <a:pt x="117" y="470"/>
                    </a:cubicBezTo>
                    <a:cubicBezTo>
                      <a:pt x="117" y="470"/>
                      <a:pt x="117" y="470"/>
                      <a:pt x="117" y="470"/>
                    </a:cubicBezTo>
                    <a:cubicBezTo>
                      <a:pt x="120" y="483"/>
                      <a:pt x="109" y="499"/>
                      <a:pt x="83" y="505"/>
                    </a:cubicBezTo>
                    <a:cubicBezTo>
                      <a:pt x="23" y="511"/>
                      <a:pt x="23" y="511"/>
                      <a:pt x="23" y="511"/>
                    </a:cubicBezTo>
                    <a:cubicBezTo>
                      <a:pt x="10" y="514"/>
                      <a:pt x="0" y="529"/>
                      <a:pt x="2" y="543"/>
                    </a:cubicBezTo>
                    <a:cubicBezTo>
                      <a:pt x="5" y="590"/>
                      <a:pt x="5" y="590"/>
                      <a:pt x="5" y="590"/>
                    </a:cubicBezTo>
                    <a:cubicBezTo>
                      <a:pt x="8" y="603"/>
                      <a:pt x="16" y="608"/>
                      <a:pt x="37" y="610"/>
                    </a:cubicBezTo>
                    <a:cubicBezTo>
                      <a:pt x="92" y="612"/>
                      <a:pt x="92" y="612"/>
                      <a:pt x="92" y="612"/>
                    </a:cubicBezTo>
                    <a:cubicBezTo>
                      <a:pt x="113" y="614"/>
                      <a:pt x="129" y="625"/>
                      <a:pt x="132" y="638"/>
                    </a:cubicBezTo>
                    <a:cubicBezTo>
                      <a:pt x="132" y="638"/>
                      <a:pt x="132" y="638"/>
                      <a:pt x="132" y="638"/>
                    </a:cubicBezTo>
                    <a:cubicBezTo>
                      <a:pt x="140" y="643"/>
                      <a:pt x="142" y="656"/>
                      <a:pt x="150" y="661"/>
                    </a:cubicBezTo>
                    <a:cubicBezTo>
                      <a:pt x="145" y="669"/>
                      <a:pt x="145" y="669"/>
                      <a:pt x="145" y="669"/>
                    </a:cubicBezTo>
                    <a:cubicBezTo>
                      <a:pt x="153" y="674"/>
                      <a:pt x="156" y="687"/>
                      <a:pt x="140" y="711"/>
                    </a:cubicBezTo>
                    <a:cubicBezTo>
                      <a:pt x="109" y="759"/>
                      <a:pt x="109" y="759"/>
                      <a:pt x="109" y="759"/>
                    </a:cubicBezTo>
                    <a:cubicBezTo>
                      <a:pt x="99" y="775"/>
                      <a:pt x="102" y="788"/>
                      <a:pt x="110" y="793"/>
                    </a:cubicBezTo>
                    <a:cubicBezTo>
                      <a:pt x="152" y="832"/>
                      <a:pt x="152" y="832"/>
                      <a:pt x="152" y="832"/>
                    </a:cubicBezTo>
                    <a:cubicBezTo>
                      <a:pt x="160" y="837"/>
                      <a:pt x="173" y="834"/>
                      <a:pt x="178" y="826"/>
                    </a:cubicBezTo>
                    <a:cubicBezTo>
                      <a:pt x="230" y="781"/>
                      <a:pt x="230" y="781"/>
                      <a:pt x="230" y="781"/>
                    </a:cubicBezTo>
                    <a:cubicBezTo>
                      <a:pt x="248" y="770"/>
                      <a:pt x="261" y="767"/>
                      <a:pt x="269" y="772"/>
                    </a:cubicBezTo>
                    <a:cubicBezTo>
                      <a:pt x="269" y="772"/>
                      <a:pt x="269" y="772"/>
                      <a:pt x="269" y="772"/>
                    </a:cubicBezTo>
                    <a:cubicBezTo>
                      <a:pt x="282" y="769"/>
                      <a:pt x="298" y="779"/>
                      <a:pt x="306" y="785"/>
                    </a:cubicBezTo>
                    <a:cubicBezTo>
                      <a:pt x="306" y="785"/>
                      <a:pt x="306" y="785"/>
                      <a:pt x="306" y="785"/>
                    </a:cubicBezTo>
                    <a:cubicBezTo>
                      <a:pt x="319" y="782"/>
                      <a:pt x="327" y="787"/>
                      <a:pt x="332" y="813"/>
                    </a:cubicBezTo>
                    <a:cubicBezTo>
                      <a:pt x="346" y="878"/>
                      <a:pt x="346" y="878"/>
                      <a:pt x="346" y="878"/>
                    </a:cubicBezTo>
                    <a:cubicBezTo>
                      <a:pt x="349" y="892"/>
                      <a:pt x="357" y="897"/>
                      <a:pt x="370" y="894"/>
                    </a:cubicBezTo>
                    <a:cubicBezTo>
                      <a:pt x="425" y="896"/>
                      <a:pt x="425" y="896"/>
                      <a:pt x="425" y="896"/>
                    </a:cubicBezTo>
                    <a:cubicBezTo>
                      <a:pt x="430" y="888"/>
                      <a:pt x="443" y="885"/>
                      <a:pt x="440" y="872"/>
                    </a:cubicBezTo>
                    <a:cubicBezTo>
                      <a:pt x="440" y="804"/>
                      <a:pt x="440" y="804"/>
                      <a:pt x="440" y="804"/>
                    </a:cubicBezTo>
                    <a:cubicBezTo>
                      <a:pt x="442" y="783"/>
                      <a:pt x="460" y="772"/>
                      <a:pt x="466" y="764"/>
                    </a:cubicBezTo>
                    <a:cubicBezTo>
                      <a:pt x="466" y="764"/>
                      <a:pt x="466" y="764"/>
                      <a:pt x="466" y="764"/>
                    </a:cubicBezTo>
                    <a:cubicBezTo>
                      <a:pt x="479" y="761"/>
                      <a:pt x="492" y="758"/>
                      <a:pt x="497" y="750"/>
                    </a:cubicBezTo>
                    <a:cubicBezTo>
                      <a:pt x="497" y="750"/>
                      <a:pt x="497" y="750"/>
                      <a:pt x="497" y="750"/>
                    </a:cubicBezTo>
                    <a:cubicBezTo>
                      <a:pt x="510" y="747"/>
                      <a:pt x="523" y="745"/>
                      <a:pt x="539" y="755"/>
                    </a:cubicBezTo>
                    <a:cubicBezTo>
                      <a:pt x="594" y="791"/>
                      <a:pt x="594" y="791"/>
                      <a:pt x="594" y="791"/>
                    </a:cubicBezTo>
                    <a:cubicBezTo>
                      <a:pt x="602" y="796"/>
                      <a:pt x="623" y="798"/>
                      <a:pt x="628" y="790"/>
                    </a:cubicBezTo>
                    <a:cubicBezTo>
                      <a:pt x="659" y="743"/>
                      <a:pt x="659" y="743"/>
                      <a:pt x="659" y="743"/>
                    </a:cubicBezTo>
                    <a:cubicBezTo>
                      <a:pt x="659" y="743"/>
                      <a:pt x="669" y="727"/>
                      <a:pt x="654" y="716"/>
                    </a:cubicBezTo>
                    <a:close/>
                    <a:moveTo>
                      <a:pt x="281" y="633"/>
                    </a:moveTo>
                    <a:cubicBezTo>
                      <a:pt x="223" y="584"/>
                      <a:pt x="219" y="502"/>
                      <a:pt x="263" y="452"/>
                    </a:cubicBezTo>
                    <a:cubicBezTo>
                      <a:pt x="313" y="393"/>
                      <a:pt x="399" y="382"/>
                      <a:pt x="457" y="431"/>
                    </a:cubicBezTo>
                    <a:cubicBezTo>
                      <a:pt x="507" y="475"/>
                      <a:pt x="518" y="561"/>
                      <a:pt x="469" y="619"/>
                    </a:cubicBezTo>
                    <a:cubicBezTo>
                      <a:pt x="420" y="678"/>
                      <a:pt x="339" y="682"/>
                      <a:pt x="281" y="633"/>
                    </a:cubicBezTo>
                    <a:close/>
                    <a:moveTo>
                      <a:pt x="1019" y="398"/>
                    </a:moveTo>
                    <a:cubicBezTo>
                      <a:pt x="1004" y="362"/>
                      <a:pt x="1004" y="362"/>
                      <a:pt x="1004" y="362"/>
                    </a:cubicBezTo>
                    <a:cubicBezTo>
                      <a:pt x="992" y="348"/>
                      <a:pt x="1002" y="340"/>
                      <a:pt x="1002" y="332"/>
                    </a:cubicBezTo>
                    <a:cubicBezTo>
                      <a:pt x="1002" y="332"/>
                      <a:pt x="1002" y="332"/>
                      <a:pt x="1002" y="332"/>
                    </a:cubicBezTo>
                    <a:cubicBezTo>
                      <a:pt x="1007" y="328"/>
                      <a:pt x="1011" y="324"/>
                      <a:pt x="1012" y="315"/>
                    </a:cubicBezTo>
                    <a:cubicBezTo>
                      <a:pt x="1021" y="307"/>
                      <a:pt x="1026" y="303"/>
                      <a:pt x="1043" y="304"/>
                    </a:cubicBezTo>
                    <a:cubicBezTo>
                      <a:pt x="1086" y="307"/>
                      <a:pt x="1086" y="307"/>
                      <a:pt x="1086" y="307"/>
                    </a:cubicBezTo>
                    <a:cubicBezTo>
                      <a:pt x="1095" y="308"/>
                      <a:pt x="1099" y="304"/>
                      <a:pt x="1100" y="295"/>
                    </a:cubicBezTo>
                    <a:cubicBezTo>
                      <a:pt x="1107" y="266"/>
                      <a:pt x="1107" y="266"/>
                      <a:pt x="1107" y="266"/>
                    </a:cubicBezTo>
                    <a:cubicBezTo>
                      <a:pt x="1107" y="257"/>
                      <a:pt x="1103" y="252"/>
                      <a:pt x="1095" y="243"/>
                    </a:cubicBezTo>
                    <a:cubicBezTo>
                      <a:pt x="1057" y="236"/>
                      <a:pt x="1057" y="236"/>
                      <a:pt x="1057" y="236"/>
                    </a:cubicBezTo>
                    <a:cubicBezTo>
                      <a:pt x="1044" y="231"/>
                      <a:pt x="1036" y="222"/>
                      <a:pt x="1037" y="213"/>
                    </a:cubicBezTo>
                    <a:cubicBezTo>
                      <a:pt x="1038" y="205"/>
                      <a:pt x="1034" y="200"/>
                      <a:pt x="1030" y="187"/>
                    </a:cubicBezTo>
                    <a:cubicBezTo>
                      <a:pt x="1031" y="178"/>
                      <a:pt x="1032" y="170"/>
                      <a:pt x="1041" y="162"/>
                    </a:cubicBezTo>
                    <a:cubicBezTo>
                      <a:pt x="1077" y="138"/>
                      <a:pt x="1077" y="138"/>
                      <a:pt x="1077" y="138"/>
                    </a:cubicBezTo>
                    <a:cubicBezTo>
                      <a:pt x="1082" y="134"/>
                      <a:pt x="1083" y="126"/>
                      <a:pt x="1079" y="121"/>
                    </a:cubicBezTo>
                    <a:cubicBezTo>
                      <a:pt x="1059" y="89"/>
                      <a:pt x="1059" y="89"/>
                      <a:pt x="1059" y="89"/>
                    </a:cubicBezTo>
                    <a:cubicBezTo>
                      <a:pt x="1055" y="85"/>
                      <a:pt x="1047" y="84"/>
                      <a:pt x="1038" y="83"/>
                    </a:cubicBezTo>
                    <a:cubicBezTo>
                      <a:pt x="1002" y="107"/>
                      <a:pt x="1002" y="107"/>
                      <a:pt x="1002" y="107"/>
                    </a:cubicBezTo>
                    <a:cubicBezTo>
                      <a:pt x="989" y="110"/>
                      <a:pt x="980" y="110"/>
                      <a:pt x="976" y="105"/>
                    </a:cubicBezTo>
                    <a:cubicBezTo>
                      <a:pt x="972" y="100"/>
                      <a:pt x="960" y="95"/>
                      <a:pt x="956" y="91"/>
                    </a:cubicBezTo>
                    <a:cubicBezTo>
                      <a:pt x="952" y="86"/>
                      <a:pt x="944" y="77"/>
                      <a:pt x="944" y="68"/>
                    </a:cubicBezTo>
                    <a:cubicBezTo>
                      <a:pt x="948" y="25"/>
                      <a:pt x="948" y="25"/>
                      <a:pt x="948" y="25"/>
                    </a:cubicBezTo>
                    <a:cubicBezTo>
                      <a:pt x="948" y="17"/>
                      <a:pt x="940" y="7"/>
                      <a:pt x="940" y="7"/>
                    </a:cubicBezTo>
                    <a:cubicBezTo>
                      <a:pt x="902" y="0"/>
                      <a:pt x="902" y="0"/>
                      <a:pt x="902" y="0"/>
                    </a:cubicBezTo>
                    <a:cubicBezTo>
                      <a:pt x="902" y="0"/>
                      <a:pt x="889" y="4"/>
                      <a:pt x="888" y="12"/>
                    </a:cubicBezTo>
                    <a:cubicBezTo>
                      <a:pt x="872" y="50"/>
                      <a:pt x="872" y="50"/>
                      <a:pt x="872" y="50"/>
                    </a:cubicBezTo>
                    <a:cubicBezTo>
                      <a:pt x="871" y="67"/>
                      <a:pt x="862" y="67"/>
                      <a:pt x="858" y="71"/>
                    </a:cubicBezTo>
                    <a:cubicBezTo>
                      <a:pt x="858" y="71"/>
                      <a:pt x="858" y="71"/>
                      <a:pt x="853" y="75"/>
                    </a:cubicBezTo>
                    <a:cubicBezTo>
                      <a:pt x="849" y="70"/>
                      <a:pt x="840" y="70"/>
                      <a:pt x="836" y="74"/>
                    </a:cubicBezTo>
                    <a:cubicBezTo>
                      <a:pt x="831" y="78"/>
                      <a:pt x="831" y="78"/>
                      <a:pt x="831" y="78"/>
                    </a:cubicBezTo>
                    <a:cubicBezTo>
                      <a:pt x="822" y="77"/>
                      <a:pt x="814" y="76"/>
                      <a:pt x="806" y="67"/>
                    </a:cubicBezTo>
                    <a:cubicBezTo>
                      <a:pt x="778" y="35"/>
                      <a:pt x="778" y="35"/>
                      <a:pt x="778" y="35"/>
                    </a:cubicBezTo>
                    <a:cubicBezTo>
                      <a:pt x="774" y="30"/>
                      <a:pt x="762" y="25"/>
                      <a:pt x="757" y="29"/>
                    </a:cubicBezTo>
                    <a:cubicBezTo>
                      <a:pt x="734" y="49"/>
                      <a:pt x="734" y="49"/>
                      <a:pt x="734" y="49"/>
                    </a:cubicBezTo>
                    <a:cubicBezTo>
                      <a:pt x="725" y="49"/>
                      <a:pt x="725" y="57"/>
                      <a:pt x="728" y="70"/>
                    </a:cubicBezTo>
                    <a:cubicBezTo>
                      <a:pt x="747" y="102"/>
                      <a:pt x="747" y="102"/>
                      <a:pt x="747" y="102"/>
                    </a:cubicBezTo>
                    <a:cubicBezTo>
                      <a:pt x="754" y="120"/>
                      <a:pt x="750" y="124"/>
                      <a:pt x="744" y="136"/>
                    </a:cubicBezTo>
                    <a:cubicBezTo>
                      <a:pt x="744" y="136"/>
                      <a:pt x="744" y="136"/>
                      <a:pt x="744" y="136"/>
                    </a:cubicBezTo>
                    <a:cubicBezTo>
                      <a:pt x="740" y="140"/>
                      <a:pt x="735" y="144"/>
                      <a:pt x="731" y="148"/>
                    </a:cubicBezTo>
                    <a:cubicBezTo>
                      <a:pt x="731" y="148"/>
                      <a:pt x="731" y="148"/>
                      <a:pt x="731" y="148"/>
                    </a:cubicBezTo>
                    <a:cubicBezTo>
                      <a:pt x="730" y="157"/>
                      <a:pt x="721" y="165"/>
                      <a:pt x="703" y="164"/>
                    </a:cubicBezTo>
                    <a:cubicBezTo>
                      <a:pt x="665" y="157"/>
                      <a:pt x="665" y="157"/>
                      <a:pt x="665" y="157"/>
                    </a:cubicBezTo>
                    <a:cubicBezTo>
                      <a:pt x="656" y="156"/>
                      <a:pt x="647" y="164"/>
                      <a:pt x="647" y="173"/>
                    </a:cubicBezTo>
                    <a:cubicBezTo>
                      <a:pt x="640" y="203"/>
                      <a:pt x="640" y="203"/>
                      <a:pt x="640" y="203"/>
                    </a:cubicBezTo>
                    <a:cubicBezTo>
                      <a:pt x="639" y="211"/>
                      <a:pt x="643" y="216"/>
                      <a:pt x="656" y="221"/>
                    </a:cubicBezTo>
                    <a:cubicBezTo>
                      <a:pt x="690" y="232"/>
                      <a:pt x="690" y="232"/>
                      <a:pt x="690" y="232"/>
                    </a:cubicBezTo>
                    <a:cubicBezTo>
                      <a:pt x="702" y="237"/>
                      <a:pt x="710" y="246"/>
                      <a:pt x="710" y="255"/>
                    </a:cubicBezTo>
                    <a:cubicBezTo>
                      <a:pt x="710" y="255"/>
                      <a:pt x="710" y="255"/>
                      <a:pt x="710" y="255"/>
                    </a:cubicBezTo>
                    <a:cubicBezTo>
                      <a:pt x="714" y="260"/>
                      <a:pt x="713" y="268"/>
                      <a:pt x="717" y="273"/>
                    </a:cubicBezTo>
                    <a:cubicBezTo>
                      <a:pt x="712" y="277"/>
                      <a:pt x="712" y="277"/>
                      <a:pt x="712" y="277"/>
                    </a:cubicBezTo>
                    <a:cubicBezTo>
                      <a:pt x="716" y="281"/>
                      <a:pt x="716" y="290"/>
                      <a:pt x="702" y="302"/>
                    </a:cubicBezTo>
                    <a:cubicBezTo>
                      <a:pt x="674" y="326"/>
                      <a:pt x="674" y="326"/>
                      <a:pt x="674" y="326"/>
                    </a:cubicBezTo>
                    <a:cubicBezTo>
                      <a:pt x="665" y="334"/>
                      <a:pt x="664" y="343"/>
                      <a:pt x="668" y="347"/>
                    </a:cubicBezTo>
                    <a:cubicBezTo>
                      <a:pt x="687" y="379"/>
                      <a:pt x="687" y="379"/>
                      <a:pt x="687" y="379"/>
                    </a:cubicBezTo>
                    <a:cubicBezTo>
                      <a:pt x="691" y="383"/>
                      <a:pt x="700" y="384"/>
                      <a:pt x="704" y="380"/>
                    </a:cubicBezTo>
                    <a:cubicBezTo>
                      <a:pt x="745" y="361"/>
                      <a:pt x="745" y="361"/>
                      <a:pt x="745" y="361"/>
                    </a:cubicBezTo>
                    <a:cubicBezTo>
                      <a:pt x="758" y="358"/>
                      <a:pt x="767" y="358"/>
                      <a:pt x="771" y="363"/>
                    </a:cubicBezTo>
                    <a:cubicBezTo>
                      <a:pt x="771" y="363"/>
                      <a:pt x="771" y="363"/>
                      <a:pt x="771" y="363"/>
                    </a:cubicBezTo>
                    <a:cubicBezTo>
                      <a:pt x="779" y="364"/>
                      <a:pt x="787" y="373"/>
                      <a:pt x="791" y="377"/>
                    </a:cubicBezTo>
                    <a:cubicBezTo>
                      <a:pt x="791" y="377"/>
                      <a:pt x="791" y="377"/>
                      <a:pt x="791" y="377"/>
                    </a:cubicBezTo>
                    <a:cubicBezTo>
                      <a:pt x="800" y="378"/>
                      <a:pt x="804" y="383"/>
                      <a:pt x="802" y="400"/>
                    </a:cubicBezTo>
                    <a:cubicBezTo>
                      <a:pt x="799" y="443"/>
                      <a:pt x="799" y="443"/>
                      <a:pt x="799" y="443"/>
                    </a:cubicBezTo>
                    <a:cubicBezTo>
                      <a:pt x="798" y="451"/>
                      <a:pt x="802" y="456"/>
                      <a:pt x="811" y="457"/>
                    </a:cubicBezTo>
                    <a:cubicBezTo>
                      <a:pt x="845" y="468"/>
                      <a:pt x="845" y="468"/>
                      <a:pt x="845" y="468"/>
                    </a:cubicBezTo>
                    <a:cubicBezTo>
                      <a:pt x="849" y="464"/>
                      <a:pt x="858" y="464"/>
                      <a:pt x="859" y="456"/>
                    </a:cubicBezTo>
                    <a:cubicBezTo>
                      <a:pt x="871" y="413"/>
                      <a:pt x="871" y="413"/>
                      <a:pt x="871" y="413"/>
                    </a:cubicBezTo>
                    <a:cubicBezTo>
                      <a:pt x="876" y="401"/>
                      <a:pt x="889" y="397"/>
                      <a:pt x="894" y="393"/>
                    </a:cubicBezTo>
                    <a:cubicBezTo>
                      <a:pt x="894" y="393"/>
                      <a:pt x="894" y="393"/>
                      <a:pt x="894" y="393"/>
                    </a:cubicBezTo>
                    <a:cubicBezTo>
                      <a:pt x="902" y="394"/>
                      <a:pt x="911" y="395"/>
                      <a:pt x="916" y="391"/>
                    </a:cubicBezTo>
                    <a:cubicBezTo>
                      <a:pt x="916" y="391"/>
                      <a:pt x="916" y="391"/>
                      <a:pt x="916" y="391"/>
                    </a:cubicBezTo>
                    <a:cubicBezTo>
                      <a:pt x="924" y="391"/>
                      <a:pt x="933" y="392"/>
                      <a:pt x="941" y="401"/>
                    </a:cubicBezTo>
                    <a:cubicBezTo>
                      <a:pt x="969" y="433"/>
                      <a:pt x="969" y="433"/>
                      <a:pt x="969" y="433"/>
                    </a:cubicBezTo>
                    <a:cubicBezTo>
                      <a:pt x="973" y="438"/>
                      <a:pt x="985" y="443"/>
                      <a:pt x="990" y="439"/>
                    </a:cubicBezTo>
                    <a:cubicBezTo>
                      <a:pt x="1018" y="415"/>
                      <a:pt x="1018" y="415"/>
                      <a:pt x="1018" y="415"/>
                    </a:cubicBezTo>
                    <a:cubicBezTo>
                      <a:pt x="1018" y="415"/>
                      <a:pt x="1027" y="407"/>
                      <a:pt x="1019" y="398"/>
                    </a:cubicBezTo>
                    <a:close/>
                    <a:moveTo>
                      <a:pt x="803" y="279"/>
                    </a:moveTo>
                    <a:cubicBezTo>
                      <a:pt x="776" y="238"/>
                      <a:pt x="788" y="187"/>
                      <a:pt x="825" y="164"/>
                    </a:cubicBezTo>
                    <a:cubicBezTo>
                      <a:pt x="866" y="136"/>
                      <a:pt x="921" y="144"/>
                      <a:pt x="948" y="185"/>
                    </a:cubicBezTo>
                    <a:cubicBezTo>
                      <a:pt x="972" y="221"/>
                      <a:pt x="963" y="277"/>
                      <a:pt x="922" y="304"/>
                    </a:cubicBezTo>
                    <a:cubicBezTo>
                      <a:pt x="881" y="332"/>
                      <a:pt x="830" y="320"/>
                      <a:pt x="803" y="279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noFill/>
              </a:ln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>
                  <a:solidFill>
                    <a:srgbClr val="217346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348040" y="3540118"/>
                <a:ext cx="1134013" cy="402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Prepare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6385724" y="3522864"/>
              <a:ext cx="1108366" cy="1579220"/>
              <a:chOff x="6386725" y="3527593"/>
              <a:chExt cx="1108366" cy="1579220"/>
            </a:xfrm>
          </p:grpSpPr>
          <p:sp>
            <p:nvSpPr>
              <p:cNvPr id="108" name="Donut 3"/>
              <p:cNvSpPr>
                <a:spLocks noChangeAspect="1"/>
              </p:cNvSpPr>
              <p:nvPr/>
            </p:nvSpPr>
            <p:spPr bwMode="auto">
              <a:xfrm>
                <a:off x="6406285" y="4348142"/>
                <a:ext cx="828524" cy="758671"/>
              </a:xfrm>
              <a:custGeom>
                <a:avLst/>
                <a:gdLst/>
                <a:ahLst/>
                <a:cxnLst/>
                <a:rect l="l" t="t" r="r" b="b"/>
                <a:pathLst>
                  <a:path w="1409956" h="1291077">
                    <a:moveTo>
                      <a:pt x="956401" y="78410"/>
                    </a:moveTo>
                    <a:cubicBezTo>
                      <a:pt x="747518" y="78410"/>
                      <a:pt x="578184" y="247744"/>
                      <a:pt x="578184" y="456627"/>
                    </a:cubicBezTo>
                    <a:cubicBezTo>
                      <a:pt x="578184" y="665510"/>
                      <a:pt x="747518" y="834844"/>
                      <a:pt x="956401" y="834844"/>
                    </a:cubicBezTo>
                    <a:cubicBezTo>
                      <a:pt x="1165284" y="834844"/>
                      <a:pt x="1334618" y="665510"/>
                      <a:pt x="1334618" y="456627"/>
                    </a:cubicBezTo>
                    <a:cubicBezTo>
                      <a:pt x="1334618" y="247744"/>
                      <a:pt x="1165284" y="78410"/>
                      <a:pt x="956401" y="78410"/>
                    </a:cubicBezTo>
                    <a:close/>
                    <a:moveTo>
                      <a:pt x="952756" y="0"/>
                    </a:moveTo>
                    <a:cubicBezTo>
                      <a:pt x="1205261" y="0"/>
                      <a:pt x="1409956" y="204695"/>
                      <a:pt x="1409956" y="457200"/>
                    </a:cubicBezTo>
                    <a:cubicBezTo>
                      <a:pt x="1409956" y="709705"/>
                      <a:pt x="1205261" y="914400"/>
                      <a:pt x="952756" y="914400"/>
                    </a:cubicBezTo>
                    <a:cubicBezTo>
                      <a:pt x="862133" y="914400"/>
                      <a:pt x="777669" y="888034"/>
                      <a:pt x="707132" y="841746"/>
                    </a:cubicBezTo>
                    <a:lnTo>
                      <a:pt x="136495" y="1280102"/>
                    </a:lnTo>
                    <a:cubicBezTo>
                      <a:pt x="21896" y="1327168"/>
                      <a:pt x="-44029" y="1213730"/>
                      <a:pt x="33797" y="1113182"/>
                    </a:cubicBezTo>
                    <a:lnTo>
                      <a:pt x="568587" y="703518"/>
                    </a:lnTo>
                    <a:cubicBezTo>
                      <a:pt x="522087" y="632814"/>
                      <a:pt x="495556" y="548105"/>
                      <a:pt x="495556" y="457200"/>
                    </a:cubicBezTo>
                    <a:cubicBezTo>
                      <a:pt x="495556" y="204695"/>
                      <a:pt x="700251" y="0"/>
                      <a:pt x="952756" y="0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solidFill>
                  <a:srgbClr val="EDC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386725" y="3527593"/>
                <a:ext cx="1108366" cy="402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Explore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074217" y="3535502"/>
              <a:ext cx="1022428" cy="1549251"/>
              <a:chOff x="7842106" y="3540118"/>
              <a:chExt cx="1022428" cy="1549251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842106" y="3540118"/>
                <a:ext cx="1022428" cy="402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Report</a:t>
                </a:r>
              </a:p>
            </p:txBody>
          </p:sp>
          <p:sp>
            <p:nvSpPr>
              <p:cNvPr id="107" name="Freeform 21"/>
              <p:cNvSpPr>
                <a:spLocks noChangeAspect="1"/>
              </p:cNvSpPr>
              <p:nvPr/>
            </p:nvSpPr>
            <p:spPr bwMode="black">
              <a:xfrm>
                <a:off x="7957908" y="4315021"/>
                <a:ext cx="790824" cy="774348"/>
              </a:xfrm>
              <a:custGeom>
                <a:avLst/>
                <a:gdLst>
                  <a:gd name="connsiteX0" fmla="*/ 3713863 w 4893730"/>
                  <a:gd name="connsiteY0" fmla="*/ 2130808 h 4791777"/>
                  <a:gd name="connsiteX1" fmla="*/ 4426142 w 4893730"/>
                  <a:gd name="connsiteY1" fmla="*/ 2130808 h 4791777"/>
                  <a:gd name="connsiteX2" fmla="*/ 4598071 w 4893730"/>
                  <a:gd name="connsiteY2" fmla="*/ 2301547 h 4791777"/>
                  <a:gd name="connsiteX3" fmla="*/ 4598071 w 4893730"/>
                  <a:gd name="connsiteY3" fmla="*/ 3886978 h 4791777"/>
                  <a:gd name="connsiteX4" fmla="*/ 4426142 w 4893730"/>
                  <a:gd name="connsiteY4" fmla="*/ 4057717 h 4791777"/>
                  <a:gd name="connsiteX5" fmla="*/ 3713863 w 4893730"/>
                  <a:gd name="connsiteY5" fmla="*/ 4057717 h 4791777"/>
                  <a:gd name="connsiteX6" fmla="*/ 3517372 w 4893730"/>
                  <a:gd name="connsiteY6" fmla="*/ 3886978 h 4791777"/>
                  <a:gd name="connsiteX7" fmla="*/ 3517372 w 4893730"/>
                  <a:gd name="connsiteY7" fmla="*/ 2301547 h 4791777"/>
                  <a:gd name="connsiteX8" fmla="*/ 3713863 w 4893730"/>
                  <a:gd name="connsiteY8" fmla="*/ 2130808 h 4791777"/>
                  <a:gd name="connsiteX9" fmla="*/ 904368 w 4893730"/>
                  <a:gd name="connsiteY9" fmla="*/ 1223432 h 4791777"/>
                  <a:gd name="connsiteX10" fmla="*/ 1609930 w 4893730"/>
                  <a:gd name="connsiteY10" fmla="*/ 1223432 h 4791777"/>
                  <a:gd name="connsiteX11" fmla="*/ 1804567 w 4893730"/>
                  <a:gd name="connsiteY11" fmla="*/ 1394467 h 4791777"/>
                  <a:gd name="connsiteX12" fmla="*/ 1804567 w 4893730"/>
                  <a:gd name="connsiteY12" fmla="*/ 3886683 h 4791777"/>
                  <a:gd name="connsiteX13" fmla="*/ 1609930 w 4893730"/>
                  <a:gd name="connsiteY13" fmla="*/ 4057717 h 4791777"/>
                  <a:gd name="connsiteX14" fmla="*/ 904368 w 4893730"/>
                  <a:gd name="connsiteY14" fmla="*/ 4057717 h 4791777"/>
                  <a:gd name="connsiteX15" fmla="*/ 734060 w 4893730"/>
                  <a:gd name="connsiteY15" fmla="*/ 3886683 h 4791777"/>
                  <a:gd name="connsiteX16" fmla="*/ 734060 w 4893730"/>
                  <a:gd name="connsiteY16" fmla="*/ 1394467 h 4791777"/>
                  <a:gd name="connsiteX17" fmla="*/ 904368 w 4893730"/>
                  <a:gd name="connsiteY17" fmla="*/ 1223432 h 4791777"/>
                  <a:gd name="connsiteX18" fmla="*/ 2325453 w 4893730"/>
                  <a:gd name="connsiteY18" fmla="*/ 316050 h 4791777"/>
                  <a:gd name="connsiteX19" fmla="*/ 3031014 w 4893730"/>
                  <a:gd name="connsiteY19" fmla="*/ 316050 h 4791777"/>
                  <a:gd name="connsiteX20" fmla="*/ 3201322 w 4893730"/>
                  <a:gd name="connsiteY20" fmla="*/ 487238 h 4791777"/>
                  <a:gd name="connsiteX21" fmla="*/ 3201322 w 4893730"/>
                  <a:gd name="connsiteY21" fmla="*/ 3886530 h 4791777"/>
                  <a:gd name="connsiteX22" fmla="*/ 3031014 w 4893730"/>
                  <a:gd name="connsiteY22" fmla="*/ 4057717 h 4791777"/>
                  <a:gd name="connsiteX23" fmla="*/ 2325453 w 4893730"/>
                  <a:gd name="connsiteY23" fmla="*/ 4057717 h 4791777"/>
                  <a:gd name="connsiteX24" fmla="*/ 2130815 w 4893730"/>
                  <a:gd name="connsiteY24" fmla="*/ 3886530 h 4791777"/>
                  <a:gd name="connsiteX25" fmla="*/ 2130815 w 4893730"/>
                  <a:gd name="connsiteY25" fmla="*/ 487238 h 4791777"/>
                  <a:gd name="connsiteX26" fmla="*/ 2325453 w 4893730"/>
                  <a:gd name="connsiteY26" fmla="*/ 316050 h 4791777"/>
                  <a:gd name="connsiteX27" fmla="*/ 269155 w 4893730"/>
                  <a:gd name="connsiteY27" fmla="*/ 0 h 4791777"/>
                  <a:gd name="connsiteX28" fmla="*/ 538311 w 4893730"/>
                  <a:gd name="connsiteY28" fmla="*/ 268927 h 4791777"/>
                  <a:gd name="connsiteX29" fmla="*/ 538311 w 4893730"/>
                  <a:gd name="connsiteY29" fmla="*/ 4253925 h 4791777"/>
                  <a:gd name="connsiteX30" fmla="*/ 4624575 w 4893730"/>
                  <a:gd name="connsiteY30" fmla="*/ 4253925 h 4791777"/>
                  <a:gd name="connsiteX31" fmla="*/ 4893730 w 4893730"/>
                  <a:gd name="connsiteY31" fmla="*/ 4522851 h 4791777"/>
                  <a:gd name="connsiteX32" fmla="*/ 4624575 w 4893730"/>
                  <a:gd name="connsiteY32" fmla="*/ 4791777 h 4791777"/>
                  <a:gd name="connsiteX33" fmla="*/ 269155 w 4893730"/>
                  <a:gd name="connsiteY33" fmla="*/ 4791777 h 4791777"/>
                  <a:gd name="connsiteX34" fmla="*/ 0 w 4893730"/>
                  <a:gd name="connsiteY34" fmla="*/ 4522851 h 4791777"/>
                  <a:gd name="connsiteX35" fmla="*/ 0 w 4893730"/>
                  <a:gd name="connsiteY35" fmla="*/ 268927 h 4791777"/>
                  <a:gd name="connsiteX36" fmla="*/ 269155 w 4893730"/>
                  <a:gd name="connsiteY36" fmla="*/ 0 h 479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3730" h="4791777">
                    <a:moveTo>
                      <a:pt x="3713863" y="2130808"/>
                    </a:moveTo>
                    <a:cubicBezTo>
                      <a:pt x="3713863" y="2130808"/>
                      <a:pt x="3713863" y="2130808"/>
                      <a:pt x="4426142" y="2130808"/>
                    </a:cubicBezTo>
                    <a:cubicBezTo>
                      <a:pt x="4524387" y="2130808"/>
                      <a:pt x="4598071" y="2203982"/>
                      <a:pt x="4598071" y="2301547"/>
                    </a:cubicBezTo>
                    <a:cubicBezTo>
                      <a:pt x="4598071" y="2301547"/>
                      <a:pt x="4598071" y="2301547"/>
                      <a:pt x="4598071" y="3886978"/>
                    </a:cubicBezTo>
                    <a:cubicBezTo>
                      <a:pt x="4598071" y="3984543"/>
                      <a:pt x="4524387" y="4057717"/>
                      <a:pt x="4426142" y="4057717"/>
                    </a:cubicBezTo>
                    <a:cubicBezTo>
                      <a:pt x="4426142" y="4057717"/>
                      <a:pt x="4426142" y="4057717"/>
                      <a:pt x="3713863" y="4057717"/>
                    </a:cubicBezTo>
                    <a:cubicBezTo>
                      <a:pt x="3615618" y="4057717"/>
                      <a:pt x="3517372" y="3984543"/>
                      <a:pt x="3517372" y="3886978"/>
                    </a:cubicBezTo>
                    <a:cubicBezTo>
                      <a:pt x="3517372" y="3886978"/>
                      <a:pt x="3517372" y="3886978"/>
                      <a:pt x="3517372" y="2301547"/>
                    </a:cubicBezTo>
                    <a:cubicBezTo>
                      <a:pt x="3517372" y="2203982"/>
                      <a:pt x="3615618" y="2130808"/>
                      <a:pt x="3713863" y="2130808"/>
                    </a:cubicBezTo>
                    <a:close/>
                    <a:moveTo>
                      <a:pt x="904368" y="1223432"/>
                    </a:moveTo>
                    <a:cubicBezTo>
                      <a:pt x="904368" y="1223432"/>
                      <a:pt x="904368" y="1223432"/>
                      <a:pt x="1609930" y="1223432"/>
                    </a:cubicBezTo>
                    <a:cubicBezTo>
                      <a:pt x="1731578" y="1223432"/>
                      <a:pt x="1804567" y="1296733"/>
                      <a:pt x="1804567" y="1394467"/>
                    </a:cubicBezTo>
                    <a:cubicBezTo>
                      <a:pt x="1804567" y="1394467"/>
                      <a:pt x="1804567" y="1394467"/>
                      <a:pt x="1804567" y="3886683"/>
                    </a:cubicBezTo>
                    <a:cubicBezTo>
                      <a:pt x="1804567" y="3984417"/>
                      <a:pt x="1731578" y="4057717"/>
                      <a:pt x="1609930" y="4057717"/>
                    </a:cubicBezTo>
                    <a:cubicBezTo>
                      <a:pt x="1609930" y="4057717"/>
                      <a:pt x="1609930" y="4057717"/>
                      <a:pt x="904368" y="4057717"/>
                    </a:cubicBezTo>
                    <a:cubicBezTo>
                      <a:pt x="807049" y="4057717"/>
                      <a:pt x="734060" y="3984417"/>
                      <a:pt x="734060" y="3886683"/>
                    </a:cubicBezTo>
                    <a:cubicBezTo>
                      <a:pt x="734060" y="3886683"/>
                      <a:pt x="734060" y="3886683"/>
                      <a:pt x="734060" y="1394467"/>
                    </a:cubicBezTo>
                    <a:cubicBezTo>
                      <a:pt x="734060" y="1296733"/>
                      <a:pt x="807049" y="1223432"/>
                      <a:pt x="904368" y="1223432"/>
                    </a:cubicBezTo>
                    <a:close/>
                    <a:moveTo>
                      <a:pt x="2325453" y="316050"/>
                    </a:moveTo>
                    <a:cubicBezTo>
                      <a:pt x="2325453" y="316050"/>
                      <a:pt x="2325453" y="316050"/>
                      <a:pt x="3031014" y="316050"/>
                    </a:cubicBezTo>
                    <a:cubicBezTo>
                      <a:pt x="3128333" y="316050"/>
                      <a:pt x="3201322" y="389416"/>
                      <a:pt x="3201322" y="487238"/>
                    </a:cubicBezTo>
                    <a:cubicBezTo>
                      <a:pt x="3201322" y="487238"/>
                      <a:pt x="3201322" y="487238"/>
                      <a:pt x="3201322" y="3886530"/>
                    </a:cubicBezTo>
                    <a:cubicBezTo>
                      <a:pt x="3201322" y="3984351"/>
                      <a:pt x="3128333" y="4057717"/>
                      <a:pt x="3031014" y="4057717"/>
                    </a:cubicBezTo>
                    <a:cubicBezTo>
                      <a:pt x="3031014" y="4057717"/>
                      <a:pt x="3031014" y="4057717"/>
                      <a:pt x="2325453" y="4057717"/>
                    </a:cubicBezTo>
                    <a:cubicBezTo>
                      <a:pt x="2203804" y="4057717"/>
                      <a:pt x="2130815" y="3984351"/>
                      <a:pt x="2130815" y="3886530"/>
                    </a:cubicBezTo>
                    <a:cubicBezTo>
                      <a:pt x="2130815" y="3886530"/>
                      <a:pt x="2130815" y="3886530"/>
                      <a:pt x="2130815" y="487238"/>
                    </a:cubicBezTo>
                    <a:cubicBezTo>
                      <a:pt x="2130815" y="389416"/>
                      <a:pt x="2203804" y="316050"/>
                      <a:pt x="2325453" y="316050"/>
                    </a:cubicBezTo>
                    <a:close/>
                    <a:moveTo>
                      <a:pt x="269155" y="0"/>
                    </a:moveTo>
                    <a:cubicBezTo>
                      <a:pt x="415967" y="0"/>
                      <a:pt x="538311" y="122239"/>
                      <a:pt x="538311" y="268927"/>
                    </a:cubicBezTo>
                    <a:cubicBezTo>
                      <a:pt x="538311" y="268927"/>
                      <a:pt x="538311" y="268927"/>
                      <a:pt x="538311" y="4253925"/>
                    </a:cubicBezTo>
                    <a:cubicBezTo>
                      <a:pt x="538311" y="4253925"/>
                      <a:pt x="538311" y="4253925"/>
                      <a:pt x="4624575" y="4253925"/>
                    </a:cubicBezTo>
                    <a:cubicBezTo>
                      <a:pt x="4771387" y="4253925"/>
                      <a:pt x="4893730" y="4376164"/>
                      <a:pt x="4893730" y="4522851"/>
                    </a:cubicBezTo>
                    <a:cubicBezTo>
                      <a:pt x="4893730" y="4669538"/>
                      <a:pt x="4771387" y="4791777"/>
                      <a:pt x="4624575" y="4791777"/>
                    </a:cubicBezTo>
                    <a:cubicBezTo>
                      <a:pt x="4624575" y="4791777"/>
                      <a:pt x="4624575" y="4791777"/>
                      <a:pt x="269155" y="4791777"/>
                    </a:cubicBezTo>
                    <a:cubicBezTo>
                      <a:pt x="122344" y="4791777"/>
                      <a:pt x="0" y="4669538"/>
                      <a:pt x="0" y="4522851"/>
                    </a:cubicBezTo>
                    <a:cubicBezTo>
                      <a:pt x="0" y="4522851"/>
                      <a:pt x="0" y="4522851"/>
                      <a:pt x="0" y="268927"/>
                    </a:cubicBezTo>
                    <a:cubicBezTo>
                      <a:pt x="0" y="122239"/>
                      <a:pt x="122344" y="0"/>
                      <a:pt x="269155" y="0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solidFill>
                  <a:srgbClr val="EDC30D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9926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9859979" y="3535502"/>
              <a:ext cx="868097" cy="1521932"/>
              <a:chOff x="9850823" y="3540118"/>
              <a:chExt cx="868097" cy="152193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850823" y="3540118"/>
                <a:ext cx="868097" cy="402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Share</a:t>
                </a:r>
              </a:p>
            </p:txBody>
          </p:sp>
          <p:sp>
            <p:nvSpPr>
              <p:cNvPr id="105" name="Freeform 22"/>
              <p:cNvSpPr>
                <a:spLocks noChangeAspect="1"/>
              </p:cNvSpPr>
              <p:nvPr/>
            </p:nvSpPr>
            <p:spPr bwMode="black">
              <a:xfrm>
                <a:off x="9940293" y="4348142"/>
                <a:ext cx="689155" cy="713908"/>
              </a:xfrm>
              <a:custGeom>
                <a:avLst/>
                <a:gdLst>
                  <a:gd name="T0" fmla="*/ 539 w 669"/>
                  <a:gd name="T1" fmla="*/ 5 h 693"/>
                  <a:gd name="T2" fmla="*/ 640 w 669"/>
                  <a:gd name="T3" fmla="*/ 55 h 693"/>
                  <a:gd name="T4" fmla="*/ 603 w 669"/>
                  <a:gd name="T5" fmla="*/ 195 h 693"/>
                  <a:gd name="T6" fmla="*/ 490 w 669"/>
                  <a:gd name="T7" fmla="*/ 188 h 693"/>
                  <a:gd name="T8" fmla="*/ 479 w 669"/>
                  <a:gd name="T9" fmla="*/ 176 h 693"/>
                  <a:gd name="T10" fmla="*/ 213 w 669"/>
                  <a:gd name="T11" fmla="*/ 330 h 693"/>
                  <a:gd name="T12" fmla="*/ 218 w 669"/>
                  <a:gd name="T13" fmla="*/ 345 h 693"/>
                  <a:gd name="T14" fmla="*/ 218 w 669"/>
                  <a:gd name="T15" fmla="*/ 375 h 693"/>
                  <a:gd name="T16" fmla="*/ 209 w 669"/>
                  <a:gd name="T17" fmla="*/ 402 h 693"/>
                  <a:gd name="T18" fmla="*/ 369 w 669"/>
                  <a:gd name="T19" fmla="*/ 503 h 693"/>
                  <a:gd name="T20" fmla="*/ 373 w 669"/>
                  <a:gd name="T21" fmla="*/ 498 h 693"/>
                  <a:gd name="T22" fmla="*/ 456 w 669"/>
                  <a:gd name="T23" fmla="*/ 475 h 693"/>
                  <a:gd name="T24" fmla="*/ 494 w 669"/>
                  <a:gd name="T25" fmla="*/ 489 h 693"/>
                  <a:gd name="T26" fmla="*/ 527 w 669"/>
                  <a:gd name="T27" fmla="*/ 630 h 693"/>
                  <a:gd name="T28" fmla="*/ 386 w 669"/>
                  <a:gd name="T29" fmla="*/ 663 h 693"/>
                  <a:gd name="T30" fmla="*/ 339 w 669"/>
                  <a:gd name="T31" fmla="*/ 560 h 693"/>
                  <a:gd name="T32" fmla="*/ 345 w 669"/>
                  <a:gd name="T33" fmla="*/ 544 h 693"/>
                  <a:gd name="T34" fmla="*/ 177 w 669"/>
                  <a:gd name="T35" fmla="*/ 439 h 693"/>
                  <a:gd name="T36" fmla="*/ 168 w 669"/>
                  <a:gd name="T37" fmla="*/ 446 h 693"/>
                  <a:gd name="T38" fmla="*/ 28 w 669"/>
                  <a:gd name="T39" fmla="*/ 409 h 693"/>
                  <a:gd name="T40" fmla="*/ 65 w 669"/>
                  <a:gd name="T41" fmla="*/ 269 h 693"/>
                  <a:gd name="T42" fmla="*/ 178 w 669"/>
                  <a:gd name="T43" fmla="*/ 276 h 693"/>
                  <a:gd name="T44" fmla="*/ 189 w 669"/>
                  <a:gd name="T45" fmla="*/ 288 h 693"/>
                  <a:gd name="T46" fmla="*/ 455 w 669"/>
                  <a:gd name="T47" fmla="*/ 134 h 693"/>
                  <a:gd name="T48" fmla="*/ 450 w 669"/>
                  <a:gd name="T49" fmla="*/ 119 h 693"/>
                  <a:gd name="T50" fmla="*/ 501 w 669"/>
                  <a:gd name="T51" fmla="*/ 18 h 693"/>
                  <a:gd name="T52" fmla="*/ 539 w 669"/>
                  <a:gd name="T53" fmla="*/ 5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69" h="693">
                    <a:moveTo>
                      <a:pt x="539" y="5"/>
                    </a:moveTo>
                    <a:cubicBezTo>
                      <a:pt x="579" y="0"/>
                      <a:pt x="619" y="19"/>
                      <a:pt x="640" y="55"/>
                    </a:cubicBezTo>
                    <a:cubicBezTo>
                      <a:pt x="669" y="104"/>
                      <a:pt x="652" y="167"/>
                      <a:pt x="603" y="195"/>
                    </a:cubicBezTo>
                    <a:cubicBezTo>
                      <a:pt x="566" y="216"/>
                      <a:pt x="522" y="212"/>
                      <a:pt x="490" y="188"/>
                    </a:cubicBezTo>
                    <a:cubicBezTo>
                      <a:pt x="479" y="176"/>
                      <a:pt x="479" y="176"/>
                      <a:pt x="479" y="176"/>
                    </a:cubicBezTo>
                    <a:cubicBezTo>
                      <a:pt x="213" y="330"/>
                      <a:pt x="213" y="330"/>
                      <a:pt x="213" y="330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355"/>
                      <a:pt x="219" y="365"/>
                      <a:pt x="218" y="375"/>
                    </a:cubicBezTo>
                    <a:cubicBezTo>
                      <a:pt x="209" y="402"/>
                      <a:pt x="209" y="402"/>
                      <a:pt x="209" y="402"/>
                    </a:cubicBezTo>
                    <a:cubicBezTo>
                      <a:pt x="369" y="503"/>
                      <a:pt x="369" y="503"/>
                      <a:pt x="369" y="503"/>
                    </a:cubicBezTo>
                    <a:cubicBezTo>
                      <a:pt x="373" y="498"/>
                      <a:pt x="373" y="498"/>
                      <a:pt x="373" y="498"/>
                    </a:cubicBezTo>
                    <a:cubicBezTo>
                      <a:pt x="396" y="479"/>
                      <a:pt x="427" y="470"/>
                      <a:pt x="456" y="475"/>
                    </a:cubicBezTo>
                    <a:cubicBezTo>
                      <a:pt x="470" y="477"/>
                      <a:pt x="482" y="482"/>
                      <a:pt x="494" y="489"/>
                    </a:cubicBezTo>
                    <a:cubicBezTo>
                      <a:pt x="542" y="519"/>
                      <a:pt x="557" y="583"/>
                      <a:pt x="527" y="630"/>
                    </a:cubicBezTo>
                    <a:cubicBezTo>
                      <a:pt x="497" y="678"/>
                      <a:pt x="433" y="693"/>
                      <a:pt x="386" y="663"/>
                    </a:cubicBezTo>
                    <a:cubicBezTo>
                      <a:pt x="350" y="640"/>
                      <a:pt x="333" y="599"/>
                      <a:pt x="339" y="560"/>
                    </a:cubicBezTo>
                    <a:cubicBezTo>
                      <a:pt x="345" y="544"/>
                      <a:pt x="345" y="544"/>
                      <a:pt x="345" y="544"/>
                    </a:cubicBezTo>
                    <a:cubicBezTo>
                      <a:pt x="177" y="439"/>
                      <a:pt x="177" y="439"/>
                      <a:pt x="177" y="439"/>
                    </a:cubicBezTo>
                    <a:cubicBezTo>
                      <a:pt x="168" y="446"/>
                      <a:pt x="168" y="446"/>
                      <a:pt x="168" y="446"/>
                    </a:cubicBezTo>
                    <a:cubicBezTo>
                      <a:pt x="119" y="475"/>
                      <a:pt x="56" y="458"/>
                      <a:pt x="28" y="409"/>
                    </a:cubicBezTo>
                    <a:cubicBezTo>
                      <a:pt x="0" y="360"/>
                      <a:pt x="16" y="297"/>
                      <a:pt x="65" y="269"/>
                    </a:cubicBezTo>
                    <a:cubicBezTo>
                      <a:pt x="102" y="248"/>
                      <a:pt x="147" y="252"/>
                      <a:pt x="178" y="276"/>
                    </a:cubicBezTo>
                    <a:cubicBezTo>
                      <a:pt x="189" y="288"/>
                      <a:pt x="189" y="288"/>
                      <a:pt x="189" y="288"/>
                    </a:cubicBezTo>
                    <a:cubicBezTo>
                      <a:pt x="455" y="134"/>
                      <a:pt x="455" y="134"/>
                      <a:pt x="455" y="134"/>
                    </a:cubicBezTo>
                    <a:cubicBezTo>
                      <a:pt x="450" y="119"/>
                      <a:pt x="450" y="119"/>
                      <a:pt x="450" y="119"/>
                    </a:cubicBezTo>
                    <a:cubicBezTo>
                      <a:pt x="445" y="80"/>
                      <a:pt x="464" y="39"/>
                      <a:pt x="501" y="18"/>
                    </a:cubicBezTo>
                    <a:cubicBezTo>
                      <a:pt x="513" y="11"/>
                      <a:pt x="526" y="6"/>
                      <a:pt x="539" y="5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solidFill>
                  <a:srgbClr val="EDC30D"/>
                </a:solidFill>
              </a:ln>
            </p:spPr>
            <p:txBody>
              <a:bodyPr vert="horz" wrap="square" lIns="68574" tIns="34287" rIns="68574" bIns="342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1" name="Straight Arrow Connector 100"/>
            <p:cNvCxnSpPr>
              <a:cxnSpLocks/>
            </p:cNvCxnSpPr>
            <p:nvPr/>
          </p:nvCxnSpPr>
          <p:spPr>
            <a:xfrm>
              <a:off x="5672771" y="4679298"/>
              <a:ext cx="58322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cxnSpLocks/>
            </p:cNvCxnSpPr>
            <p:nvPr/>
          </p:nvCxnSpPr>
          <p:spPr>
            <a:xfrm>
              <a:off x="7403166" y="4641003"/>
              <a:ext cx="58322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cxnSpLocks/>
            </p:cNvCxnSpPr>
            <p:nvPr/>
          </p:nvCxnSpPr>
          <p:spPr>
            <a:xfrm>
              <a:off x="9133561" y="4602708"/>
              <a:ext cx="58322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47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lowchart: Process 81"/>
          <p:cNvSpPr/>
          <p:nvPr/>
        </p:nvSpPr>
        <p:spPr bwMode="auto">
          <a:xfrm>
            <a:off x="105631" y="2522312"/>
            <a:ext cx="3457807" cy="4019674"/>
          </a:xfrm>
          <a:prstGeom prst="flowChartProcess">
            <a:avLst/>
          </a:prstGeom>
          <a:solidFill>
            <a:srgbClr val="EDC30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305837"/>
          </a:xfrm>
        </p:spPr>
        <p:txBody>
          <a:bodyPr/>
          <a:lstStyle/>
          <a:p>
            <a:r>
              <a:rPr lang="en-US" dirty="0"/>
              <a:t>Power BI - Overview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74445" y="2180986"/>
            <a:ext cx="11411700" cy="4583909"/>
          </a:xfrm>
          <a:prstGeom prst="rect">
            <a:avLst/>
          </a:prstGeom>
          <a:noFill/>
          <a:ln w="3175">
            <a:solidFill>
              <a:srgbClr val="EDC30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3410" y="2365743"/>
            <a:ext cx="3869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</a:pPr>
            <a:r>
              <a:rPr lang="en-US" sz="2000" b="1" dirty="0">
                <a:solidFill>
                  <a:srgbClr val="505050"/>
                </a:solidFill>
              </a:rPr>
              <a:t>Power BI Embedded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019" y="2674799"/>
            <a:ext cx="1692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</a:pPr>
            <a:r>
              <a:rPr lang="en-US" sz="2000" dirty="0">
                <a:solidFill>
                  <a:srgbClr val="000000"/>
                </a:solidFill>
              </a:rPr>
              <a:t>Data sources</a:t>
            </a:r>
          </a:p>
        </p:txBody>
      </p:sp>
      <p:sp>
        <p:nvSpPr>
          <p:cNvPr id="24" name="Rectangle 1081"/>
          <p:cNvSpPr/>
          <p:nvPr/>
        </p:nvSpPr>
        <p:spPr bwMode="auto">
          <a:xfrm>
            <a:off x="855466" y="4453594"/>
            <a:ext cx="1982520" cy="36576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67"/>
            <a:r>
              <a:rPr lang="en-US" sz="1200" dirty="0">
                <a:solidFill>
                  <a:srgbClr val="000000"/>
                </a:solidFill>
                <a:cs typeface="Segoe UI Light" panose="020B0502040204020203" pitchFamily="34" charset="0"/>
              </a:rPr>
              <a:t>Azure services</a:t>
            </a:r>
          </a:p>
          <a:p>
            <a:pPr defTabSz="914367">
              <a:spcAft>
                <a:spcPts val="600"/>
              </a:spcAft>
            </a:pPr>
            <a:r>
              <a:rPr lang="en-US" sz="900" i="1" dirty="0">
                <a:solidFill>
                  <a:srgbClr val="000000"/>
                </a:solidFill>
                <a:cs typeface="Segoe UI Light" panose="020B0502040204020203" pitchFamily="34" charset="0"/>
              </a:rPr>
              <a:t>Azure SQL DB, Azure SQL Data Warehouse</a:t>
            </a:r>
          </a:p>
        </p:txBody>
      </p:sp>
      <p:sp>
        <p:nvSpPr>
          <p:cNvPr id="48" name="Isosceles Triangle 153"/>
          <p:cNvSpPr/>
          <p:nvPr/>
        </p:nvSpPr>
        <p:spPr bwMode="auto">
          <a:xfrm rot="5400000">
            <a:off x="1596784" y="4689363"/>
            <a:ext cx="2964025" cy="333997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67"/>
            <a:endParaRPr lang="en-US" sz="900" i="1" dirty="0">
              <a:solidFill>
                <a:srgbClr val="FFFFFF"/>
              </a:solidFill>
              <a:cs typeface="Segoe UI Light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32195" y="3045855"/>
            <a:ext cx="6323672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embed, extend, integrate inside your application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096000" y="3856414"/>
            <a:ext cx="3010867" cy="2254625"/>
            <a:chOff x="6060851" y="3993464"/>
            <a:chExt cx="3010867" cy="2254625"/>
          </a:xfrm>
        </p:grpSpPr>
        <p:sp>
          <p:nvSpPr>
            <p:cNvPr id="68" name="TextBox 67"/>
            <p:cNvSpPr txBox="1"/>
            <p:nvPr/>
          </p:nvSpPr>
          <p:spPr>
            <a:xfrm>
              <a:off x="6658083" y="4203875"/>
              <a:ext cx="1816404" cy="916902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 anchor="ctr">
              <a:spAutoFit/>
            </a:bodyPr>
            <a:lstStyle/>
            <a:p>
              <a:pPr algn="ctr" defTabSz="932597">
                <a:spcAft>
                  <a:spcPts val="600"/>
                </a:spcAft>
              </a:pPr>
              <a:r>
                <a:rPr lang="en-US" sz="4000" b="1" dirty="0">
                  <a:solidFill>
                    <a:srgbClr val="EDC30D"/>
                  </a:solidFill>
                </a:rPr>
                <a:t>&lt;/&gt;</a:t>
              </a:r>
              <a:endParaRPr lang="en-US" sz="1200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Freeform 23"/>
            <p:cNvSpPr/>
            <p:nvPr/>
          </p:nvSpPr>
          <p:spPr>
            <a:xfrm>
              <a:off x="6060851" y="3993464"/>
              <a:ext cx="3010867" cy="2254625"/>
            </a:xfrm>
            <a:custGeom>
              <a:avLst/>
              <a:gdLst>
                <a:gd name="connsiteX0" fmla="*/ 95091 w 1344068"/>
                <a:gd name="connsiteY0" fmla="*/ 183749 h 1006476"/>
                <a:gd name="connsiteX1" fmla="*/ 1234463 w 1344068"/>
                <a:gd name="connsiteY1" fmla="*/ 183749 h 1006476"/>
                <a:gd name="connsiteX2" fmla="*/ 1234463 w 1344068"/>
                <a:gd name="connsiteY2" fmla="*/ 912133 h 1006476"/>
                <a:gd name="connsiteX3" fmla="*/ 95091 w 1344068"/>
                <a:gd name="connsiteY3" fmla="*/ 912133 h 1006476"/>
                <a:gd name="connsiteX4" fmla="*/ 36697 w 1344068"/>
                <a:gd name="connsiteY4" fmla="*/ 138779 h 1006476"/>
                <a:gd name="connsiteX5" fmla="*/ 36697 w 1344068"/>
                <a:gd name="connsiteY5" fmla="*/ 979442 h 1006476"/>
                <a:gd name="connsiteX6" fmla="*/ 1307371 w 1344068"/>
                <a:gd name="connsiteY6" fmla="*/ 979442 h 1006476"/>
                <a:gd name="connsiteX7" fmla="*/ 1307371 w 1344068"/>
                <a:gd name="connsiteY7" fmla="*/ 138779 h 1006476"/>
                <a:gd name="connsiteX8" fmla="*/ 1239333 w 1344068"/>
                <a:gd name="connsiteY8" fmla="*/ 37932 h 1006476"/>
                <a:gd name="connsiteX9" fmla="*/ 1239333 w 1344068"/>
                <a:gd name="connsiteY9" fmla="*/ 105968 h 1006476"/>
                <a:gd name="connsiteX10" fmla="*/ 1307371 w 1344068"/>
                <a:gd name="connsiteY10" fmla="*/ 105968 h 1006476"/>
                <a:gd name="connsiteX11" fmla="*/ 1307371 w 1344068"/>
                <a:gd name="connsiteY11" fmla="*/ 37932 h 1006476"/>
                <a:gd name="connsiteX12" fmla="*/ 839679 w 1344068"/>
                <a:gd name="connsiteY12" fmla="*/ 37932 h 1006476"/>
                <a:gd name="connsiteX13" fmla="*/ 839679 w 1344068"/>
                <a:gd name="connsiteY13" fmla="*/ 105968 h 1006476"/>
                <a:gd name="connsiteX14" fmla="*/ 1173745 w 1344068"/>
                <a:gd name="connsiteY14" fmla="*/ 105968 h 1006476"/>
                <a:gd name="connsiteX15" fmla="*/ 1173745 w 1344068"/>
                <a:gd name="connsiteY15" fmla="*/ 37932 h 1006476"/>
                <a:gd name="connsiteX16" fmla="*/ 170323 w 1344068"/>
                <a:gd name="connsiteY16" fmla="*/ 37932 h 1006476"/>
                <a:gd name="connsiteX17" fmla="*/ 170323 w 1344068"/>
                <a:gd name="connsiteY17" fmla="*/ 105968 h 1006476"/>
                <a:gd name="connsiteX18" fmla="*/ 504389 w 1344068"/>
                <a:gd name="connsiteY18" fmla="*/ 105968 h 1006476"/>
                <a:gd name="connsiteX19" fmla="*/ 504389 w 1344068"/>
                <a:gd name="connsiteY19" fmla="*/ 37932 h 1006476"/>
                <a:gd name="connsiteX20" fmla="*/ 36697 w 1344068"/>
                <a:gd name="connsiteY20" fmla="*/ 37932 h 1006476"/>
                <a:gd name="connsiteX21" fmla="*/ 36697 w 1344068"/>
                <a:gd name="connsiteY21" fmla="*/ 105968 h 1006476"/>
                <a:gd name="connsiteX22" fmla="*/ 104736 w 1344068"/>
                <a:gd name="connsiteY22" fmla="*/ 105968 h 1006476"/>
                <a:gd name="connsiteX23" fmla="*/ 104736 w 1344068"/>
                <a:gd name="connsiteY23" fmla="*/ 37932 h 1006476"/>
                <a:gd name="connsiteX24" fmla="*/ 0 w 1344068"/>
                <a:gd name="connsiteY24" fmla="*/ 0 h 1006476"/>
                <a:gd name="connsiteX25" fmla="*/ 1344068 w 1344068"/>
                <a:gd name="connsiteY25" fmla="*/ 0 h 1006476"/>
                <a:gd name="connsiteX26" fmla="*/ 1344068 w 1344068"/>
                <a:gd name="connsiteY26" fmla="*/ 1006476 h 1006476"/>
                <a:gd name="connsiteX27" fmla="*/ 0 w 1344068"/>
                <a:gd name="connsiteY27" fmla="*/ 1006476 h 1006476"/>
                <a:gd name="connsiteX0" fmla="*/ 95091 w 1344068"/>
                <a:gd name="connsiteY0" fmla="*/ 912133 h 1006476"/>
                <a:gd name="connsiteX1" fmla="*/ 1234463 w 1344068"/>
                <a:gd name="connsiteY1" fmla="*/ 183749 h 1006476"/>
                <a:gd name="connsiteX2" fmla="*/ 1234463 w 1344068"/>
                <a:gd name="connsiteY2" fmla="*/ 912133 h 1006476"/>
                <a:gd name="connsiteX3" fmla="*/ 95091 w 1344068"/>
                <a:gd name="connsiteY3" fmla="*/ 912133 h 1006476"/>
                <a:gd name="connsiteX4" fmla="*/ 36697 w 1344068"/>
                <a:gd name="connsiteY4" fmla="*/ 138779 h 1006476"/>
                <a:gd name="connsiteX5" fmla="*/ 36697 w 1344068"/>
                <a:gd name="connsiteY5" fmla="*/ 979442 h 1006476"/>
                <a:gd name="connsiteX6" fmla="*/ 1307371 w 1344068"/>
                <a:gd name="connsiteY6" fmla="*/ 979442 h 1006476"/>
                <a:gd name="connsiteX7" fmla="*/ 1307371 w 1344068"/>
                <a:gd name="connsiteY7" fmla="*/ 138779 h 1006476"/>
                <a:gd name="connsiteX8" fmla="*/ 36697 w 1344068"/>
                <a:gd name="connsiteY8" fmla="*/ 138779 h 1006476"/>
                <a:gd name="connsiteX9" fmla="*/ 1239333 w 1344068"/>
                <a:gd name="connsiteY9" fmla="*/ 37932 h 1006476"/>
                <a:gd name="connsiteX10" fmla="*/ 1239333 w 1344068"/>
                <a:gd name="connsiteY10" fmla="*/ 105968 h 1006476"/>
                <a:gd name="connsiteX11" fmla="*/ 1307371 w 1344068"/>
                <a:gd name="connsiteY11" fmla="*/ 105968 h 1006476"/>
                <a:gd name="connsiteX12" fmla="*/ 1307371 w 1344068"/>
                <a:gd name="connsiteY12" fmla="*/ 37932 h 1006476"/>
                <a:gd name="connsiteX13" fmla="*/ 1239333 w 1344068"/>
                <a:gd name="connsiteY13" fmla="*/ 37932 h 1006476"/>
                <a:gd name="connsiteX14" fmla="*/ 839679 w 1344068"/>
                <a:gd name="connsiteY14" fmla="*/ 37932 h 1006476"/>
                <a:gd name="connsiteX15" fmla="*/ 839679 w 1344068"/>
                <a:gd name="connsiteY15" fmla="*/ 105968 h 1006476"/>
                <a:gd name="connsiteX16" fmla="*/ 1173745 w 1344068"/>
                <a:gd name="connsiteY16" fmla="*/ 105968 h 1006476"/>
                <a:gd name="connsiteX17" fmla="*/ 1173745 w 1344068"/>
                <a:gd name="connsiteY17" fmla="*/ 37932 h 1006476"/>
                <a:gd name="connsiteX18" fmla="*/ 839679 w 1344068"/>
                <a:gd name="connsiteY18" fmla="*/ 37932 h 1006476"/>
                <a:gd name="connsiteX19" fmla="*/ 170323 w 1344068"/>
                <a:gd name="connsiteY19" fmla="*/ 37932 h 1006476"/>
                <a:gd name="connsiteX20" fmla="*/ 170323 w 1344068"/>
                <a:gd name="connsiteY20" fmla="*/ 105968 h 1006476"/>
                <a:gd name="connsiteX21" fmla="*/ 504389 w 1344068"/>
                <a:gd name="connsiteY21" fmla="*/ 105968 h 1006476"/>
                <a:gd name="connsiteX22" fmla="*/ 504389 w 1344068"/>
                <a:gd name="connsiteY22" fmla="*/ 37932 h 1006476"/>
                <a:gd name="connsiteX23" fmla="*/ 170323 w 1344068"/>
                <a:gd name="connsiteY23" fmla="*/ 37932 h 1006476"/>
                <a:gd name="connsiteX24" fmla="*/ 36697 w 1344068"/>
                <a:gd name="connsiteY24" fmla="*/ 37932 h 1006476"/>
                <a:gd name="connsiteX25" fmla="*/ 36697 w 1344068"/>
                <a:gd name="connsiteY25" fmla="*/ 105968 h 1006476"/>
                <a:gd name="connsiteX26" fmla="*/ 104736 w 1344068"/>
                <a:gd name="connsiteY26" fmla="*/ 105968 h 1006476"/>
                <a:gd name="connsiteX27" fmla="*/ 104736 w 1344068"/>
                <a:gd name="connsiteY27" fmla="*/ 37932 h 1006476"/>
                <a:gd name="connsiteX28" fmla="*/ 36697 w 1344068"/>
                <a:gd name="connsiteY28" fmla="*/ 37932 h 1006476"/>
                <a:gd name="connsiteX29" fmla="*/ 0 w 1344068"/>
                <a:gd name="connsiteY29" fmla="*/ 0 h 1006476"/>
                <a:gd name="connsiteX30" fmla="*/ 1344068 w 1344068"/>
                <a:gd name="connsiteY30" fmla="*/ 0 h 1006476"/>
                <a:gd name="connsiteX31" fmla="*/ 1344068 w 1344068"/>
                <a:gd name="connsiteY31" fmla="*/ 1006476 h 1006476"/>
                <a:gd name="connsiteX32" fmla="*/ 0 w 1344068"/>
                <a:gd name="connsiteY32" fmla="*/ 1006476 h 1006476"/>
                <a:gd name="connsiteX33" fmla="*/ 0 w 1344068"/>
                <a:gd name="connsiteY33" fmla="*/ 0 h 1006476"/>
                <a:gd name="connsiteX0" fmla="*/ 1234463 w 1344068"/>
                <a:gd name="connsiteY0" fmla="*/ 912133 h 1006476"/>
                <a:gd name="connsiteX1" fmla="*/ 1234463 w 1344068"/>
                <a:gd name="connsiteY1" fmla="*/ 183749 h 1006476"/>
                <a:gd name="connsiteX2" fmla="*/ 1234463 w 1344068"/>
                <a:gd name="connsiteY2" fmla="*/ 912133 h 1006476"/>
                <a:gd name="connsiteX3" fmla="*/ 36697 w 1344068"/>
                <a:gd name="connsiteY3" fmla="*/ 138779 h 1006476"/>
                <a:gd name="connsiteX4" fmla="*/ 36697 w 1344068"/>
                <a:gd name="connsiteY4" fmla="*/ 979442 h 1006476"/>
                <a:gd name="connsiteX5" fmla="*/ 1307371 w 1344068"/>
                <a:gd name="connsiteY5" fmla="*/ 979442 h 1006476"/>
                <a:gd name="connsiteX6" fmla="*/ 1307371 w 1344068"/>
                <a:gd name="connsiteY6" fmla="*/ 138779 h 1006476"/>
                <a:gd name="connsiteX7" fmla="*/ 36697 w 1344068"/>
                <a:gd name="connsiteY7" fmla="*/ 138779 h 1006476"/>
                <a:gd name="connsiteX8" fmla="*/ 1239333 w 1344068"/>
                <a:gd name="connsiteY8" fmla="*/ 37932 h 1006476"/>
                <a:gd name="connsiteX9" fmla="*/ 1239333 w 1344068"/>
                <a:gd name="connsiteY9" fmla="*/ 105968 h 1006476"/>
                <a:gd name="connsiteX10" fmla="*/ 1307371 w 1344068"/>
                <a:gd name="connsiteY10" fmla="*/ 105968 h 1006476"/>
                <a:gd name="connsiteX11" fmla="*/ 1307371 w 1344068"/>
                <a:gd name="connsiteY11" fmla="*/ 37932 h 1006476"/>
                <a:gd name="connsiteX12" fmla="*/ 1239333 w 1344068"/>
                <a:gd name="connsiteY12" fmla="*/ 37932 h 1006476"/>
                <a:gd name="connsiteX13" fmla="*/ 839679 w 1344068"/>
                <a:gd name="connsiteY13" fmla="*/ 37932 h 1006476"/>
                <a:gd name="connsiteX14" fmla="*/ 839679 w 1344068"/>
                <a:gd name="connsiteY14" fmla="*/ 105968 h 1006476"/>
                <a:gd name="connsiteX15" fmla="*/ 1173745 w 1344068"/>
                <a:gd name="connsiteY15" fmla="*/ 105968 h 1006476"/>
                <a:gd name="connsiteX16" fmla="*/ 1173745 w 1344068"/>
                <a:gd name="connsiteY16" fmla="*/ 37932 h 1006476"/>
                <a:gd name="connsiteX17" fmla="*/ 839679 w 1344068"/>
                <a:gd name="connsiteY17" fmla="*/ 37932 h 1006476"/>
                <a:gd name="connsiteX18" fmla="*/ 170323 w 1344068"/>
                <a:gd name="connsiteY18" fmla="*/ 37932 h 1006476"/>
                <a:gd name="connsiteX19" fmla="*/ 170323 w 1344068"/>
                <a:gd name="connsiteY19" fmla="*/ 105968 h 1006476"/>
                <a:gd name="connsiteX20" fmla="*/ 504389 w 1344068"/>
                <a:gd name="connsiteY20" fmla="*/ 105968 h 1006476"/>
                <a:gd name="connsiteX21" fmla="*/ 504389 w 1344068"/>
                <a:gd name="connsiteY21" fmla="*/ 37932 h 1006476"/>
                <a:gd name="connsiteX22" fmla="*/ 170323 w 1344068"/>
                <a:gd name="connsiteY22" fmla="*/ 37932 h 1006476"/>
                <a:gd name="connsiteX23" fmla="*/ 36697 w 1344068"/>
                <a:gd name="connsiteY23" fmla="*/ 37932 h 1006476"/>
                <a:gd name="connsiteX24" fmla="*/ 36697 w 1344068"/>
                <a:gd name="connsiteY24" fmla="*/ 105968 h 1006476"/>
                <a:gd name="connsiteX25" fmla="*/ 104736 w 1344068"/>
                <a:gd name="connsiteY25" fmla="*/ 105968 h 1006476"/>
                <a:gd name="connsiteX26" fmla="*/ 104736 w 1344068"/>
                <a:gd name="connsiteY26" fmla="*/ 37932 h 1006476"/>
                <a:gd name="connsiteX27" fmla="*/ 36697 w 1344068"/>
                <a:gd name="connsiteY27" fmla="*/ 37932 h 1006476"/>
                <a:gd name="connsiteX28" fmla="*/ 0 w 1344068"/>
                <a:gd name="connsiteY28" fmla="*/ 0 h 1006476"/>
                <a:gd name="connsiteX29" fmla="*/ 1344068 w 1344068"/>
                <a:gd name="connsiteY29" fmla="*/ 0 h 1006476"/>
                <a:gd name="connsiteX30" fmla="*/ 1344068 w 1344068"/>
                <a:gd name="connsiteY30" fmla="*/ 1006476 h 1006476"/>
                <a:gd name="connsiteX31" fmla="*/ 0 w 1344068"/>
                <a:gd name="connsiteY31" fmla="*/ 1006476 h 1006476"/>
                <a:gd name="connsiteX32" fmla="*/ 0 w 1344068"/>
                <a:gd name="connsiteY32" fmla="*/ 0 h 1006476"/>
                <a:gd name="connsiteX0" fmla="*/ 36697 w 1344068"/>
                <a:gd name="connsiteY0" fmla="*/ 138779 h 1006476"/>
                <a:gd name="connsiteX1" fmla="*/ 36697 w 1344068"/>
                <a:gd name="connsiteY1" fmla="*/ 979442 h 1006476"/>
                <a:gd name="connsiteX2" fmla="*/ 1307371 w 1344068"/>
                <a:gd name="connsiteY2" fmla="*/ 979442 h 1006476"/>
                <a:gd name="connsiteX3" fmla="*/ 1307371 w 1344068"/>
                <a:gd name="connsiteY3" fmla="*/ 138779 h 1006476"/>
                <a:gd name="connsiteX4" fmla="*/ 36697 w 1344068"/>
                <a:gd name="connsiteY4" fmla="*/ 138779 h 1006476"/>
                <a:gd name="connsiteX5" fmla="*/ 1239333 w 1344068"/>
                <a:gd name="connsiteY5" fmla="*/ 37932 h 1006476"/>
                <a:gd name="connsiteX6" fmla="*/ 1239333 w 1344068"/>
                <a:gd name="connsiteY6" fmla="*/ 105968 h 1006476"/>
                <a:gd name="connsiteX7" fmla="*/ 1307371 w 1344068"/>
                <a:gd name="connsiteY7" fmla="*/ 105968 h 1006476"/>
                <a:gd name="connsiteX8" fmla="*/ 1307371 w 1344068"/>
                <a:gd name="connsiteY8" fmla="*/ 37932 h 1006476"/>
                <a:gd name="connsiteX9" fmla="*/ 1239333 w 1344068"/>
                <a:gd name="connsiteY9" fmla="*/ 37932 h 1006476"/>
                <a:gd name="connsiteX10" fmla="*/ 839679 w 1344068"/>
                <a:gd name="connsiteY10" fmla="*/ 37932 h 1006476"/>
                <a:gd name="connsiteX11" fmla="*/ 839679 w 1344068"/>
                <a:gd name="connsiteY11" fmla="*/ 105968 h 1006476"/>
                <a:gd name="connsiteX12" fmla="*/ 1173745 w 1344068"/>
                <a:gd name="connsiteY12" fmla="*/ 105968 h 1006476"/>
                <a:gd name="connsiteX13" fmla="*/ 1173745 w 1344068"/>
                <a:gd name="connsiteY13" fmla="*/ 37932 h 1006476"/>
                <a:gd name="connsiteX14" fmla="*/ 839679 w 1344068"/>
                <a:gd name="connsiteY14" fmla="*/ 37932 h 1006476"/>
                <a:gd name="connsiteX15" fmla="*/ 170323 w 1344068"/>
                <a:gd name="connsiteY15" fmla="*/ 37932 h 1006476"/>
                <a:gd name="connsiteX16" fmla="*/ 170323 w 1344068"/>
                <a:gd name="connsiteY16" fmla="*/ 105968 h 1006476"/>
                <a:gd name="connsiteX17" fmla="*/ 504389 w 1344068"/>
                <a:gd name="connsiteY17" fmla="*/ 105968 h 1006476"/>
                <a:gd name="connsiteX18" fmla="*/ 504389 w 1344068"/>
                <a:gd name="connsiteY18" fmla="*/ 37932 h 1006476"/>
                <a:gd name="connsiteX19" fmla="*/ 170323 w 1344068"/>
                <a:gd name="connsiteY19" fmla="*/ 37932 h 1006476"/>
                <a:gd name="connsiteX20" fmla="*/ 36697 w 1344068"/>
                <a:gd name="connsiteY20" fmla="*/ 37932 h 1006476"/>
                <a:gd name="connsiteX21" fmla="*/ 36697 w 1344068"/>
                <a:gd name="connsiteY21" fmla="*/ 105968 h 1006476"/>
                <a:gd name="connsiteX22" fmla="*/ 104736 w 1344068"/>
                <a:gd name="connsiteY22" fmla="*/ 105968 h 1006476"/>
                <a:gd name="connsiteX23" fmla="*/ 104736 w 1344068"/>
                <a:gd name="connsiteY23" fmla="*/ 37932 h 1006476"/>
                <a:gd name="connsiteX24" fmla="*/ 36697 w 1344068"/>
                <a:gd name="connsiteY24" fmla="*/ 37932 h 1006476"/>
                <a:gd name="connsiteX25" fmla="*/ 0 w 1344068"/>
                <a:gd name="connsiteY25" fmla="*/ 0 h 1006476"/>
                <a:gd name="connsiteX26" fmla="*/ 1344068 w 1344068"/>
                <a:gd name="connsiteY26" fmla="*/ 0 h 1006476"/>
                <a:gd name="connsiteX27" fmla="*/ 1344068 w 1344068"/>
                <a:gd name="connsiteY27" fmla="*/ 1006476 h 1006476"/>
                <a:gd name="connsiteX28" fmla="*/ 0 w 1344068"/>
                <a:gd name="connsiteY28" fmla="*/ 1006476 h 1006476"/>
                <a:gd name="connsiteX29" fmla="*/ 0 w 1344068"/>
                <a:gd name="connsiteY29" fmla="*/ 0 h 100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44068" h="1006476">
                  <a:moveTo>
                    <a:pt x="36697" y="138779"/>
                  </a:moveTo>
                  <a:lnTo>
                    <a:pt x="36697" y="979442"/>
                  </a:lnTo>
                  <a:lnTo>
                    <a:pt x="1307371" y="979442"/>
                  </a:lnTo>
                  <a:lnTo>
                    <a:pt x="1307371" y="138779"/>
                  </a:lnTo>
                  <a:lnTo>
                    <a:pt x="36697" y="138779"/>
                  </a:lnTo>
                  <a:close/>
                  <a:moveTo>
                    <a:pt x="1239333" y="37932"/>
                  </a:moveTo>
                  <a:lnTo>
                    <a:pt x="1239333" y="105968"/>
                  </a:lnTo>
                  <a:lnTo>
                    <a:pt x="1307371" y="105968"/>
                  </a:lnTo>
                  <a:lnTo>
                    <a:pt x="1307371" y="37932"/>
                  </a:lnTo>
                  <a:lnTo>
                    <a:pt x="1239333" y="37932"/>
                  </a:lnTo>
                  <a:close/>
                  <a:moveTo>
                    <a:pt x="839679" y="37932"/>
                  </a:moveTo>
                  <a:lnTo>
                    <a:pt x="839679" y="105968"/>
                  </a:lnTo>
                  <a:lnTo>
                    <a:pt x="1173745" y="105968"/>
                  </a:lnTo>
                  <a:lnTo>
                    <a:pt x="1173745" y="37932"/>
                  </a:lnTo>
                  <a:lnTo>
                    <a:pt x="839679" y="37932"/>
                  </a:lnTo>
                  <a:close/>
                  <a:moveTo>
                    <a:pt x="170323" y="37932"/>
                  </a:moveTo>
                  <a:lnTo>
                    <a:pt x="170323" y="105968"/>
                  </a:lnTo>
                  <a:lnTo>
                    <a:pt x="504389" y="105968"/>
                  </a:lnTo>
                  <a:lnTo>
                    <a:pt x="504389" y="37932"/>
                  </a:lnTo>
                  <a:lnTo>
                    <a:pt x="170323" y="37932"/>
                  </a:lnTo>
                  <a:close/>
                  <a:moveTo>
                    <a:pt x="36697" y="37932"/>
                  </a:moveTo>
                  <a:lnTo>
                    <a:pt x="36697" y="105968"/>
                  </a:lnTo>
                  <a:lnTo>
                    <a:pt x="104736" y="105968"/>
                  </a:lnTo>
                  <a:lnTo>
                    <a:pt x="104736" y="37932"/>
                  </a:lnTo>
                  <a:lnTo>
                    <a:pt x="36697" y="37932"/>
                  </a:lnTo>
                  <a:close/>
                  <a:moveTo>
                    <a:pt x="0" y="0"/>
                  </a:moveTo>
                  <a:lnTo>
                    <a:pt x="1344068" y="0"/>
                  </a:lnTo>
                  <a:lnTo>
                    <a:pt x="1344068" y="1006476"/>
                  </a:lnTo>
                  <a:lnTo>
                    <a:pt x="0" y="1006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82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3" name="Freeform 21"/>
            <p:cNvSpPr>
              <a:spLocks noChangeAspect="1"/>
            </p:cNvSpPr>
            <p:nvPr/>
          </p:nvSpPr>
          <p:spPr bwMode="black">
            <a:xfrm>
              <a:off x="7112536" y="5023806"/>
              <a:ext cx="907498" cy="888591"/>
            </a:xfrm>
            <a:custGeom>
              <a:avLst/>
              <a:gdLst>
                <a:gd name="connsiteX0" fmla="*/ 3713863 w 4893730"/>
                <a:gd name="connsiteY0" fmla="*/ 2130808 h 4791777"/>
                <a:gd name="connsiteX1" fmla="*/ 4426142 w 4893730"/>
                <a:gd name="connsiteY1" fmla="*/ 2130808 h 4791777"/>
                <a:gd name="connsiteX2" fmla="*/ 4598071 w 4893730"/>
                <a:gd name="connsiteY2" fmla="*/ 2301547 h 4791777"/>
                <a:gd name="connsiteX3" fmla="*/ 4598071 w 4893730"/>
                <a:gd name="connsiteY3" fmla="*/ 3886978 h 4791777"/>
                <a:gd name="connsiteX4" fmla="*/ 4426142 w 4893730"/>
                <a:gd name="connsiteY4" fmla="*/ 4057717 h 4791777"/>
                <a:gd name="connsiteX5" fmla="*/ 3713863 w 4893730"/>
                <a:gd name="connsiteY5" fmla="*/ 4057717 h 4791777"/>
                <a:gd name="connsiteX6" fmla="*/ 3517372 w 4893730"/>
                <a:gd name="connsiteY6" fmla="*/ 3886978 h 4791777"/>
                <a:gd name="connsiteX7" fmla="*/ 3517372 w 4893730"/>
                <a:gd name="connsiteY7" fmla="*/ 2301547 h 4791777"/>
                <a:gd name="connsiteX8" fmla="*/ 3713863 w 4893730"/>
                <a:gd name="connsiteY8" fmla="*/ 2130808 h 4791777"/>
                <a:gd name="connsiteX9" fmla="*/ 904368 w 4893730"/>
                <a:gd name="connsiteY9" fmla="*/ 1223432 h 4791777"/>
                <a:gd name="connsiteX10" fmla="*/ 1609930 w 4893730"/>
                <a:gd name="connsiteY10" fmla="*/ 1223432 h 4791777"/>
                <a:gd name="connsiteX11" fmla="*/ 1804567 w 4893730"/>
                <a:gd name="connsiteY11" fmla="*/ 1394467 h 4791777"/>
                <a:gd name="connsiteX12" fmla="*/ 1804567 w 4893730"/>
                <a:gd name="connsiteY12" fmla="*/ 3886683 h 4791777"/>
                <a:gd name="connsiteX13" fmla="*/ 1609930 w 4893730"/>
                <a:gd name="connsiteY13" fmla="*/ 4057717 h 4791777"/>
                <a:gd name="connsiteX14" fmla="*/ 904368 w 4893730"/>
                <a:gd name="connsiteY14" fmla="*/ 4057717 h 4791777"/>
                <a:gd name="connsiteX15" fmla="*/ 734060 w 4893730"/>
                <a:gd name="connsiteY15" fmla="*/ 3886683 h 4791777"/>
                <a:gd name="connsiteX16" fmla="*/ 734060 w 4893730"/>
                <a:gd name="connsiteY16" fmla="*/ 1394467 h 4791777"/>
                <a:gd name="connsiteX17" fmla="*/ 904368 w 4893730"/>
                <a:gd name="connsiteY17" fmla="*/ 1223432 h 4791777"/>
                <a:gd name="connsiteX18" fmla="*/ 2325453 w 4893730"/>
                <a:gd name="connsiteY18" fmla="*/ 316050 h 4791777"/>
                <a:gd name="connsiteX19" fmla="*/ 3031014 w 4893730"/>
                <a:gd name="connsiteY19" fmla="*/ 316050 h 4791777"/>
                <a:gd name="connsiteX20" fmla="*/ 3201322 w 4893730"/>
                <a:gd name="connsiteY20" fmla="*/ 487238 h 4791777"/>
                <a:gd name="connsiteX21" fmla="*/ 3201322 w 4893730"/>
                <a:gd name="connsiteY21" fmla="*/ 3886530 h 4791777"/>
                <a:gd name="connsiteX22" fmla="*/ 3031014 w 4893730"/>
                <a:gd name="connsiteY22" fmla="*/ 4057717 h 4791777"/>
                <a:gd name="connsiteX23" fmla="*/ 2325453 w 4893730"/>
                <a:gd name="connsiteY23" fmla="*/ 4057717 h 4791777"/>
                <a:gd name="connsiteX24" fmla="*/ 2130815 w 4893730"/>
                <a:gd name="connsiteY24" fmla="*/ 3886530 h 4791777"/>
                <a:gd name="connsiteX25" fmla="*/ 2130815 w 4893730"/>
                <a:gd name="connsiteY25" fmla="*/ 487238 h 4791777"/>
                <a:gd name="connsiteX26" fmla="*/ 2325453 w 4893730"/>
                <a:gd name="connsiteY26" fmla="*/ 316050 h 4791777"/>
                <a:gd name="connsiteX27" fmla="*/ 269155 w 4893730"/>
                <a:gd name="connsiteY27" fmla="*/ 0 h 4791777"/>
                <a:gd name="connsiteX28" fmla="*/ 538311 w 4893730"/>
                <a:gd name="connsiteY28" fmla="*/ 268927 h 4791777"/>
                <a:gd name="connsiteX29" fmla="*/ 538311 w 4893730"/>
                <a:gd name="connsiteY29" fmla="*/ 4253925 h 4791777"/>
                <a:gd name="connsiteX30" fmla="*/ 4624575 w 4893730"/>
                <a:gd name="connsiteY30" fmla="*/ 4253925 h 4791777"/>
                <a:gd name="connsiteX31" fmla="*/ 4893730 w 4893730"/>
                <a:gd name="connsiteY31" fmla="*/ 4522851 h 4791777"/>
                <a:gd name="connsiteX32" fmla="*/ 4624575 w 4893730"/>
                <a:gd name="connsiteY32" fmla="*/ 4791777 h 4791777"/>
                <a:gd name="connsiteX33" fmla="*/ 269155 w 4893730"/>
                <a:gd name="connsiteY33" fmla="*/ 4791777 h 4791777"/>
                <a:gd name="connsiteX34" fmla="*/ 0 w 4893730"/>
                <a:gd name="connsiteY34" fmla="*/ 4522851 h 4791777"/>
                <a:gd name="connsiteX35" fmla="*/ 0 w 4893730"/>
                <a:gd name="connsiteY35" fmla="*/ 268927 h 4791777"/>
                <a:gd name="connsiteX36" fmla="*/ 269155 w 4893730"/>
                <a:gd name="connsiteY36" fmla="*/ 0 h 479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93730" h="4791777">
                  <a:moveTo>
                    <a:pt x="3713863" y="2130808"/>
                  </a:moveTo>
                  <a:cubicBezTo>
                    <a:pt x="3713863" y="2130808"/>
                    <a:pt x="3713863" y="2130808"/>
                    <a:pt x="4426142" y="2130808"/>
                  </a:cubicBezTo>
                  <a:cubicBezTo>
                    <a:pt x="4524387" y="2130808"/>
                    <a:pt x="4598071" y="2203982"/>
                    <a:pt x="4598071" y="2301547"/>
                  </a:cubicBezTo>
                  <a:cubicBezTo>
                    <a:pt x="4598071" y="2301547"/>
                    <a:pt x="4598071" y="2301547"/>
                    <a:pt x="4598071" y="3886978"/>
                  </a:cubicBezTo>
                  <a:cubicBezTo>
                    <a:pt x="4598071" y="3984543"/>
                    <a:pt x="4524387" y="4057717"/>
                    <a:pt x="4426142" y="4057717"/>
                  </a:cubicBezTo>
                  <a:cubicBezTo>
                    <a:pt x="4426142" y="4057717"/>
                    <a:pt x="4426142" y="4057717"/>
                    <a:pt x="3713863" y="4057717"/>
                  </a:cubicBezTo>
                  <a:cubicBezTo>
                    <a:pt x="3615618" y="4057717"/>
                    <a:pt x="3517372" y="3984543"/>
                    <a:pt x="3517372" y="3886978"/>
                  </a:cubicBezTo>
                  <a:cubicBezTo>
                    <a:pt x="3517372" y="3886978"/>
                    <a:pt x="3517372" y="3886978"/>
                    <a:pt x="3517372" y="2301547"/>
                  </a:cubicBezTo>
                  <a:cubicBezTo>
                    <a:pt x="3517372" y="2203982"/>
                    <a:pt x="3615618" y="2130808"/>
                    <a:pt x="3713863" y="2130808"/>
                  </a:cubicBezTo>
                  <a:close/>
                  <a:moveTo>
                    <a:pt x="904368" y="1223432"/>
                  </a:moveTo>
                  <a:cubicBezTo>
                    <a:pt x="904368" y="1223432"/>
                    <a:pt x="904368" y="1223432"/>
                    <a:pt x="1609930" y="1223432"/>
                  </a:cubicBezTo>
                  <a:cubicBezTo>
                    <a:pt x="1731578" y="1223432"/>
                    <a:pt x="1804567" y="1296733"/>
                    <a:pt x="1804567" y="1394467"/>
                  </a:cubicBezTo>
                  <a:cubicBezTo>
                    <a:pt x="1804567" y="1394467"/>
                    <a:pt x="1804567" y="1394467"/>
                    <a:pt x="1804567" y="3886683"/>
                  </a:cubicBezTo>
                  <a:cubicBezTo>
                    <a:pt x="1804567" y="3984417"/>
                    <a:pt x="1731578" y="4057717"/>
                    <a:pt x="1609930" y="4057717"/>
                  </a:cubicBezTo>
                  <a:cubicBezTo>
                    <a:pt x="1609930" y="4057717"/>
                    <a:pt x="1609930" y="4057717"/>
                    <a:pt x="904368" y="4057717"/>
                  </a:cubicBezTo>
                  <a:cubicBezTo>
                    <a:pt x="807049" y="4057717"/>
                    <a:pt x="734060" y="3984417"/>
                    <a:pt x="734060" y="3886683"/>
                  </a:cubicBezTo>
                  <a:cubicBezTo>
                    <a:pt x="734060" y="3886683"/>
                    <a:pt x="734060" y="3886683"/>
                    <a:pt x="734060" y="1394467"/>
                  </a:cubicBezTo>
                  <a:cubicBezTo>
                    <a:pt x="734060" y="1296733"/>
                    <a:pt x="807049" y="1223432"/>
                    <a:pt x="904368" y="1223432"/>
                  </a:cubicBezTo>
                  <a:close/>
                  <a:moveTo>
                    <a:pt x="2325453" y="316050"/>
                  </a:moveTo>
                  <a:cubicBezTo>
                    <a:pt x="2325453" y="316050"/>
                    <a:pt x="2325453" y="316050"/>
                    <a:pt x="3031014" y="316050"/>
                  </a:cubicBezTo>
                  <a:cubicBezTo>
                    <a:pt x="3128333" y="316050"/>
                    <a:pt x="3201322" y="389416"/>
                    <a:pt x="3201322" y="487238"/>
                  </a:cubicBezTo>
                  <a:cubicBezTo>
                    <a:pt x="3201322" y="487238"/>
                    <a:pt x="3201322" y="487238"/>
                    <a:pt x="3201322" y="3886530"/>
                  </a:cubicBezTo>
                  <a:cubicBezTo>
                    <a:pt x="3201322" y="3984351"/>
                    <a:pt x="3128333" y="4057717"/>
                    <a:pt x="3031014" y="4057717"/>
                  </a:cubicBezTo>
                  <a:cubicBezTo>
                    <a:pt x="3031014" y="4057717"/>
                    <a:pt x="3031014" y="4057717"/>
                    <a:pt x="2325453" y="4057717"/>
                  </a:cubicBezTo>
                  <a:cubicBezTo>
                    <a:pt x="2203804" y="4057717"/>
                    <a:pt x="2130815" y="3984351"/>
                    <a:pt x="2130815" y="3886530"/>
                  </a:cubicBezTo>
                  <a:cubicBezTo>
                    <a:pt x="2130815" y="3886530"/>
                    <a:pt x="2130815" y="3886530"/>
                    <a:pt x="2130815" y="487238"/>
                  </a:cubicBezTo>
                  <a:cubicBezTo>
                    <a:pt x="2130815" y="389416"/>
                    <a:pt x="2203804" y="316050"/>
                    <a:pt x="2325453" y="316050"/>
                  </a:cubicBezTo>
                  <a:close/>
                  <a:moveTo>
                    <a:pt x="269155" y="0"/>
                  </a:moveTo>
                  <a:cubicBezTo>
                    <a:pt x="415967" y="0"/>
                    <a:pt x="538311" y="122239"/>
                    <a:pt x="538311" y="268927"/>
                  </a:cubicBezTo>
                  <a:cubicBezTo>
                    <a:pt x="538311" y="268927"/>
                    <a:pt x="538311" y="268927"/>
                    <a:pt x="538311" y="4253925"/>
                  </a:cubicBezTo>
                  <a:cubicBezTo>
                    <a:pt x="538311" y="4253925"/>
                    <a:pt x="538311" y="4253925"/>
                    <a:pt x="4624575" y="4253925"/>
                  </a:cubicBezTo>
                  <a:cubicBezTo>
                    <a:pt x="4771387" y="4253925"/>
                    <a:pt x="4893730" y="4376164"/>
                    <a:pt x="4893730" y="4522851"/>
                  </a:cubicBezTo>
                  <a:cubicBezTo>
                    <a:pt x="4893730" y="4669538"/>
                    <a:pt x="4771387" y="4791777"/>
                    <a:pt x="4624575" y="4791777"/>
                  </a:cubicBezTo>
                  <a:cubicBezTo>
                    <a:pt x="4624575" y="4791777"/>
                    <a:pt x="4624575" y="4791777"/>
                    <a:pt x="269155" y="4791777"/>
                  </a:cubicBezTo>
                  <a:cubicBezTo>
                    <a:pt x="122344" y="4791777"/>
                    <a:pt x="0" y="4669538"/>
                    <a:pt x="0" y="4522851"/>
                  </a:cubicBezTo>
                  <a:cubicBezTo>
                    <a:pt x="0" y="4522851"/>
                    <a:pt x="0" y="4522851"/>
                    <a:pt x="0" y="268927"/>
                  </a:cubicBezTo>
                  <a:cubicBezTo>
                    <a:pt x="0" y="122239"/>
                    <a:pt x="122344" y="0"/>
                    <a:pt x="269155" y="0"/>
                  </a:cubicBezTo>
                  <a:close/>
                </a:path>
              </a:pathLst>
            </a:custGeom>
            <a:solidFill>
              <a:srgbClr val="EDC30D"/>
            </a:solidFill>
            <a:ln>
              <a:solidFill>
                <a:srgbClr val="EDC30D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9926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1759" y="3538969"/>
            <a:ext cx="664265" cy="664265"/>
            <a:chOff x="472898" y="3686216"/>
            <a:chExt cx="664265" cy="664265"/>
          </a:xfrm>
        </p:grpSpPr>
        <p:sp>
          <p:nvSpPr>
            <p:cNvPr id="25" name="Oval 1083"/>
            <p:cNvSpPr/>
            <p:nvPr/>
          </p:nvSpPr>
          <p:spPr bwMode="auto">
            <a:xfrm>
              <a:off x="472898" y="3686216"/>
              <a:ext cx="664265" cy="664265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1399" y="3768840"/>
              <a:ext cx="455212" cy="499019"/>
            </a:xfrm>
            <a:custGeom>
              <a:avLst/>
              <a:gdLst>
                <a:gd name="connsiteX0" fmla="*/ 2615664 w 3654515"/>
                <a:gd name="connsiteY0" fmla="*/ 2534931 h 4006207"/>
                <a:gd name="connsiteX1" fmla="*/ 1960582 w 3654515"/>
                <a:gd name="connsiteY1" fmla="*/ 3034209 h 4006207"/>
                <a:gd name="connsiteX2" fmla="*/ 1338741 w 3654515"/>
                <a:gd name="connsiteY2" fmla="*/ 3425023 h 4006207"/>
                <a:gd name="connsiteX3" fmla="*/ 1731746 w 3654515"/>
                <a:gd name="connsiteY3" fmla="*/ 3891938 h 4006207"/>
                <a:gd name="connsiteX4" fmla="*/ 1776343 w 3654515"/>
                <a:gd name="connsiteY4" fmla="*/ 3896192 h 4006207"/>
                <a:gd name="connsiteX5" fmla="*/ 1804775 w 3654515"/>
                <a:gd name="connsiteY5" fmla="*/ 3901622 h 4006207"/>
                <a:gd name="connsiteX6" fmla="*/ 3274309 w 3654515"/>
                <a:gd name="connsiteY6" fmla="*/ 3901622 h 4006207"/>
                <a:gd name="connsiteX7" fmla="*/ 3279764 w 3654515"/>
                <a:gd name="connsiteY7" fmla="*/ 3900582 h 4006207"/>
                <a:gd name="connsiteX8" fmla="*/ 3285213 w 3654515"/>
                <a:gd name="connsiteY8" fmla="*/ 3901622 h 4006207"/>
                <a:gd name="connsiteX9" fmla="*/ 3560897 w 3654515"/>
                <a:gd name="connsiteY9" fmla="*/ 3646315 h 4006207"/>
                <a:gd name="connsiteX10" fmla="*/ 3253200 w 3654515"/>
                <a:gd name="connsiteY10" fmla="*/ 3434254 h 4006207"/>
                <a:gd name="connsiteX11" fmla="*/ 3272188 w 3654515"/>
                <a:gd name="connsiteY11" fmla="*/ 3231989 h 4006207"/>
                <a:gd name="connsiteX12" fmla="*/ 2615664 w 3654515"/>
                <a:gd name="connsiteY12" fmla="*/ 2534931 h 4006207"/>
                <a:gd name="connsiteX13" fmla="*/ 2610633 w 3654515"/>
                <a:gd name="connsiteY13" fmla="*/ 2448880 h 4006207"/>
                <a:gd name="connsiteX14" fmla="*/ 3372712 w 3654515"/>
                <a:gd name="connsiteY14" fmla="*/ 3227544 h 4006207"/>
                <a:gd name="connsiteX15" fmla="*/ 3352240 w 3654515"/>
                <a:gd name="connsiteY15" fmla="*/ 3365886 h 4006207"/>
                <a:gd name="connsiteX16" fmla="*/ 3457751 w 3654515"/>
                <a:gd name="connsiteY16" fmla="*/ 3387188 h 4006207"/>
                <a:gd name="connsiteX17" fmla="*/ 3654515 w 3654515"/>
                <a:gd name="connsiteY17" fmla="*/ 3684038 h 4006207"/>
                <a:gd name="connsiteX18" fmla="*/ 3332349 w 3654515"/>
                <a:gd name="connsiteY18" fmla="*/ 4006204 h 4006207"/>
                <a:gd name="connsiteX19" fmla="*/ 3326473 w 3654515"/>
                <a:gd name="connsiteY19" fmla="*/ 4005021 h 4006207"/>
                <a:gd name="connsiteX20" fmla="*/ 3320592 w 3654515"/>
                <a:gd name="connsiteY20" fmla="*/ 4006207 h 4006207"/>
                <a:gd name="connsiteX21" fmla="*/ 1736561 w 3654515"/>
                <a:gd name="connsiteY21" fmla="*/ 4006204 h 4006207"/>
                <a:gd name="connsiteX22" fmla="*/ 1705914 w 3654515"/>
                <a:gd name="connsiteY22" fmla="*/ 4000020 h 4006207"/>
                <a:gd name="connsiteX23" fmla="*/ 1657844 w 3654515"/>
                <a:gd name="connsiteY23" fmla="*/ 3995171 h 4006207"/>
                <a:gd name="connsiteX24" fmla="*/ 1224216 w 3654515"/>
                <a:gd name="connsiteY24" fmla="*/ 3463131 h 4006207"/>
                <a:gd name="connsiteX25" fmla="*/ 1767292 w 3654515"/>
                <a:gd name="connsiteY25" fmla="*/ 2920055 h 4006207"/>
                <a:gd name="connsiteX26" fmla="*/ 1876738 w 3654515"/>
                <a:gd name="connsiteY26" fmla="*/ 2931089 h 4006207"/>
                <a:gd name="connsiteX27" fmla="*/ 1903868 w 3654515"/>
                <a:gd name="connsiteY27" fmla="*/ 2939508 h 4006207"/>
                <a:gd name="connsiteX28" fmla="*/ 1908440 w 3654515"/>
                <a:gd name="connsiteY28" fmla="*/ 2924453 h 4006207"/>
                <a:gd name="connsiteX29" fmla="*/ 2610633 w 3654515"/>
                <a:gd name="connsiteY29" fmla="*/ 2448880 h 4006207"/>
                <a:gd name="connsiteX30" fmla="*/ 1328895 w 3654515"/>
                <a:gd name="connsiteY30" fmla="*/ 1748195 h 4006207"/>
                <a:gd name="connsiteX31" fmla="*/ 1421457 w 3654515"/>
                <a:gd name="connsiteY31" fmla="*/ 1798955 h 4006207"/>
                <a:gd name="connsiteX32" fmla="*/ 1455297 w 3654515"/>
                <a:gd name="connsiteY32" fmla="*/ 1937798 h 4006207"/>
                <a:gd name="connsiteX33" fmla="*/ 1419466 w 3654515"/>
                <a:gd name="connsiteY33" fmla="*/ 2070171 h 4006207"/>
                <a:gd name="connsiteX34" fmla="*/ 1325411 w 3654515"/>
                <a:gd name="connsiteY34" fmla="*/ 2119438 h 4006207"/>
                <a:gd name="connsiteX35" fmla="*/ 1228620 w 3654515"/>
                <a:gd name="connsiteY35" fmla="*/ 2070668 h 4006207"/>
                <a:gd name="connsiteX36" fmla="*/ 1193038 w 3654515"/>
                <a:gd name="connsiteY36" fmla="*/ 1934812 h 4006207"/>
                <a:gd name="connsiteX37" fmla="*/ 1228869 w 3654515"/>
                <a:gd name="connsiteY37" fmla="*/ 1796964 h 4006207"/>
                <a:gd name="connsiteX38" fmla="*/ 1328895 w 3654515"/>
                <a:gd name="connsiteY38" fmla="*/ 1748195 h 4006207"/>
                <a:gd name="connsiteX39" fmla="*/ 1785481 w 3654515"/>
                <a:gd name="connsiteY39" fmla="*/ 1577006 h 4006207"/>
                <a:gd name="connsiteX40" fmla="*/ 1785481 w 3654515"/>
                <a:gd name="connsiteY40" fmla="*/ 2290627 h 4006207"/>
                <a:gd name="connsiteX41" fmla="*/ 2246299 w 3654515"/>
                <a:gd name="connsiteY41" fmla="*/ 2290627 h 4006207"/>
                <a:gd name="connsiteX42" fmla="*/ 2246299 w 3654515"/>
                <a:gd name="connsiteY42" fmla="*/ 2122423 h 4006207"/>
                <a:gd name="connsiteX43" fmla="*/ 2000463 w 3654515"/>
                <a:gd name="connsiteY43" fmla="*/ 2122423 h 4006207"/>
                <a:gd name="connsiteX44" fmla="*/ 2000463 w 3654515"/>
                <a:gd name="connsiteY44" fmla="*/ 1577006 h 4006207"/>
                <a:gd name="connsiteX45" fmla="*/ 1330885 w 3654515"/>
                <a:gd name="connsiteY45" fmla="*/ 1565062 h 4006207"/>
                <a:gd name="connsiteX46" fmla="*/ 1140785 w 3654515"/>
                <a:gd name="connsiteY46" fmla="*/ 1612587 h 4006207"/>
                <a:gd name="connsiteX47" fmla="*/ 1010900 w 3654515"/>
                <a:gd name="connsiteY47" fmla="*/ 1747200 h 4006207"/>
                <a:gd name="connsiteX48" fmla="*/ 964619 w 3654515"/>
                <a:gd name="connsiteY48" fmla="*/ 1943272 h 4006207"/>
                <a:gd name="connsiteX49" fmla="*/ 1010403 w 3654515"/>
                <a:gd name="connsiteY49" fmla="*/ 2129639 h 4006207"/>
                <a:gd name="connsiteX50" fmla="*/ 1138546 w 3654515"/>
                <a:gd name="connsiteY50" fmla="*/ 2257534 h 4006207"/>
                <a:gd name="connsiteX51" fmla="*/ 1321430 w 3654515"/>
                <a:gd name="connsiteY51" fmla="*/ 2303068 h 4006207"/>
                <a:gd name="connsiteX52" fmla="*/ 1404537 w 3654515"/>
                <a:gd name="connsiteY52" fmla="*/ 2294608 h 4006207"/>
                <a:gd name="connsiteX53" fmla="*/ 1495108 w 3654515"/>
                <a:gd name="connsiteY53" fmla="*/ 2386672 h 4006207"/>
                <a:gd name="connsiteX54" fmla="*/ 1764831 w 3654515"/>
                <a:gd name="connsiteY54" fmla="*/ 2386672 h 4006207"/>
                <a:gd name="connsiteX55" fmla="*/ 1576224 w 3654515"/>
                <a:gd name="connsiteY55" fmla="*/ 2204535 h 4006207"/>
                <a:gd name="connsiteX56" fmla="*/ 1683217 w 3654515"/>
                <a:gd name="connsiteY56" fmla="*/ 1931826 h 4006207"/>
                <a:gd name="connsiteX57" fmla="*/ 1639176 w 3654515"/>
                <a:gd name="connsiteY57" fmla="*/ 1740482 h 4006207"/>
                <a:gd name="connsiteX58" fmla="*/ 1514267 w 3654515"/>
                <a:gd name="connsiteY58" fmla="*/ 1610597 h 4006207"/>
                <a:gd name="connsiteX59" fmla="*/ 1330885 w 3654515"/>
                <a:gd name="connsiteY59" fmla="*/ 1565062 h 4006207"/>
                <a:gd name="connsiteX60" fmla="*/ 683674 w 3654515"/>
                <a:gd name="connsiteY60" fmla="*/ 1565062 h 4006207"/>
                <a:gd name="connsiteX61" fmla="*/ 472673 w 3654515"/>
                <a:gd name="connsiteY61" fmla="*/ 1627019 h 4006207"/>
                <a:gd name="connsiteX62" fmla="*/ 394045 w 3654515"/>
                <a:gd name="connsiteY62" fmla="*/ 1792485 h 4006207"/>
                <a:gd name="connsiteX63" fmla="*/ 566230 w 3654515"/>
                <a:gd name="connsiteY63" fmla="*/ 2006472 h 4006207"/>
                <a:gd name="connsiteX64" fmla="*/ 639135 w 3654515"/>
                <a:gd name="connsiteY64" fmla="*/ 2037824 h 4006207"/>
                <a:gd name="connsiteX65" fmla="*/ 668496 w 3654515"/>
                <a:gd name="connsiteY65" fmla="*/ 2062457 h 4006207"/>
                <a:gd name="connsiteX66" fmla="*/ 678200 w 3654515"/>
                <a:gd name="connsiteY66" fmla="*/ 2093062 h 4006207"/>
                <a:gd name="connsiteX67" fmla="*/ 658792 w 3654515"/>
                <a:gd name="connsiteY67" fmla="*/ 2130137 h 4006207"/>
                <a:gd name="connsiteX68" fmla="*/ 604051 w 3654515"/>
                <a:gd name="connsiteY68" fmla="*/ 2142827 h 4006207"/>
                <a:gd name="connsiteX69" fmla="*/ 503029 w 3654515"/>
                <a:gd name="connsiteY69" fmla="*/ 2122672 h 4006207"/>
                <a:gd name="connsiteX70" fmla="*/ 403998 w 3654515"/>
                <a:gd name="connsiteY70" fmla="*/ 2069673 h 4006207"/>
                <a:gd name="connsiteX71" fmla="*/ 403998 w 3654515"/>
                <a:gd name="connsiteY71" fmla="*/ 2265247 h 4006207"/>
                <a:gd name="connsiteX72" fmla="*/ 609027 w 3654515"/>
                <a:gd name="connsiteY72" fmla="*/ 2303068 h 4006207"/>
                <a:gd name="connsiteX73" fmla="*/ 774245 w 3654515"/>
                <a:gd name="connsiteY73" fmla="*/ 2277191 h 4006207"/>
                <a:gd name="connsiteX74" fmla="*/ 880990 w 3654515"/>
                <a:gd name="connsiteY74" fmla="*/ 2198563 h 4006207"/>
                <a:gd name="connsiteX75" fmla="*/ 919059 w 3654515"/>
                <a:gd name="connsiteY75" fmla="*/ 2074650 h 4006207"/>
                <a:gd name="connsiteX76" fmla="*/ 873027 w 3654515"/>
                <a:gd name="connsiteY76" fmla="*/ 1948248 h 4006207"/>
                <a:gd name="connsiteX77" fmla="*/ 716021 w 3654515"/>
                <a:gd name="connsiteY77" fmla="*/ 1850212 h 4006207"/>
                <a:gd name="connsiteX78" fmla="*/ 642121 w 3654515"/>
                <a:gd name="connsiteY78" fmla="*/ 1812142 h 4006207"/>
                <a:gd name="connsiteX79" fmla="*/ 624454 w 3654515"/>
                <a:gd name="connsiteY79" fmla="*/ 1775068 h 4006207"/>
                <a:gd name="connsiteX80" fmla="*/ 646350 w 3654515"/>
                <a:gd name="connsiteY80" fmla="*/ 1738242 h 4006207"/>
                <a:gd name="connsiteX81" fmla="*/ 704077 w 3654515"/>
                <a:gd name="connsiteY81" fmla="*/ 1724806 h 4006207"/>
                <a:gd name="connsiteX82" fmla="*/ 881239 w 3654515"/>
                <a:gd name="connsiteY82" fmla="*/ 1774073 h 4006207"/>
                <a:gd name="connsiteX83" fmla="*/ 881239 w 3654515"/>
                <a:gd name="connsiteY83" fmla="*/ 1592433 h 4006207"/>
                <a:gd name="connsiteX84" fmla="*/ 809329 w 3654515"/>
                <a:gd name="connsiteY84" fmla="*/ 1575513 h 4006207"/>
                <a:gd name="connsiteX85" fmla="*/ 752349 w 3654515"/>
                <a:gd name="connsiteY85" fmla="*/ 1568048 h 4006207"/>
                <a:gd name="connsiteX86" fmla="*/ 683674 w 3654515"/>
                <a:gd name="connsiteY86" fmla="*/ 1565062 h 4006207"/>
                <a:gd name="connsiteX87" fmla="*/ 1309044 w 3654515"/>
                <a:gd name="connsiteY87" fmla="*/ 196190 h 4006207"/>
                <a:gd name="connsiteX88" fmla="*/ 347062 w 3654515"/>
                <a:gd name="connsiteY88" fmla="*/ 500340 h 4006207"/>
                <a:gd name="connsiteX89" fmla="*/ 1309044 w 3654515"/>
                <a:gd name="connsiteY89" fmla="*/ 804488 h 4006207"/>
                <a:gd name="connsiteX90" fmla="*/ 2271029 w 3654515"/>
                <a:gd name="connsiteY90" fmla="*/ 500340 h 4006207"/>
                <a:gd name="connsiteX91" fmla="*/ 1309044 w 3654515"/>
                <a:gd name="connsiteY91" fmla="*/ 196190 h 4006207"/>
                <a:gd name="connsiteX92" fmla="*/ 1315224 w 3654515"/>
                <a:gd name="connsiteY92" fmla="*/ 0 h 4006207"/>
                <a:gd name="connsiteX93" fmla="*/ 2630444 w 3654515"/>
                <a:gd name="connsiteY93" fmla="*/ 588894 h 4006207"/>
                <a:gd name="connsiteX94" fmla="*/ 2636856 w 3654515"/>
                <a:gd name="connsiteY94" fmla="*/ 2379088 h 4006207"/>
                <a:gd name="connsiteX95" fmla="*/ 1860931 w 3654515"/>
                <a:gd name="connsiteY95" fmla="*/ 2847882 h 4006207"/>
                <a:gd name="connsiteX96" fmla="*/ 1167213 w 3654515"/>
                <a:gd name="connsiteY96" fmla="*/ 3297268 h 4006207"/>
                <a:gd name="connsiteX97" fmla="*/ 1144936 w 3654515"/>
                <a:gd name="connsiteY97" fmla="*/ 3503600 h 4006207"/>
                <a:gd name="connsiteX98" fmla="*/ 1050193 w 3654515"/>
                <a:gd name="connsiteY98" fmla="*/ 3520680 h 4006207"/>
                <a:gd name="connsiteX99" fmla="*/ 0 w 3654515"/>
                <a:gd name="connsiteY99" fmla="*/ 2943751 h 4006207"/>
                <a:gd name="connsiteX100" fmla="*/ 0 w 3654515"/>
                <a:gd name="connsiteY100" fmla="*/ 588894 h 4006207"/>
                <a:gd name="connsiteX101" fmla="*/ 1315224 w 3654515"/>
                <a:gd name="connsiteY101" fmla="*/ 0 h 400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654515" h="4006207">
                  <a:moveTo>
                    <a:pt x="2615664" y="2534931"/>
                  </a:moveTo>
                  <a:cubicBezTo>
                    <a:pt x="2075168" y="2553950"/>
                    <a:pt x="1992068" y="3047282"/>
                    <a:pt x="1960582" y="3034209"/>
                  </a:cubicBezTo>
                  <a:cubicBezTo>
                    <a:pt x="1750630" y="2947045"/>
                    <a:pt x="1387344" y="3032852"/>
                    <a:pt x="1338741" y="3425023"/>
                  </a:cubicBezTo>
                  <a:cubicBezTo>
                    <a:pt x="1313406" y="3629467"/>
                    <a:pt x="1448733" y="3854175"/>
                    <a:pt x="1731746" y="3891938"/>
                  </a:cubicBezTo>
                  <a:lnTo>
                    <a:pt x="1776343" y="3896192"/>
                  </a:lnTo>
                  <a:lnTo>
                    <a:pt x="1804775" y="3901622"/>
                  </a:lnTo>
                  <a:lnTo>
                    <a:pt x="3274309" y="3901622"/>
                  </a:lnTo>
                  <a:lnTo>
                    <a:pt x="3279764" y="3900582"/>
                  </a:lnTo>
                  <a:lnTo>
                    <a:pt x="3285213" y="3901622"/>
                  </a:lnTo>
                  <a:cubicBezTo>
                    <a:pt x="3450282" y="3901622"/>
                    <a:pt x="3586162" y="3769274"/>
                    <a:pt x="3560897" y="3646315"/>
                  </a:cubicBezTo>
                  <a:cubicBezTo>
                    <a:pt x="3543701" y="3562623"/>
                    <a:pt x="3485290" y="3469652"/>
                    <a:pt x="3253200" y="3434254"/>
                  </a:cubicBezTo>
                  <a:cubicBezTo>
                    <a:pt x="3255079" y="3357929"/>
                    <a:pt x="3270309" y="3308317"/>
                    <a:pt x="3272188" y="3231989"/>
                  </a:cubicBezTo>
                  <a:cubicBezTo>
                    <a:pt x="3272188" y="2854587"/>
                    <a:pt x="3006128" y="2534931"/>
                    <a:pt x="2615664" y="2534931"/>
                  </a:cubicBezTo>
                  <a:close/>
                  <a:moveTo>
                    <a:pt x="2610633" y="2448880"/>
                  </a:moveTo>
                  <a:cubicBezTo>
                    <a:pt x="3031516" y="2448880"/>
                    <a:pt x="3372712" y="2797500"/>
                    <a:pt x="3372712" y="3227544"/>
                  </a:cubicBezTo>
                  <a:lnTo>
                    <a:pt x="3352240" y="3365886"/>
                  </a:lnTo>
                  <a:lnTo>
                    <a:pt x="3457751" y="3387188"/>
                  </a:lnTo>
                  <a:cubicBezTo>
                    <a:pt x="3573383" y="3436096"/>
                    <a:pt x="3654515" y="3550593"/>
                    <a:pt x="3654515" y="3684038"/>
                  </a:cubicBezTo>
                  <a:cubicBezTo>
                    <a:pt x="3654515" y="3861967"/>
                    <a:pt x="3510277" y="4006204"/>
                    <a:pt x="3332349" y="4006204"/>
                  </a:cubicBezTo>
                  <a:lnTo>
                    <a:pt x="3326473" y="4005021"/>
                  </a:lnTo>
                  <a:lnTo>
                    <a:pt x="3320592" y="4006207"/>
                  </a:lnTo>
                  <a:lnTo>
                    <a:pt x="1736561" y="4006204"/>
                  </a:lnTo>
                  <a:lnTo>
                    <a:pt x="1705914" y="4000020"/>
                  </a:lnTo>
                  <a:lnTo>
                    <a:pt x="1657844" y="3995171"/>
                  </a:lnTo>
                  <a:cubicBezTo>
                    <a:pt x="1410373" y="3944532"/>
                    <a:pt x="1224216" y="3725571"/>
                    <a:pt x="1224216" y="3463131"/>
                  </a:cubicBezTo>
                  <a:cubicBezTo>
                    <a:pt x="1224216" y="3163198"/>
                    <a:pt x="1467359" y="2920055"/>
                    <a:pt x="1767292" y="2920055"/>
                  </a:cubicBezTo>
                  <a:cubicBezTo>
                    <a:pt x="1804783" y="2920055"/>
                    <a:pt x="1841387" y="2923852"/>
                    <a:pt x="1876738" y="2931089"/>
                  </a:cubicBezTo>
                  <a:lnTo>
                    <a:pt x="1903868" y="2939508"/>
                  </a:lnTo>
                  <a:lnTo>
                    <a:pt x="1908440" y="2924453"/>
                  </a:lnTo>
                  <a:cubicBezTo>
                    <a:pt x="2024131" y="2644980"/>
                    <a:pt x="2294968" y="2448880"/>
                    <a:pt x="2610633" y="2448880"/>
                  </a:cubicBezTo>
                  <a:close/>
                  <a:moveTo>
                    <a:pt x="1328895" y="1748195"/>
                  </a:moveTo>
                  <a:cubicBezTo>
                    <a:pt x="1368043" y="1748195"/>
                    <a:pt x="1398897" y="1765115"/>
                    <a:pt x="1421457" y="1798955"/>
                  </a:cubicBezTo>
                  <a:cubicBezTo>
                    <a:pt x="1444017" y="1832795"/>
                    <a:pt x="1455297" y="1879076"/>
                    <a:pt x="1455297" y="1937798"/>
                  </a:cubicBezTo>
                  <a:cubicBezTo>
                    <a:pt x="1455297" y="1993202"/>
                    <a:pt x="1443353" y="2037326"/>
                    <a:pt x="1419466" y="2070171"/>
                  </a:cubicBezTo>
                  <a:cubicBezTo>
                    <a:pt x="1395579" y="2103015"/>
                    <a:pt x="1364228" y="2119438"/>
                    <a:pt x="1325411" y="2119438"/>
                  </a:cubicBezTo>
                  <a:cubicBezTo>
                    <a:pt x="1284605" y="2119438"/>
                    <a:pt x="1252341" y="2103181"/>
                    <a:pt x="1228620" y="2070668"/>
                  </a:cubicBezTo>
                  <a:cubicBezTo>
                    <a:pt x="1204899" y="2038156"/>
                    <a:pt x="1193038" y="1992870"/>
                    <a:pt x="1193038" y="1934812"/>
                  </a:cubicBezTo>
                  <a:cubicBezTo>
                    <a:pt x="1193038" y="1875426"/>
                    <a:pt x="1204981" y="1829477"/>
                    <a:pt x="1228869" y="1796964"/>
                  </a:cubicBezTo>
                  <a:cubicBezTo>
                    <a:pt x="1252755" y="1764451"/>
                    <a:pt x="1286097" y="1748195"/>
                    <a:pt x="1328895" y="1748195"/>
                  </a:cubicBezTo>
                  <a:close/>
                  <a:moveTo>
                    <a:pt x="1785481" y="1577006"/>
                  </a:moveTo>
                  <a:lnTo>
                    <a:pt x="1785481" y="2290627"/>
                  </a:lnTo>
                  <a:lnTo>
                    <a:pt x="2246299" y="2290627"/>
                  </a:lnTo>
                  <a:lnTo>
                    <a:pt x="2246299" y="2122423"/>
                  </a:lnTo>
                  <a:lnTo>
                    <a:pt x="2000463" y="2122423"/>
                  </a:lnTo>
                  <a:lnTo>
                    <a:pt x="2000463" y="1577006"/>
                  </a:lnTo>
                  <a:close/>
                  <a:moveTo>
                    <a:pt x="1330885" y="1565062"/>
                  </a:moveTo>
                  <a:cubicBezTo>
                    <a:pt x="1259888" y="1565062"/>
                    <a:pt x="1196522" y="1580904"/>
                    <a:pt x="1140785" y="1612587"/>
                  </a:cubicBezTo>
                  <a:cubicBezTo>
                    <a:pt x="1085049" y="1644270"/>
                    <a:pt x="1041754" y="1689141"/>
                    <a:pt x="1010900" y="1747200"/>
                  </a:cubicBezTo>
                  <a:cubicBezTo>
                    <a:pt x="980046" y="1805258"/>
                    <a:pt x="964619" y="1870616"/>
                    <a:pt x="964619" y="1943272"/>
                  </a:cubicBezTo>
                  <a:cubicBezTo>
                    <a:pt x="964619" y="2012610"/>
                    <a:pt x="979880" y="2074733"/>
                    <a:pt x="1010403" y="2129639"/>
                  </a:cubicBezTo>
                  <a:cubicBezTo>
                    <a:pt x="1040925" y="2184546"/>
                    <a:pt x="1083639" y="2227178"/>
                    <a:pt x="1138546" y="2257534"/>
                  </a:cubicBezTo>
                  <a:cubicBezTo>
                    <a:pt x="1193453" y="2287890"/>
                    <a:pt x="1254414" y="2303068"/>
                    <a:pt x="1321430" y="2303068"/>
                  </a:cubicBezTo>
                  <a:cubicBezTo>
                    <a:pt x="1350294" y="2303068"/>
                    <a:pt x="1377996" y="2300248"/>
                    <a:pt x="1404537" y="2294608"/>
                  </a:cubicBezTo>
                  <a:lnTo>
                    <a:pt x="1495108" y="2386672"/>
                  </a:lnTo>
                  <a:lnTo>
                    <a:pt x="1764831" y="2386672"/>
                  </a:lnTo>
                  <a:lnTo>
                    <a:pt x="1576224" y="2204535"/>
                  </a:lnTo>
                  <a:cubicBezTo>
                    <a:pt x="1647553" y="2133206"/>
                    <a:pt x="1683217" y="2042303"/>
                    <a:pt x="1683217" y="1931826"/>
                  </a:cubicBezTo>
                  <a:cubicBezTo>
                    <a:pt x="1683217" y="1860497"/>
                    <a:pt x="1668537" y="1796715"/>
                    <a:pt x="1639176" y="1740482"/>
                  </a:cubicBezTo>
                  <a:cubicBezTo>
                    <a:pt x="1609815" y="1684248"/>
                    <a:pt x="1568179" y="1640953"/>
                    <a:pt x="1514267" y="1610597"/>
                  </a:cubicBezTo>
                  <a:cubicBezTo>
                    <a:pt x="1460356" y="1580240"/>
                    <a:pt x="1399229" y="1565062"/>
                    <a:pt x="1330885" y="1565062"/>
                  </a:cubicBezTo>
                  <a:close/>
                  <a:moveTo>
                    <a:pt x="683674" y="1565062"/>
                  </a:moveTo>
                  <a:cubicBezTo>
                    <a:pt x="595425" y="1565062"/>
                    <a:pt x="525091" y="1585714"/>
                    <a:pt x="472673" y="1627019"/>
                  </a:cubicBezTo>
                  <a:cubicBezTo>
                    <a:pt x="420254" y="1668323"/>
                    <a:pt x="394045" y="1723479"/>
                    <a:pt x="394045" y="1792485"/>
                  </a:cubicBezTo>
                  <a:cubicBezTo>
                    <a:pt x="394045" y="1891019"/>
                    <a:pt x="451440" y="1962348"/>
                    <a:pt x="566230" y="2006472"/>
                  </a:cubicBezTo>
                  <a:cubicBezTo>
                    <a:pt x="601728" y="2019743"/>
                    <a:pt x="626030" y="2030193"/>
                    <a:pt x="639135" y="2037824"/>
                  </a:cubicBezTo>
                  <a:cubicBezTo>
                    <a:pt x="652239" y="2045455"/>
                    <a:pt x="662026" y="2053666"/>
                    <a:pt x="668496" y="2062457"/>
                  </a:cubicBezTo>
                  <a:cubicBezTo>
                    <a:pt x="674965" y="2071249"/>
                    <a:pt x="678200" y="2081451"/>
                    <a:pt x="678200" y="2093062"/>
                  </a:cubicBezTo>
                  <a:cubicBezTo>
                    <a:pt x="678200" y="2109319"/>
                    <a:pt x="671730" y="2121677"/>
                    <a:pt x="658792" y="2130137"/>
                  </a:cubicBezTo>
                  <a:cubicBezTo>
                    <a:pt x="645853" y="2138597"/>
                    <a:pt x="627606" y="2142827"/>
                    <a:pt x="604051" y="2142827"/>
                  </a:cubicBezTo>
                  <a:cubicBezTo>
                    <a:pt x="572865" y="2142827"/>
                    <a:pt x="539191" y="2136109"/>
                    <a:pt x="503029" y="2122672"/>
                  </a:cubicBezTo>
                  <a:cubicBezTo>
                    <a:pt x="466867" y="2109236"/>
                    <a:pt x="433857" y="2091570"/>
                    <a:pt x="403998" y="2069673"/>
                  </a:cubicBezTo>
                  <a:lnTo>
                    <a:pt x="403998" y="2265247"/>
                  </a:lnTo>
                  <a:cubicBezTo>
                    <a:pt x="466037" y="2290461"/>
                    <a:pt x="534381" y="2303068"/>
                    <a:pt x="609027" y="2303068"/>
                  </a:cubicBezTo>
                  <a:cubicBezTo>
                    <a:pt x="673389" y="2303068"/>
                    <a:pt x="728462" y="2294442"/>
                    <a:pt x="774245" y="2277191"/>
                  </a:cubicBezTo>
                  <a:cubicBezTo>
                    <a:pt x="820028" y="2259939"/>
                    <a:pt x="855610" y="2233730"/>
                    <a:pt x="880990" y="2198563"/>
                  </a:cubicBezTo>
                  <a:cubicBezTo>
                    <a:pt x="906370" y="2163396"/>
                    <a:pt x="919059" y="2122092"/>
                    <a:pt x="919059" y="2074650"/>
                  </a:cubicBezTo>
                  <a:cubicBezTo>
                    <a:pt x="919059" y="2025881"/>
                    <a:pt x="903715" y="1983747"/>
                    <a:pt x="873027" y="1948248"/>
                  </a:cubicBezTo>
                  <a:cubicBezTo>
                    <a:pt x="842339" y="1912749"/>
                    <a:pt x="790004" y="1880071"/>
                    <a:pt x="716021" y="1850212"/>
                  </a:cubicBezTo>
                  <a:cubicBezTo>
                    <a:pt x="678532" y="1834619"/>
                    <a:pt x="653898" y="1821929"/>
                    <a:pt x="642121" y="1812142"/>
                  </a:cubicBezTo>
                  <a:cubicBezTo>
                    <a:pt x="630343" y="1802355"/>
                    <a:pt x="624454" y="1789997"/>
                    <a:pt x="624454" y="1775068"/>
                  </a:cubicBezTo>
                  <a:cubicBezTo>
                    <a:pt x="624454" y="1759475"/>
                    <a:pt x="631753" y="1747200"/>
                    <a:pt x="646350" y="1738242"/>
                  </a:cubicBezTo>
                  <a:cubicBezTo>
                    <a:pt x="660948" y="1729285"/>
                    <a:pt x="680190" y="1724806"/>
                    <a:pt x="704077" y="1724806"/>
                  </a:cubicBezTo>
                  <a:cubicBezTo>
                    <a:pt x="762136" y="1724806"/>
                    <a:pt x="821189" y="1741228"/>
                    <a:pt x="881239" y="1774073"/>
                  </a:cubicBezTo>
                  <a:lnTo>
                    <a:pt x="881239" y="1592433"/>
                  </a:lnTo>
                  <a:cubicBezTo>
                    <a:pt x="850385" y="1584139"/>
                    <a:pt x="826415" y="1578499"/>
                    <a:pt x="809329" y="1575513"/>
                  </a:cubicBezTo>
                  <a:cubicBezTo>
                    <a:pt x="792243" y="1572527"/>
                    <a:pt x="773250" y="1570039"/>
                    <a:pt x="752349" y="1568048"/>
                  </a:cubicBezTo>
                  <a:cubicBezTo>
                    <a:pt x="731448" y="1566057"/>
                    <a:pt x="708556" y="1565062"/>
                    <a:pt x="683674" y="1565062"/>
                  </a:cubicBezTo>
                  <a:close/>
                  <a:moveTo>
                    <a:pt x="1309044" y="196190"/>
                  </a:moveTo>
                  <a:cubicBezTo>
                    <a:pt x="777755" y="196190"/>
                    <a:pt x="347062" y="332363"/>
                    <a:pt x="347062" y="500340"/>
                  </a:cubicBezTo>
                  <a:cubicBezTo>
                    <a:pt x="347062" y="668316"/>
                    <a:pt x="777755" y="804488"/>
                    <a:pt x="1309044" y="804488"/>
                  </a:cubicBezTo>
                  <a:cubicBezTo>
                    <a:pt x="1840335" y="804488"/>
                    <a:pt x="2271029" y="668316"/>
                    <a:pt x="2271029" y="500340"/>
                  </a:cubicBezTo>
                  <a:cubicBezTo>
                    <a:pt x="2271029" y="332363"/>
                    <a:pt x="1840335" y="196190"/>
                    <a:pt x="1309044" y="196190"/>
                  </a:cubicBezTo>
                  <a:close/>
                  <a:moveTo>
                    <a:pt x="1315224" y="0"/>
                  </a:moveTo>
                  <a:cubicBezTo>
                    <a:pt x="2041487" y="0"/>
                    <a:pt x="2630444" y="263538"/>
                    <a:pt x="2630444" y="588894"/>
                  </a:cubicBezTo>
                  <a:cubicBezTo>
                    <a:pt x="2632582" y="1185624"/>
                    <a:pt x="2634718" y="1782357"/>
                    <a:pt x="2636856" y="2379088"/>
                  </a:cubicBezTo>
                  <a:cubicBezTo>
                    <a:pt x="2239277" y="2346543"/>
                    <a:pt x="1952849" y="2602556"/>
                    <a:pt x="1860931" y="2847882"/>
                  </a:cubicBezTo>
                  <a:cubicBezTo>
                    <a:pt x="1610647" y="2807470"/>
                    <a:pt x="1299367" y="2933621"/>
                    <a:pt x="1167213" y="3297268"/>
                  </a:cubicBezTo>
                  <a:cubicBezTo>
                    <a:pt x="1137653" y="3455719"/>
                    <a:pt x="1164439" y="3466365"/>
                    <a:pt x="1144936" y="3503600"/>
                  </a:cubicBezTo>
                  <a:cubicBezTo>
                    <a:pt x="1125433" y="3540836"/>
                    <a:pt x="1157653" y="3515663"/>
                    <a:pt x="1050193" y="3520680"/>
                  </a:cubicBezTo>
                  <a:cubicBezTo>
                    <a:pt x="450921" y="3465791"/>
                    <a:pt x="0" y="3228437"/>
                    <a:pt x="0" y="2943751"/>
                  </a:cubicBezTo>
                  <a:lnTo>
                    <a:pt x="0" y="588894"/>
                  </a:lnTo>
                  <a:cubicBezTo>
                    <a:pt x="0" y="263538"/>
                    <a:pt x="588957" y="0"/>
                    <a:pt x="1315224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7">
                <a:lnSpc>
                  <a:spcPct val="90000"/>
                </a:lnSpc>
                <a:spcAft>
                  <a:spcPts val="600"/>
                </a:spcAft>
              </a:pPr>
              <a:endParaRPr lang="en-US" sz="7998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61760" y="5069715"/>
            <a:ext cx="664265" cy="664265"/>
            <a:chOff x="4321264" y="4486823"/>
            <a:chExt cx="664265" cy="664265"/>
          </a:xfrm>
        </p:grpSpPr>
        <p:sp>
          <p:nvSpPr>
            <p:cNvPr id="77" name="Freeform 24"/>
            <p:cNvSpPr>
              <a:spLocks noChangeAspect="1"/>
            </p:cNvSpPr>
            <p:nvPr/>
          </p:nvSpPr>
          <p:spPr bwMode="auto">
            <a:xfrm flipH="1">
              <a:off x="4367261" y="4555821"/>
              <a:ext cx="529867" cy="506616"/>
            </a:xfrm>
            <a:custGeom>
              <a:avLst/>
              <a:gdLst>
                <a:gd name="connsiteX0" fmla="*/ 144517 w 665158"/>
                <a:gd name="connsiteY0" fmla="*/ 432643 h 635971"/>
                <a:gd name="connsiteX1" fmla="*/ 134794 w 665158"/>
                <a:gd name="connsiteY1" fmla="*/ 438281 h 635971"/>
                <a:gd name="connsiteX2" fmla="*/ 131240 w 665158"/>
                <a:gd name="connsiteY2" fmla="*/ 453701 h 635971"/>
                <a:gd name="connsiteX3" fmla="*/ 135004 w 665158"/>
                <a:gd name="connsiteY3" fmla="*/ 468403 h 635971"/>
                <a:gd name="connsiteX4" fmla="*/ 144883 w 665158"/>
                <a:gd name="connsiteY4" fmla="*/ 473874 h 635971"/>
                <a:gd name="connsiteX5" fmla="*/ 155050 w 665158"/>
                <a:gd name="connsiteY5" fmla="*/ 468458 h 635971"/>
                <a:gd name="connsiteX6" fmla="*/ 158788 w 665158"/>
                <a:gd name="connsiteY6" fmla="*/ 453369 h 635971"/>
                <a:gd name="connsiteX7" fmla="*/ 155024 w 665158"/>
                <a:gd name="connsiteY7" fmla="*/ 438059 h 635971"/>
                <a:gd name="connsiteX8" fmla="*/ 144517 w 665158"/>
                <a:gd name="connsiteY8" fmla="*/ 432643 h 635971"/>
                <a:gd name="connsiteX9" fmla="*/ 96733 w 665158"/>
                <a:gd name="connsiteY9" fmla="*/ 413631 h 635971"/>
                <a:gd name="connsiteX10" fmla="*/ 96733 w 665158"/>
                <a:gd name="connsiteY10" fmla="*/ 492888 h 635971"/>
                <a:gd name="connsiteX11" fmla="*/ 48328 w 665158"/>
                <a:gd name="connsiteY11" fmla="*/ 492888 h 635971"/>
                <a:gd name="connsiteX12" fmla="*/ 48328 w 665158"/>
                <a:gd name="connsiteY12" fmla="*/ 474206 h 635971"/>
                <a:gd name="connsiteX13" fmla="*/ 74151 w 665158"/>
                <a:gd name="connsiteY13" fmla="*/ 474206 h 635971"/>
                <a:gd name="connsiteX14" fmla="*/ 74151 w 665158"/>
                <a:gd name="connsiteY14" fmla="*/ 413631 h 635971"/>
                <a:gd name="connsiteX15" fmla="*/ 144308 w 665158"/>
                <a:gd name="connsiteY15" fmla="*/ 412304 h 635971"/>
                <a:gd name="connsiteX16" fmla="*/ 164277 w 665158"/>
                <a:gd name="connsiteY16" fmla="*/ 417582 h 635971"/>
                <a:gd name="connsiteX17" fmla="*/ 177920 w 665158"/>
                <a:gd name="connsiteY17" fmla="*/ 432533 h 635971"/>
                <a:gd name="connsiteX18" fmla="*/ 182782 w 665158"/>
                <a:gd name="connsiteY18" fmla="*/ 454309 h 635971"/>
                <a:gd name="connsiteX19" fmla="*/ 177972 w 665158"/>
                <a:gd name="connsiteY19" fmla="*/ 475007 h 635971"/>
                <a:gd name="connsiteX20" fmla="*/ 164512 w 665158"/>
                <a:gd name="connsiteY20" fmla="*/ 489212 h 635971"/>
                <a:gd name="connsiteX21" fmla="*/ 145301 w 665158"/>
                <a:gd name="connsiteY21" fmla="*/ 494269 h 635971"/>
                <a:gd name="connsiteX22" fmla="*/ 136572 w 665158"/>
                <a:gd name="connsiteY22" fmla="*/ 493329 h 635971"/>
                <a:gd name="connsiteX23" fmla="*/ 127058 w 665158"/>
                <a:gd name="connsiteY23" fmla="*/ 503554 h 635971"/>
                <a:gd name="connsiteX24" fmla="*/ 98726 w 665158"/>
                <a:gd name="connsiteY24" fmla="*/ 503554 h 635971"/>
                <a:gd name="connsiteX25" fmla="*/ 118537 w 665158"/>
                <a:gd name="connsiteY25" fmla="*/ 483325 h 635971"/>
                <a:gd name="connsiteX26" fmla="*/ 107298 w 665158"/>
                <a:gd name="connsiteY26" fmla="*/ 453038 h 635971"/>
                <a:gd name="connsiteX27" fmla="*/ 111924 w 665158"/>
                <a:gd name="connsiteY27" fmla="*/ 431786 h 635971"/>
                <a:gd name="connsiteX28" fmla="*/ 125045 w 665158"/>
                <a:gd name="connsiteY28" fmla="*/ 417362 h 635971"/>
                <a:gd name="connsiteX29" fmla="*/ 144308 w 665158"/>
                <a:gd name="connsiteY29" fmla="*/ 412304 h 635971"/>
                <a:gd name="connsiteX30" fmla="*/ 214235 w 665158"/>
                <a:gd name="connsiteY30" fmla="*/ 412304 h 635971"/>
                <a:gd name="connsiteX31" fmla="*/ 236399 w 665158"/>
                <a:gd name="connsiteY31" fmla="*/ 419185 h 635971"/>
                <a:gd name="connsiteX32" fmla="*/ 244658 w 665158"/>
                <a:gd name="connsiteY32" fmla="*/ 437562 h 635971"/>
                <a:gd name="connsiteX33" fmla="*/ 226571 w 665158"/>
                <a:gd name="connsiteY33" fmla="*/ 461329 h 635971"/>
                <a:gd name="connsiteX34" fmla="*/ 218913 w 665158"/>
                <a:gd name="connsiteY34" fmla="*/ 464811 h 635971"/>
                <a:gd name="connsiteX35" fmla="*/ 215829 w 665158"/>
                <a:gd name="connsiteY35" fmla="*/ 467546 h 635971"/>
                <a:gd name="connsiteX36" fmla="*/ 214810 w 665158"/>
                <a:gd name="connsiteY36" fmla="*/ 470945 h 635971"/>
                <a:gd name="connsiteX37" fmla="*/ 216848 w 665158"/>
                <a:gd name="connsiteY37" fmla="*/ 475063 h 635971"/>
                <a:gd name="connsiteX38" fmla="*/ 222598 w 665158"/>
                <a:gd name="connsiteY38" fmla="*/ 476472 h 635971"/>
                <a:gd name="connsiteX39" fmla="*/ 233210 w 665158"/>
                <a:gd name="connsiteY39" fmla="*/ 474234 h 635971"/>
                <a:gd name="connsiteX40" fmla="*/ 243612 w 665158"/>
                <a:gd name="connsiteY40" fmla="*/ 468348 h 635971"/>
                <a:gd name="connsiteX41" fmla="*/ 243612 w 665158"/>
                <a:gd name="connsiteY41" fmla="*/ 490068 h 635971"/>
                <a:gd name="connsiteX42" fmla="*/ 222076 w 665158"/>
                <a:gd name="connsiteY42" fmla="*/ 494269 h 635971"/>
                <a:gd name="connsiteX43" fmla="*/ 204721 w 665158"/>
                <a:gd name="connsiteY43" fmla="*/ 491395 h 635971"/>
                <a:gd name="connsiteX44" fmla="*/ 193509 w 665158"/>
                <a:gd name="connsiteY44" fmla="*/ 482663 h 635971"/>
                <a:gd name="connsiteX45" fmla="*/ 189509 w 665158"/>
                <a:gd name="connsiteY45" fmla="*/ 468901 h 635971"/>
                <a:gd name="connsiteX46" fmla="*/ 194345 w 665158"/>
                <a:gd name="connsiteY46" fmla="*/ 454862 h 635971"/>
                <a:gd name="connsiteX47" fmla="*/ 210837 w 665158"/>
                <a:gd name="connsiteY47" fmla="*/ 443973 h 635971"/>
                <a:gd name="connsiteX48" fmla="*/ 218600 w 665158"/>
                <a:gd name="connsiteY48" fmla="*/ 439746 h 635971"/>
                <a:gd name="connsiteX49" fmla="*/ 220456 w 665158"/>
                <a:gd name="connsiteY49" fmla="*/ 435628 h 635971"/>
                <a:gd name="connsiteX50" fmla="*/ 218155 w 665158"/>
                <a:gd name="connsiteY50" fmla="*/ 431538 h 635971"/>
                <a:gd name="connsiteX51" fmla="*/ 212091 w 665158"/>
                <a:gd name="connsiteY51" fmla="*/ 430046 h 635971"/>
                <a:gd name="connsiteX52" fmla="*/ 193482 w 665158"/>
                <a:gd name="connsiteY52" fmla="*/ 435517 h 635971"/>
                <a:gd name="connsiteX53" fmla="*/ 193482 w 665158"/>
                <a:gd name="connsiteY53" fmla="*/ 415344 h 635971"/>
                <a:gd name="connsiteX54" fmla="*/ 201036 w 665158"/>
                <a:gd name="connsiteY54" fmla="*/ 413464 h 635971"/>
                <a:gd name="connsiteX55" fmla="*/ 207021 w 665158"/>
                <a:gd name="connsiteY55" fmla="*/ 412635 h 635971"/>
                <a:gd name="connsiteX56" fmla="*/ 214235 w 665158"/>
                <a:gd name="connsiteY56" fmla="*/ 412304 h 635971"/>
                <a:gd name="connsiteX57" fmla="*/ 420744 w 665158"/>
                <a:gd name="connsiteY57" fmla="*/ 354477 h 635971"/>
                <a:gd name="connsiteX58" fmla="*/ 372634 w 665158"/>
                <a:gd name="connsiteY58" fmla="*/ 354477 h 635971"/>
                <a:gd name="connsiteX59" fmla="*/ 372634 w 665158"/>
                <a:gd name="connsiteY59" fmla="*/ 402262 h 635971"/>
                <a:gd name="connsiteX60" fmla="*/ 420744 w 665158"/>
                <a:gd name="connsiteY60" fmla="*/ 402262 h 635971"/>
                <a:gd name="connsiteX61" fmla="*/ 496460 w 665158"/>
                <a:gd name="connsiteY61" fmla="*/ 354477 h 635971"/>
                <a:gd name="connsiteX62" fmla="*/ 448350 w 665158"/>
                <a:gd name="connsiteY62" fmla="*/ 354477 h 635971"/>
                <a:gd name="connsiteX63" fmla="*/ 448350 w 665158"/>
                <a:gd name="connsiteY63" fmla="*/ 402262 h 635971"/>
                <a:gd name="connsiteX64" fmla="*/ 496460 w 665158"/>
                <a:gd name="connsiteY64" fmla="*/ 402262 h 635971"/>
                <a:gd name="connsiteX65" fmla="*/ 572175 w 665158"/>
                <a:gd name="connsiteY65" fmla="*/ 354477 h 635971"/>
                <a:gd name="connsiteX66" fmla="*/ 524065 w 665158"/>
                <a:gd name="connsiteY66" fmla="*/ 354477 h 635971"/>
                <a:gd name="connsiteX67" fmla="*/ 524065 w 665158"/>
                <a:gd name="connsiteY67" fmla="*/ 402262 h 635971"/>
                <a:gd name="connsiteX68" fmla="*/ 572175 w 665158"/>
                <a:gd name="connsiteY68" fmla="*/ 402262 h 635971"/>
                <a:gd name="connsiteX69" fmla="*/ 496460 w 665158"/>
                <a:gd name="connsiteY69" fmla="*/ 287115 h 635971"/>
                <a:gd name="connsiteX70" fmla="*/ 448350 w 665158"/>
                <a:gd name="connsiteY70" fmla="*/ 287115 h 635971"/>
                <a:gd name="connsiteX71" fmla="*/ 448350 w 665158"/>
                <a:gd name="connsiteY71" fmla="*/ 334900 h 635971"/>
                <a:gd name="connsiteX72" fmla="*/ 496460 w 665158"/>
                <a:gd name="connsiteY72" fmla="*/ 334900 h 635971"/>
                <a:gd name="connsiteX73" fmla="*/ 572175 w 665158"/>
                <a:gd name="connsiteY73" fmla="*/ 287115 h 635971"/>
                <a:gd name="connsiteX74" fmla="*/ 524065 w 665158"/>
                <a:gd name="connsiteY74" fmla="*/ 287115 h 635971"/>
                <a:gd name="connsiteX75" fmla="*/ 524065 w 665158"/>
                <a:gd name="connsiteY75" fmla="*/ 334900 h 635971"/>
                <a:gd name="connsiteX76" fmla="*/ 572175 w 665158"/>
                <a:gd name="connsiteY76" fmla="*/ 334900 h 635971"/>
                <a:gd name="connsiteX77" fmla="*/ 146493 w 665158"/>
                <a:gd name="connsiteY77" fmla="*/ 261457 h 635971"/>
                <a:gd name="connsiteX78" fmla="*/ 247609 w 665158"/>
                <a:gd name="connsiteY78" fmla="*/ 292835 h 635971"/>
                <a:gd name="connsiteX79" fmla="*/ 146493 w 665158"/>
                <a:gd name="connsiteY79" fmla="*/ 324213 h 635971"/>
                <a:gd name="connsiteX80" fmla="*/ 45377 w 665158"/>
                <a:gd name="connsiteY80" fmla="*/ 292835 h 635971"/>
                <a:gd name="connsiteX81" fmla="*/ 146493 w 665158"/>
                <a:gd name="connsiteY81" fmla="*/ 261457 h 635971"/>
                <a:gd name="connsiteX82" fmla="*/ 146493 w 665158"/>
                <a:gd name="connsiteY82" fmla="*/ 238664 h 635971"/>
                <a:gd name="connsiteX83" fmla="*/ 756 w 665158"/>
                <a:gd name="connsiteY83" fmla="*/ 295386 h 635971"/>
                <a:gd name="connsiteX84" fmla="*/ 224 w 665158"/>
                <a:gd name="connsiteY84" fmla="*/ 299934 h 635971"/>
                <a:gd name="connsiteX85" fmla="*/ 0 w 665158"/>
                <a:gd name="connsiteY85" fmla="*/ 299934 h 635971"/>
                <a:gd name="connsiteX86" fmla="*/ 0 w 665158"/>
                <a:gd name="connsiteY86" fmla="*/ 301846 h 635971"/>
                <a:gd name="connsiteX87" fmla="*/ 0 w 665158"/>
                <a:gd name="connsiteY87" fmla="*/ 572789 h 635971"/>
                <a:gd name="connsiteX88" fmla="*/ 0 w 665158"/>
                <a:gd name="connsiteY88" fmla="*/ 572790 h 635971"/>
                <a:gd name="connsiteX89" fmla="*/ 0 w 665158"/>
                <a:gd name="connsiteY89" fmla="*/ 572791 h 635971"/>
                <a:gd name="connsiteX90" fmla="*/ 0 w 665158"/>
                <a:gd name="connsiteY90" fmla="*/ 574701 h 635971"/>
                <a:gd name="connsiteX91" fmla="*/ 224 w 665158"/>
                <a:gd name="connsiteY91" fmla="*/ 574701 h 635971"/>
                <a:gd name="connsiteX92" fmla="*/ 756 w 665158"/>
                <a:gd name="connsiteY92" fmla="*/ 579250 h 635971"/>
                <a:gd name="connsiteX93" fmla="*/ 146493 w 665158"/>
                <a:gd name="connsiteY93" fmla="*/ 635971 h 635971"/>
                <a:gd name="connsiteX94" fmla="*/ 292229 w 665158"/>
                <a:gd name="connsiteY94" fmla="*/ 579250 h 635971"/>
                <a:gd name="connsiteX95" fmla="*/ 292762 w 665158"/>
                <a:gd name="connsiteY95" fmla="*/ 574701 h 635971"/>
                <a:gd name="connsiteX96" fmla="*/ 292986 w 665158"/>
                <a:gd name="connsiteY96" fmla="*/ 574701 h 635971"/>
                <a:gd name="connsiteX97" fmla="*/ 292986 w 665158"/>
                <a:gd name="connsiteY97" fmla="*/ 572790 h 635971"/>
                <a:gd name="connsiteX98" fmla="*/ 292986 w 665158"/>
                <a:gd name="connsiteY98" fmla="*/ 301846 h 635971"/>
                <a:gd name="connsiteX99" fmla="*/ 292986 w 665158"/>
                <a:gd name="connsiteY99" fmla="*/ 301846 h 635971"/>
                <a:gd name="connsiteX100" fmla="*/ 292986 w 665158"/>
                <a:gd name="connsiteY100" fmla="*/ 301845 h 635971"/>
                <a:gd name="connsiteX101" fmla="*/ 292229 w 665158"/>
                <a:gd name="connsiteY101" fmla="*/ 295386 h 635971"/>
                <a:gd name="connsiteX102" fmla="*/ 146493 w 665158"/>
                <a:gd name="connsiteY102" fmla="*/ 238664 h 635971"/>
                <a:gd name="connsiteX103" fmla="*/ 534317 w 665158"/>
                <a:gd name="connsiteY103" fmla="*/ 219753 h 635971"/>
                <a:gd name="connsiteX104" fmla="*/ 486207 w 665158"/>
                <a:gd name="connsiteY104" fmla="*/ 219753 h 635971"/>
                <a:gd name="connsiteX105" fmla="*/ 486207 w 665158"/>
                <a:gd name="connsiteY105" fmla="*/ 267538 h 635971"/>
                <a:gd name="connsiteX106" fmla="*/ 534317 w 665158"/>
                <a:gd name="connsiteY106" fmla="*/ 267538 h 635971"/>
                <a:gd name="connsiteX107" fmla="*/ 449628 w 665158"/>
                <a:gd name="connsiteY107" fmla="*/ 0 h 635971"/>
                <a:gd name="connsiteX108" fmla="*/ 230694 w 665158"/>
                <a:gd name="connsiteY108" fmla="*/ 119160 h 635971"/>
                <a:gd name="connsiteX109" fmla="*/ 230694 w 665158"/>
                <a:gd name="connsiteY109" fmla="*/ 162466 h 635971"/>
                <a:gd name="connsiteX110" fmla="*/ 272097 w 665158"/>
                <a:gd name="connsiteY110" fmla="*/ 162466 h 635971"/>
                <a:gd name="connsiteX111" fmla="*/ 272097 w 665158"/>
                <a:gd name="connsiteY111" fmla="*/ 251850 h 635971"/>
                <a:gd name="connsiteX112" fmla="*/ 309810 w 665158"/>
                <a:gd name="connsiteY112" fmla="*/ 251850 h 635971"/>
                <a:gd name="connsiteX113" fmla="*/ 309810 w 665158"/>
                <a:gd name="connsiteY113" fmla="*/ 162466 h 635971"/>
                <a:gd name="connsiteX114" fmla="*/ 592776 w 665158"/>
                <a:gd name="connsiteY114" fmla="*/ 162466 h 635971"/>
                <a:gd name="connsiteX115" fmla="*/ 592776 w 665158"/>
                <a:gd name="connsiteY115" fmla="*/ 403380 h 635971"/>
                <a:gd name="connsiteX116" fmla="*/ 639160 w 665158"/>
                <a:gd name="connsiteY116" fmla="*/ 403380 h 635971"/>
                <a:gd name="connsiteX117" fmla="*/ 639160 w 665158"/>
                <a:gd name="connsiteY117" fmla="*/ 162466 h 635971"/>
                <a:gd name="connsiteX118" fmla="*/ 665158 w 665158"/>
                <a:gd name="connsiteY118" fmla="*/ 162466 h 635971"/>
                <a:gd name="connsiteX119" fmla="*/ 665158 w 665158"/>
                <a:gd name="connsiteY119" fmla="*/ 119160 h 63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65158" h="635971">
                  <a:moveTo>
                    <a:pt x="144517" y="432643"/>
                  </a:moveTo>
                  <a:cubicBezTo>
                    <a:pt x="140405" y="432643"/>
                    <a:pt x="137164" y="434522"/>
                    <a:pt x="134794" y="438281"/>
                  </a:cubicBezTo>
                  <a:cubicBezTo>
                    <a:pt x="132425" y="442039"/>
                    <a:pt x="131240" y="447179"/>
                    <a:pt x="131240" y="453701"/>
                  </a:cubicBezTo>
                  <a:cubicBezTo>
                    <a:pt x="131240" y="459854"/>
                    <a:pt x="132494" y="464755"/>
                    <a:pt x="135004" y="468403"/>
                  </a:cubicBezTo>
                  <a:cubicBezTo>
                    <a:pt x="137513" y="472050"/>
                    <a:pt x="140806" y="473874"/>
                    <a:pt x="144883" y="473874"/>
                  </a:cubicBezTo>
                  <a:cubicBezTo>
                    <a:pt x="149169" y="473874"/>
                    <a:pt x="152558" y="472069"/>
                    <a:pt x="155050" y="468458"/>
                  </a:cubicBezTo>
                  <a:cubicBezTo>
                    <a:pt x="157542" y="464847"/>
                    <a:pt x="158788" y="459818"/>
                    <a:pt x="158788" y="453369"/>
                  </a:cubicBezTo>
                  <a:cubicBezTo>
                    <a:pt x="158788" y="446774"/>
                    <a:pt x="157534" y="441671"/>
                    <a:pt x="155024" y="438059"/>
                  </a:cubicBezTo>
                  <a:cubicBezTo>
                    <a:pt x="152515" y="434449"/>
                    <a:pt x="149013" y="432643"/>
                    <a:pt x="144517" y="432643"/>
                  </a:cubicBezTo>
                  <a:close/>
                  <a:moveTo>
                    <a:pt x="96733" y="413631"/>
                  </a:moveTo>
                  <a:lnTo>
                    <a:pt x="96733" y="492888"/>
                  </a:lnTo>
                  <a:lnTo>
                    <a:pt x="48328" y="492888"/>
                  </a:lnTo>
                  <a:lnTo>
                    <a:pt x="48328" y="474206"/>
                  </a:lnTo>
                  <a:lnTo>
                    <a:pt x="74151" y="474206"/>
                  </a:lnTo>
                  <a:lnTo>
                    <a:pt x="74151" y="413631"/>
                  </a:lnTo>
                  <a:close/>
                  <a:moveTo>
                    <a:pt x="144308" y="412304"/>
                  </a:moveTo>
                  <a:cubicBezTo>
                    <a:pt x="151766" y="412304"/>
                    <a:pt x="158422" y="414063"/>
                    <a:pt x="164277" y="417582"/>
                  </a:cubicBezTo>
                  <a:cubicBezTo>
                    <a:pt x="170131" y="421101"/>
                    <a:pt x="174679" y="426085"/>
                    <a:pt x="177920" y="432533"/>
                  </a:cubicBezTo>
                  <a:cubicBezTo>
                    <a:pt x="181161" y="438981"/>
                    <a:pt x="182782" y="446240"/>
                    <a:pt x="182782" y="454309"/>
                  </a:cubicBezTo>
                  <a:cubicBezTo>
                    <a:pt x="182782" y="462010"/>
                    <a:pt x="181178" y="468910"/>
                    <a:pt x="177972" y="475007"/>
                  </a:cubicBezTo>
                  <a:cubicBezTo>
                    <a:pt x="174766" y="481106"/>
                    <a:pt x="170279" y="485841"/>
                    <a:pt x="164512" y="489212"/>
                  </a:cubicBezTo>
                  <a:cubicBezTo>
                    <a:pt x="158744" y="492583"/>
                    <a:pt x="152341" y="494269"/>
                    <a:pt x="145301" y="494269"/>
                  </a:cubicBezTo>
                  <a:cubicBezTo>
                    <a:pt x="142270" y="494269"/>
                    <a:pt x="139359" y="493956"/>
                    <a:pt x="136572" y="493329"/>
                  </a:cubicBezTo>
                  <a:lnTo>
                    <a:pt x="127058" y="503554"/>
                  </a:lnTo>
                  <a:lnTo>
                    <a:pt x="98726" y="503554"/>
                  </a:lnTo>
                  <a:lnTo>
                    <a:pt x="118537" y="483325"/>
                  </a:lnTo>
                  <a:cubicBezTo>
                    <a:pt x="111044" y="475404"/>
                    <a:pt x="107298" y="465308"/>
                    <a:pt x="107298" y="453038"/>
                  </a:cubicBezTo>
                  <a:cubicBezTo>
                    <a:pt x="107298" y="445116"/>
                    <a:pt x="108841" y="438032"/>
                    <a:pt x="111924" y="431786"/>
                  </a:cubicBezTo>
                  <a:cubicBezTo>
                    <a:pt x="115008" y="425541"/>
                    <a:pt x="119382" y="420732"/>
                    <a:pt x="125045" y="417362"/>
                  </a:cubicBezTo>
                  <a:cubicBezTo>
                    <a:pt x="130708" y="413990"/>
                    <a:pt x="137129" y="412304"/>
                    <a:pt x="144308" y="412304"/>
                  </a:cubicBezTo>
                  <a:close/>
                  <a:moveTo>
                    <a:pt x="214235" y="412304"/>
                  </a:moveTo>
                  <a:cubicBezTo>
                    <a:pt x="223505" y="412304"/>
                    <a:pt x="230892" y="414598"/>
                    <a:pt x="236399" y="419185"/>
                  </a:cubicBezTo>
                  <a:cubicBezTo>
                    <a:pt x="241905" y="423772"/>
                    <a:pt x="244658" y="429898"/>
                    <a:pt x="244658" y="437562"/>
                  </a:cubicBezTo>
                  <a:cubicBezTo>
                    <a:pt x="244658" y="448506"/>
                    <a:pt x="238629" y="456428"/>
                    <a:pt x="226571" y="461329"/>
                  </a:cubicBezTo>
                  <a:cubicBezTo>
                    <a:pt x="222842" y="462802"/>
                    <a:pt x="220290" y="463963"/>
                    <a:pt x="218913" y="464811"/>
                  </a:cubicBezTo>
                  <a:cubicBezTo>
                    <a:pt x="217537" y="465658"/>
                    <a:pt x="216509" y="466570"/>
                    <a:pt x="215829" y="467546"/>
                  </a:cubicBezTo>
                  <a:cubicBezTo>
                    <a:pt x="215149" y="468522"/>
                    <a:pt x="214810" y="469656"/>
                    <a:pt x="214810" y="470945"/>
                  </a:cubicBezTo>
                  <a:cubicBezTo>
                    <a:pt x="214810" y="472751"/>
                    <a:pt x="215489" y="474123"/>
                    <a:pt x="216848" y="475063"/>
                  </a:cubicBezTo>
                  <a:cubicBezTo>
                    <a:pt x="218208" y="476002"/>
                    <a:pt x="220124" y="476472"/>
                    <a:pt x="222598" y="476472"/>
                  </a:cubicBezTo>
                  <a:cubicBezTo>
                    <a:pt x="225874" y="476472"/>
                    <a:pt x="229411" y="475726"/>
                    <a:pt x="233210" y="474234"/>
                  </a:cubicBezTo>
                  <a:cubicBezTo>
                    <a:pt x="237009" y="472742"/>
                    <a:pt x="240476" y="470780"/>
                    <a:pt x="243612" y="468348"/>
                  </a:cubicBezTo>
                  <a:lnTo>
                    <a:pt x="243612" y="490068"/>
                  </a:lnTo>
                  <a:cubicBezTo>
                    <a:pt x="237096" y="492869"/>
                    <a:pt x="229917" y="494269"/>
                    <a:pt x="222076" y="494269"/>
                  </a:cubicBezTo>
                  <a:cubicBezTo>
                    <a:pt x="215315" y="494269"/>
                    <a:pt x="209530" y="493311"/>
                    <a:pt x="204721" y="491395"/>
                  </a:cubicBezTo>
                  <a:cubicBezTo>
                    <a:pt x="199912" y="489479"/>
                    <a:pt x="196174" y="486568"/>
                    <a:pt x="193509" y="482663"/>
                  </a:cubicBezTo>
                  <a:cubicBezTo>
                    <a:pt x="190842" y="478756"/>
                    <a:pt x="189509" y="474169"/>
                    <a:pt x="189509" y="468901"/>
                  </a:cubicBezTo>
                  <a:cubicBezTo>
                    <a:pt x="189509" y="463484"/>
                    <a:pt x="191121" y="458804"/>
                    <a:pt x="194345" y="454862"/>
                  </a:cubicBezTo>
                  <a:cubicBezTo>
                    <a:pt x="197568" y="450919"/>
                    <a:pt x="203065" y="447290"/>
                    <a:pt x="210837" y="443973"/>
                  </a:cubicBezTo>
                  <a:cubicBezTo>
                    <a:pt x="214775" y="442242"/>
                    <a:pt x="217363" y="440833"/>
                    <a:pt x="218600" y="439746"/>
                  </a:cubicBezTo>
                  <a:cubicBezTo>
                    <a:pt x="219837" y="438659"/>
                    <a:pt x="220456" y="437286"/>
                    <a:pt x="220456" y="435628"/>
                  </a:cubicBezTo>
                  <a:cubicBezTo>
                    <a:pt x="220456" y="433896"/>
                    <a:pt x="219689" y="432533"/>
                    <a:pt x="218155" y="431538"/>
                  </a:cubicBezTo>
                  <a:cubicBezTo>
                    <a:pt x="216622" y="430543"/>
                    <a:pt x="214601" y="430046"/>
                    <a:pt x="212091" y="430046"/>
                  </a:cubicBezTo>
                  <a:cubicBezTo>
                    <a:pt x="205993" y="430046"/>
                    <a:pt x="199790" y="431870"/>
                    <a:pt x="193482" y="435517"/>
                  </a:cubicBezTo>
                  <a:lnTo>
                    <a:pt x="193482" y="415344"/>
                  </a:lnTo>
                  <a:cubicBezTo>
                    <a:pt x="196723" y="414423"/>
                    <a:pt x="199241" y="413796"/>
                    <a:pt x="201036" y="413464"/>
                  </a:cubicBezTo>
                  <a:cubicBezTo>
                    <a:pt x="202830" y="413133"/>
                    <a:pt x="204825" y="412857"/>
                    <a:pt x="207021" y="412635"/>
                  </a:cubicBezTo>
                  <a:cubicBezTo>
                    <a:pt x="209217" y="412414"/>
                    <a:pt x="211621" y="412304"/>
                    <a:pt x="214235" y="412304"/>
                  </a:cubicBezTo>
                  <a:close/>
                  <a:moveTo>
                    <a:pt x="420744" y="354477"/>
                  </a:moveTo>
                  <a:lnTo>
                    <a:pt x="372634" y="354477"/>
                  </a:lnTo>
                  <a:lnTo>
                    <a:pt x="372634" y="402262"/>
                  </a:lnTo>
                  <a:lnTo>
                    <a:pt x="420744" y="402262"/>
                  </a:lnTo>
                  <a:close/>
                  <a:moveTo>
                    <a:pt x="496460" y="354477"/>
                  </a:moveTo>
                  <a:lnTo>
                    <a:pt x="448350" y="354477"/>
                  </a:lnTo>
                  <a:lnTo>
                    <a:pt x="448350" y="402262"/>
                  </a:lnTo>
                  <a:lnTo>
                    <a:pt x="496460" y="402262"/>
                  </a:lnTo>
                  <a:close/>
                  <a:moveTo>
                    <a:pt x="572175" y="354477"/>
                  </a:moveTo>
                  <a:lnTo>
                    <a:pt x="524065" y="354477"/>
                  </a:lnTo>
                  <a:lnTo>
                    <a:pt x="524065" y="402262"/>
                  </a:lnTo>
                  <a:lnTo>
                    <a:pt x="572175" y="402262"/>
                  </a:lnTo>
                  <a:close/>
                  <a:moveTo>
                    <a:pt x="496460" y="287115"/>
                  </a:moveTo>
                  <a:lnTo>
                    <a:pt x="448350" y="287115"/>
                  </a:lnTo>
                  <a:lnTo>
                    <a:pt x="448350" y="334900"/>
                  </a:lnTo>
                  <a:lnTo>
                    <a:pt x="496460" y="334900"/>
                  </a:lnTo>
                  <a:close/>
                  <a:moveTo>
                    <a:pt x="572175" y="287115"/>
                  </a:moveTo>
                  <a:lnTo>
                    <a:pt x="524065" y="287115"/>
                  </a:lnTo>
                  <a:lnTo>
                    <a:pt x="524065" y="334900"/>
                  </a:lnTo>
                  <a:lnTo>
                    <a:pt x="572175" y="334900"/>
                  </a:lnTo>
                  <a:close/>
                  <a:moveTo>
                    <a:pt x="146493" y="261457"/>
                  </a:moveTo>
                  <a:cubicBezTo>
                    <a:pt x="202338" y="261457"/>
                    <a:pt x="247609" y="275505"/>
                    <a:pt x="247609" y="292835"/>
                  </a:cubicBezTo>
                  <a:cubicBezTo>
                    <a:pt x="247609" y="310165"/>
                    <a:pt x="202338" y="324213"/>
                    <a:pt x="146493" y="324213"/>
                  </a:cubicBezTo>
                  <a:cubicBezTo>
                    <a:pt x="90648" y="324213"/>
                    <a:pt x="45377" y="310165"/>
                    <a:pt x="45377" y="292835"/>
                  </a:cubicBezTo>
                  <a:cubicBezTo>
                    <a:pt x="45377" y="275505"/>
                    <a:pt x="90648" y="261457"/>
                    <a:pt x="146493" y="261457"/>
                  </a:cubicBezTo>
                  <a:close/>
                  <a:moveTo>
                    <a:pt x="146493" y="238664"/>
                  </a:moveTo>
                  <a:cubicBezTo>
                    <a:pt x="70644" y="238664"/>
                    <a:pt x="8258" y="263526"/>
                    <a:pt x="756" y="295386"/>
                  </a:cubicBezTo>
                  <a:lnTo>
                    <a:pt x="224" y="299934"/>
                  </a:lnTo>
                  <a:lnTo>
                    <a:pt x="0" y="299934"/>
                  </a:lnTo>
                  <a:lnTo>
                    <a:pt x="0" y="301846"/>
                  </a:lnTo>
                  <a:cubicBezTo>
                    <a:pt x="0" y="347321"/>
                    <a:pt x="0" y="527632"/>
                    <a:pt x="0" y="572789"/>
                  </a:cubicBezTo>
                  <a:lnTo>
                    <a:pt x="0" y="572790"/>
                  </a:lnTo>
                  <a:lnTo>
                    <a:pt x="0" y="572791"/>
                  </a:lnTo>
                  <a:lnTo>
                    <a:pt x="0" y="574701"/>
                  </a:lnTo>
                  <a:lnTo>
                    <a:pt x="224" y="574701"/>
                  </a:lnTo>
                  <a:lnTo>
                    <a:pt x="756" y="579250"/>
                  </a:lnTo>
                  <a:cubicBezTo>
                    <a:pt x="8258" y="611109"/>
                    <a:pt x="70644" y="635971"/>
                    <a:pt x="146493" y="635971"/>
                  </a:cubicBezTo>
                  <a:cubicBezTo>
                    <a:pt x="222342" y="635971"/>
                    <a:pt x="284727" y="611109"/>
                    <a:pt x="292229" y="579250"/>
                  </a:cubicBezTo>
                  <a:lnTo>
                    <a:pt x="292762" y="574701"/>
                  </a:lnTo>
                  <a:lnTo>
                    <a:pt x="292986" y="574701"/>
                  </a:lnTo>
                  <a:lnTo>
                    <a:pt x="292986" y="572790"/>
                  </a:lnTo>
                  <a:lnTo>
                    <a:pt x="292986" y="301846"/>
                  </a:lnTo>
                  <a:lnTo>
                    <a:pt x="292986" y="301846"/>
                  </a:lnTo>
                  <a:lnTo>
                    <a:pt x="292986" y="301845"/>
                  </a:lnTo>
                  <a:lnTo>
                    <a:pt x="292229" y="295386"/>
                  </a:lnTo>
                  <a:cubicBezTo>
                    <a:pt x="284728" y="263526"/>
                    <a:pt x="222342" y="238664"/>
                    <a:pt x="146493" y="238664"/>
                  </a:cubicBezTo>
                  <a:close/>
                  <a:moveTo>
                    <a:pt x="534317" y="219753"/>
                  </a:moveTo>
                  <a:lnTo>
                    <a:pt x="486207" y="219753"/>
                  </a:lnTo>
                  <a:lnTo>
                    <a:pt x="486207" y="267538"/>
                  </a:lnTo>
                  <a:lnTo>
                    <a:pt x="534317" y="267538"/>
                  </a:lnTo>
                  <a:close/>
                  <a:moveTo>
                    <a:pt x="449628" y="0"/>
                  </a:moveTo>
                  <a:lnTo>
                    <a:pt x="230694" y="119160"/>
                  </a:lnTo>
                  <a:lnTo>
                    <a:pt x="230694" y="162466"/>
                  </a:lnTo>
                  <a:lnTo>
                    <a:pt x="272097" y="162466"/>
                  </a:lnTo>
                  <a:lnTo>
                    <a:pt x="272097" y="251850"/>
                  </a:lnTo>
                  <a:lnTo>
                    <a:pt x="309810" y="251850"/>
                  </a:lnTo>
                  <a:lnTo>
                    <a:pt x="309810" y="162466"/>
                  </a:lnTo>
                  <a:lnTo>
                    <a:pt x="592776" y="162466"/>
                  </a:lnTo>
                  <a:lnTo>
                    <a:pt x="592776" y="403380"/>
                  </a:lnTo>
                  <a:lnTo>
                    <a:pt x="639160" y="403380"/>
                  </a:lnTo>
                  <a:lnTo>
                    <a:pt x="639160" y="162466"/>
                  </a:lnTo>
                  <a:lnTo>
                    <a:pt x="665158" y="162466"/>
                  </a:lnTo>
                  <a:lnTo>
                    <a:pt x="665158" y="119160"/>
                  </a:lnTo>
                  <a:close/>
                </a:path>
              </a:pathLst>
            </a:custGeom>
            <a:solidFill>
              <a:srgbClr val="28282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40" b="1" kern="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Oval 1083"/>
            <p:cNvSpPr/>
            <p:nvPr/>
          </p:nvSpPr>
          <p:spPr bwMode="auto">
            <a:xfrm>
              <a:off x="4321264" y="4486823"/>
              <a:ext cx="664265" cy="664265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868328" y="6292518"/>
            <a:ext cx="6323672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This is an Azure Service!</a:t>
            </a:r>
          </a:p>
        </p:txBody>
      </p:sp>
    </p:spTree>
    <p:extLst>
      <p:ext uri="{BB962C8B-B14F-4D97-AF65-F5344CB8AC3E}">
        <p14:creationId xmlns:p14="http://schemas.microsoft.com/office/powerpoint/2010/main" val="404234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0656" y="1214777"/>
            <a:ext cx="11130688" cy="2387261"/>
          </a:xfrm>
        </p:spPr>
        <p:txBody>
          <a:bodyPr/>
          <a:lstStyle/>
          <a:p>
            <a:r>
              <a:rPr lang="en-US" b="1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Embedding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" y="5976844"/>
            <a:ext cx="1852376" cy="830249"/>
          </a:xfrm>
          <a:prstGeom prst="rect">
            <a:avLst/>
          </a:prstGeom>
        </p:spPr>
      </p:pic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ent Arrow 40"/>
          <p:cNvSpPr/>
          <p:nvPr/>
        </p:nvSpPr>
        <p:spPr bwMode="auto">
          <a:xfrm rot="5400000">
            <a:off x="3114326" y="1891779"/>
            <a:ext cx="1417047" cy="1414063"/>
          </a:xfrm>
          <a:prstGeom prst="bentArrow">
            <a:avLst>
              <a:gd name="adj1" fmla="val 18370"/>
              <a:gd name="adj2" fmla="val 20489"/>
              <a:gd name="adj3" fmla="val 25000"/>
              <a:gd name="adj4" fmla="val 31605"/>
            </a:avLst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ight Arrow 41"/>
          <p:cNvSpPr/>
          <p:nvPr/>
        </p:nvSpPr>
        <p:spPr bwMode="auto">
          <a:xfrm>
            <a:off x="3320835" y="1475537"/>
            <a:ext cx="1563917" cy="540117"/>
          </a:xfrm>
          <a:prstGeom prst="rightArrow">
            <a:avLst>
              <a:gd name="adj1" fmla="val 50000"/>
              <a:gd name="adj2" fmla="val 54079"/>
            </a:avLst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0" rIns="17923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spcBef>
                <a:spcPct val="0"/>
              </a:spcBef>
              <a:spcAft>
                <a:spcPct val="0"/>
              </a:spcAft>
            </a:pPr>
            <a:endParaRPr lang="en-US" sz="2353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5" name="Pentagon 44"/>
          <p:cNvSpPr/>
          <p:nvPr/>
        </p:nvSpPr>
        <p:spPr bwMode="auto">
          <a:xfrm>
            <a:off x="150296" y="1422191"/>
            <a:ext cx="3401932" cy="912601"/>
          </a:xfrm>
          <a:prstGeom prst="homePlate">
            <a:avLst>
              <a:gd name="adj" fmla="val 31212"/>
            </a:avLst>
          </a:prstGeom>
          <a:solidFill>
            <a:srgbClr val="282828"/>
          </a:solidFill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96042"/>
            <a:r>
              <a:rPr lang="en-US" sz="1765" kern="0" dirty="0">
                <a:solidFill>
                  <a:prstClr val="white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Is the app extending or integrating with PowerBI.com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122" y="4415463"/>
            <a:ext cx="2079685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765" b="1" kern="0">
                <a:solidFill>
                  <a:srgbClr val="282828"/>
                </a:solidFill>
                <a:latin typeface="Segoe UI"/>
              </a:rPr>
              <a:t>Authentication</a:t>
            </a:r>
            <a:endParaRPr lang="en-US" sz="1961" b="1" kern="0">
              <a:solidFill>
                <a:srgbClr val="282828"/>
              </a:solidFill>
              <a:latin typeface="Segoe UI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22055" y="4917798"/>
            <a:ext cx="11296648" cy="0"/>
          </a:xfrm>
          <a:prstGeom prst="line">
            <a:avLst/>
          </a:prstGeom>
          <a:ln>
            <a:solidFill>
              <a:srgbClr val="EDC30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15817" y="3079051"/>
            <a:ext cx="2751476" cy="119522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042"/>
            <a:r>
              <a:rPr lang="en-US" sz="2353" kern="0">
                <a:solidFill>
                  <a:srgbClr val="282828"/>
                </a:solidFill>
                <a:latin typeface="Segoe UI Light"/>
              </a:rPr>
              <a:t>Use </a:t>
            </a:r>
            <a:r>
              <a:rPr lang="en-US" sz="2353" b="1" kern="0">
                <a:solidFill>
                  <a:srgbClr val="282828"/>
                </a:solidFill>
                <a:latin typeface="Segoe UI"/>
              </a:rPr>
              <a:t>PowerBI.com</a:t>
            </a:r>
            <a:br>
              <a:rPr lang="en-US" sz="2353" kern="0">
                <a:solidFill>
                  <a:srgbClr val="282828"/>
                </a:solidFill>
                <a:latin typeface="Segoe UI Light"/>
              </a:rPr>
            </a:br>
            <a:r>
              <a:rPr lang="en-US" sz="2353" kern="0">
                <a:solidFill>
                  <a:srgbClr val="282828"/>
                </a:solidFill>
                <a:latin typeface="Segoe UI"/>
              </a:rPr>
              <a:t>REST APIs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9122" y="5202052"/>
            <a:ext cx="2079685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765" b="1" kern="0">
                <a:solidFill>
                  <a:srgbClr val="282828"/>
                </a:solidFill>
                <a:latin typeface="Segoe UI"/>
              </a:rPr>
              <a:t>User licensing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9122" y="5820802"/>
            <a:ext cx="2079685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765" b="1" kern="0">
                <a:solidFill>
                  <a:srgbClr val="282828"/>
                </a:solidFill>
                <a:latin typeface="Segoe UI"/>
              </a:rPr>
              <a:t>Report authoring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47630" y="4415463"/>
            <a:ext cx="2419661" cy="5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370" kern="0">
                <a:solidFill>
                  <a:srgbClr val="282828"/>
                </a:solidFill>
                <a:latin typeface="Segoe UI"/>
              </a:rPr>
              <a:t>Via PowerBI.com </a:t>
            </a:r>
            <a:br>
              <a:rPr lang="en-US" sz="1370" kern="0">
                <a:solidFill>
                  <a:srgbClr val="282828"/>
                </a:solidFill>
                <a:latin typeface="Segoe UI"/>
              </a:rPr>
            </a:br>
            <a:r>
              <a:rPr lang="en-US" sz="1370" kern="0">
                <a:solidFill>
                  <a:srgbClr val="282828"/>
                </a:solidFill>
                <a:latin typeface="Segoe UI"/>
              </a:rPr>
              <a:t>Azure Active Directory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23503" y="4415463"/>
            <a:ext cx="2412137" cy="5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370" kern="0">
                <a:solidFill>
                  <a:srgbClr val="282828"/>
                </a:solidFill>
                <a:latin typeface="Segoe UI"/>
              </a:rPr>
              <a:t>Via application, using </a:t>
            </a:r>
            <a:br>
              <a:rPr lang="en-US" sz="1370" kern="0">
                <a:solidFill>
                  <a:srgbClr val="282828"/>
                </a:solidFill>
                <a:latin typeface="Segoe UI"/>
              </a:rPr>
            </a:br>
            <a:r>
              <a:rPr lang="en-US" sz="1370" kern="0">
                <a:solidFill>
                  <a:srgbClr val="282828"/>
                </a:solidFill>
                <a:latin typeface="Segoe UI"/>
              </a:rPr>
              <a:t>Power BI app tokens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299045" y="4415463"/>
            <a:ext cx="2419660" cy="5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370" kern="0">
                <a:solidFill>
                  <a:srgbClr val="282828"/>
                </a:solidFill>
                <a:latin typeface="Segoe UI"/>
              </a:rPr>
              <a:t>N/A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47630" y="5202052"/>
            <a:ext cx="2419661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370" kern="0">
                <a:solidFill>
                  <a:srgbClr val="282828"/>
                </a:solidFill>
                <a:latin typeface="Segoe UI"/>
              </a:rPr>
              <a:t>End-User PowerBI.com subscription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25846" y="5197921"/>
            <a:ext cx="2599824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370" kern="0">
                <a:solidFill>
                  <a:srgbClr val="282828"/>
                </a:solidFill>
                <a:latin typeface="Segoe UI"/>
              </a:rPr>
              <a:t>Consumption based, via Azure </a:t>
            </a:r>
          </a:p>
          <a:p>
            <a:pPr defTabSz="896042"/>
            <a:r>
              <a:rPr lang="en-US" sz="1370" kern="0">
                <a:solidFill>
                  <a:srgbClr val="282828"/>
                </a:solidFill>
                <a:latin typeface="Segoe UI"/>
              </a:rPr>
              <a:t>No end-user license required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299042" y="5202052"/>
            <a:ext cx="2419661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370" kern="0">
                <a:solidFill>
                  <a:srgbClr val="282828"/>
                </a:solidFill>
                <a:latin typeface="Segoe UI"/>
              </a:rPr>
              <a:t>No end-user license required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47631" y="5912564"/>
            <a:ext cx="2419662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370" kern="0">
                <a:solidFill>
                  <a:srgbClr val="282828"/>
                </a:solidFill>
                <a:latin typeface="Segoe UI"/>
              </a:rPr>
              <a:t>Power BI Desktop and </a:t>
            </a:r>
            <a:br>
              <a:rPr lang="en-US" sz="1370" kern="0">
                <a:solidFill>
                  <a:srgbClr val="282828"/>
                </a:solidFill>
                <a:latin typeface="Segoe UI"/>
              </a:rPr>
            </a:br>
            <a:r>
              <a:rPr lang="en-US" sz="1370" kern="0">
                <a:solidFill>
                  <a:srgbClr val="282828"/>
                </a:solidFill>
                <a:latin typeface="Segoe UI"/>
              </a:rPr>
              <a:t>Power BI.com subscription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15979" y="5914199"/>
            <a:ext cx="2419661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370" kern="0" dirty="0">
                <a:solidFill>
                  <a:srgbClr val="282828"/>
                </a:solidFill>
                <a:latin typeface="Segoe UI"/>
              </a:rPr>
              <a:t>Power BI Desktop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299041" y="5912564"/>
            <a:ext cx="2419661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370" kern="0">
                <a:solidFill>
                  <a:srgbClr val="282828"/>
                </a:solidFill>
                <a:latin typeface="Segoe UI"/>
              </a:rPr>
              <a:t>PowerBI.com subscription and/or Power BI Desktop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05" y="241062"/>
            <a:ext cx="11713066" cy="899282"/>
          </a:xfrm>
        </p:spPr>
        <p:txBody>
          <a:bodyPr/>
          <a:lstStyle/>
          <a:p>
            <a:r>
              <a:rPr lang="en-US" dirty="0">
                <a:solidFill>
                  <a:srgbClr val="282828"/>
                </a:solidFill>
              </a:rPr>
              <a:t>Choose the right Power BI embedding option</a:t>
            </a:r>
          </a:p>
        </p:txBody>
      </p:sp>
      <p:sp>
        <p:nvSpPr>
          <p:cNvPr id="47" name="Bent Arrow 46"/>
          <p:cNvSpPr/>
          <p:nvPr/>
        </p:nvSpPr>
        <p:spPr bwMode="auto">
          <a:xfrm rot="5400000">
            <a:off x="6753176" y="1833410"/>
            <a:ext cx="1436962" cy="1550714"/>
          </a:xfrm>
          <a:prstGeom prst="bentArrow">
            <a:avLst>
              <a:gd name="adj1" fmla="val 18370"/>
              <a:gd name="adj2" fmla="val 21281"/>
              <a:gd name="adj3" fmla="val 25000"/>
              <a:gd name="adj4" fmla="val 31605"/>
            </a:avLst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Bent Arrow 47"/>
          <p:cNvSpPr/>
          <p:nvPr/>
        </p:nvSpPr>
        <p:spPr bwMode="auto">
          <a:xfrm rot="5400000">
            <a:off x="7784507" y="246450"/>
            <a:ext cx="1702314" cy="4439370"/>
          </a:xfrm>
          <a:prstGeom prst="bentArrow">
            <a:avLst>
              <a:gd name="adj1" fmla="val 15445"/>
              <a:gd name="adj2" fmla="val 16468"/>
              <a:gd name="adj3" fmla="val 21345"/>
              <a:gd name="adj4" fmla="val 31605"/>
            </a:avLst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Pentagon 42"/>
          <p:cNvSpPr/>
          <p:nvPr/>
        </p:nvSpPr>
        <p:spPr bwMode="auto">
          <a:xfrm>
            <a:off x="4684016" y="1422191"/>
            <a:ext cx="2480415" cy="912601"/>
          </a:xfrm>
          <a:prstGeom prst="homePlate">
            <a:avLst>
              <a:gd name="adj" fmla="val 31212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96042"/>
            <a:r>
              <a:rPr lang="en-US" sz="1961" kern="0" dirty="0">
                <a:solidFill>
                  <a:prstClr val="white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Do users need to be authenticated?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39743" y="1841361"/>
            <a:ext cx="532367" cy="338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51" fontAlgn="base">
              <a:spcBef>
                <a:spcPct val="0"/>
              </a:spcBef>
              <a:spcAft>
                <a:spcPct val="0"/>
              </a:spcAft>
            </a:pPr>
            <a:r>
              <a:rPr lang="en-US" sz="1567" ker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Yes</a:t>
            </a:r>
            <a:endParaRPr lang="en-US" sz="2353" kern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64432" y="1841362"/>
            <a:ext cx="521901" cy="33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51" fontAlgn="base">
              <a:spcBef>
                <a:spcPct val="0"/>
              </a:spcBef>
              <a:spcAft>
                <a:spcPct val="0"/>
              </a:spcAft>
            </a:pPr>
            <a:r>
              <a:rPr lang="en-US" sz="1567" ker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Yes</a:t>
            </a:r>
            <a:endParaRPr lang="en-US" sz="2353" kern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39745" y="1559353"/>
            <a:ext cx="496764" cy="338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51" fontAlgn="base">
              <a:spcBef>
                <a:spcPct val="0"/>
              </a:spcBef>
              <a:spcAft>
                <a:spcPct val="0"/>
              </a:spcAft>
            </a:pPr>
            <a:r>
              <a:rPr lang="en-US" sz="1567" ker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No</a:t>
            </a:r>
            <a:endParaRPr lang="en-US" sz="2353" kern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64432" y="1559353"/>
            <a:ext cx="496764" cy="338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51" fontAlgn="base">
              <a:spcBef>
                <a:spcPct val="0"/>
              </a:spcBef>
              <a:spcAft>
                <a:spcPct val="0"/>
              </a:spcAft>
            </a:pPr>
            <a:r>
              <a:rPr lang="en-US" sz="1567" ker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No</a:t>
            </a:r>
            <a:endParaRPr lang="en-US" sz="2353" kern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50296" y="1428412"/>
            <a:ext cx="0" cy="5434353"/>
          </a:xfrm>
          <a:prstGeom prst="line">
            <a:avLst/>
          </a:prstGeom>
          <a:ln w="38100">
            <a:solidFill>
              <a:srgbClr val="28282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99041" y="3079050"/>
            <a:ext cx="2419661" cy="119522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042"/>
            <a:r>
              <a:rPr lang="en-US" sz="2353" kern="0">
                <a:solidFill>
                  <a:srgbClr val="282828"/>
                </a:solidFill>
                <a:latin typeface="Segoe UI Light"/>
              </a:rPr>
              <a:t>Use PowerBI.com </a:t>
            </a:r>
            <a:br>
              <a:rPr lang="en-US" sz="2353" kern="0">
                <a:solidFill>
                  <a:srgbClr val="282828"/>
                </a:solidFill>
                <a:latin typeface="Segoe UI Light"/>
              </a:rPr>
            </a:br>
            <a:r>
              <a:rPr lang="en-US" sz="2353" b="1" kern="0">
                <a:solidFill>
                  <a:srgbClr val="282828"/>
                </a:solidFill>
                <a:latin typeface="Segoe UI"/>
              </a:rPr>
              <a:t>publish to web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415979" y="3079050"/>
            <a:ext cx="2419661" cy="119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042"/>
            <a:r>
              <a:rPr lang="en-US" sz="2353" kern="0">
                <a:solidFill>
                  <a:srgbClr val="282828"/>
                </a:solidFill>
                <a:latin typeface="Segoe UI Light"/>
              </a:rPr>
              <a:t>Use </a:t>
            </a:r>
            <a:r>
              <a:rPr lang="en-US" sz="2353" b="1" kern="0">
                <a:solidFill>
                  <a:srgbClr val="282828"/>
                </a:solidFill>
                <a:latin typeface="Segoe UI"/>
              </a:rPr>
              <a:t>Power BI </a:t>
            </a:r>
            <a:br>
              <a:rPr lang="en-US" sz="2353" kern="0">
                <a:solidFill>
                  <a:srgbClr val="282828"/>
                </a:solidFill>
                <a:latin typeface="Segoe UI Light"/>
              </a:rPr>
            </a:br>
            <a:r>
              <a:rPr lang="en-US" sz="2353" b="1" kern="0">
                <a:solidFill>
                  <a:srgbClr val="282828"/>
                </a:solidFill>
                <a:latin typeface="Segoe UI"/>
              </a:rPr>
              <a:t>Embedded</a:t>
            </a:r>
          </a:p>
        </p:txBody>
      </p:sp>
      <p:sp>
        <p:nvSpPr>
          <p:cNvPr id="59" name="Freeform 58"/>
          <p:cNvSpPr/>
          <p:nvPr/>
        </p:nvSpPr>
        <p:spPr>
          <a:xfrm rot="17842017">
            <a:off x="292687" y="4647333"/>
            <a:ext cx="496530" cy="234314"/>
          </a:xfrm>
          <a:custGeom>
            <a:avLst/>
            <a:gdLst>
              <a:gd name="connsiteX0" fmla="*/ 266606 w 1940082"/>
              <a:gd name="connsiteY0" fmla="*/ 257749 h 915534"/>
              <a:gd name="connsiteX1" fmla="*/ 138966 w 1940082"/>
              <a:gd name="connsiteY1" fmla="*/ 385389 h 915534"/>
              <a:gd name="connsiteX2" fmla="*/ 266606 w 1940082"/>
              <a:gd name="connsiteY2" fmla="*/ 513029 h 915534"/>
              <a:gd name="connsiteX3" fmla="*/ 394246 w 1940082"/>
              <a:gd name="connsiteY3" fmla="*/ 385389 h 915534"/>
              <a:gd name="connsiteX4" fmla="*/ 266606 w 1940082"/>
              <a:gd name="connsiteY4" fmla="*/ 257749 h 915534"/>
              <a:gd name="connsiteX5" fmla="*/ 451842 w 1940082"/>
              <a:gd name="connsiteY5" fmla="*/ 721 h 915534"/>
              <a:gd name="connsiteX6" fmla="*/ 538146 w 1940082"/>
              <a:gd name="connsiteY6" fmla="*/ 14286 h 915534"/>
              <a:gd name="connsiteX7" fmla="*/ 849661 w 1940082"/>
              <a:gd name="connsiteY7" fmla="*/ 380202 h 915534"/>
              <a:gd name="connsiteX8" fmla="*/ 1860266 w 1940082"/>
              <a:gd name="connsiteY8" fmla="*/ 650883 h 915534"/>
              <a:gd name="connsiteX9" fmla="*/ 1884586 w 1940082"/>
              <a:gd name="connsiteY9" fmla="*/ 713911 h 915534"/>
              <a:gd name="connsiteX10" fmla="*/ 1915417 w 1940082"/>
              <a:gd name="connsiteY10" fmla="*/ 784135 h 915534"/>
              <a:gd name="connsiteX11" fmla="*/ 1940082 w 1940082"/>
              <a:gd name="connsiteY11" fmla="*/ 840314 h 915534"/>
              <a:gd name="connsiteX12" fmla="*/ 1819720 w 1940082"/>
              <a:gd name="connsiteY12" fmla="*/ 909784 h 915534"/>
              <a:gd name="connsiteX13" fmla="*/ 1717905 w 1940082"/>
              <a:gd name="connsiteY13" fmla="*/ 884051 h 915534"/>
              <a:gd name="connsiteX14" fmla="*/ 1661325 w 1940082"/>
              <a:gd name="connsiteY14" fmla="*/ 915534 h 915534"/>
              <a:gd name="connsiteX15" fmla="*/ 1586937 w 1940082"/>
              <a:gd name="connsiteY15" fmla="*/ 891184 h 915534"/>
              <a:gd name="connsiteX16" fmla="*/ 1523548 w 1940082"/>
              <a:gd name="connsiteY16" fmla="*/ 784984 h 915534"/>
              <a:gd name="connsiteX17" fmla="*/ 1455671 w 1940082"/>
              <a:gd name="connsiteY17" fmla="*/ 767829 h 915534"/>
              <a:gd name="connsiteX18" fmla="*/ 1399436 w 1940082"/>
              <a:gd name="connsiteY18" fmla="*/ 792462 h 915534"/>
              <a:gd name="connsiteX19" fmla="*/ 1338416 w 1940082"/>
              <a:gd name="connsiteY19" fmla="*/ 775653 h 915534"/>
              <a:gd name="connsiteX20" fmla="*/ 1274634 w 1940082"/>
              <a:gd name="connsiteY20" fmla="*/ 813640 h 915534"/>
              <a:gd name="connsiteX21" fmla="*/ 1193389 w 1940082"/>
              <a:gd name="connsiteY21" fmla="*/ 788944 h 915534"/>
              <a:gd name="connsiteX22" fmla="*/ 1136857 w 1940082"/>
              <a:gd name="connsiteY22" fmla="*/ 683090 h 915534"/>
              <a:gd name="connsiteX23" fmla="*/ 1041899 w 1940082"/>
              <a:gd name="connsiteY23" fmla="*/ 657703 h 915534"/>
              <a:gd name="connsiteX24" fmla="*/ 935596 w 1940082"/>
              <a:gd name="connsiteY24" fmla="*/ 721014 h 915534"/>
              <a:gd name="connsiteX25" fmla="*/ 779617 w 1940082"/>
              <a:gd name="connsiteY25" fmla="*/ 678818 h 915534"/>
              <a:gd name="connsiteX26" fmla="*/ 765903 w 1940082"/>
              <a:gd name="connsiteY26" fmla="*/ 678127 h 915534"/>
              <a:gd name="connsiteX27" fmla="*/ 311240 w 1940082"/>
              <a:gd name="connsiteY27" fmla="*/ 833751 h 915534"/>
              <a:gd name="connsiteX28" fmla="*/ 14176 w 1940082"/>
              <a:gd name="connsiteY28" fmla="*/ 317490 h 915534"/>
              <a:gd name="connsiteX29" fmla="*/ 451842 w 1940082"/>
              <a:gd name="connsiteY29" fmla="*/ 721 h 915534"/>
              <a:gd name="connsiteX0" fmla="*/ 266606 w 1940082"/>
              <a:gd name="connsiteY0" fmla="*/ 257749 h 915534"/>
              <a:gd name="connsiteX1" fmla="*/ 138966 w 1940082"/>
              <a:gd name="connsiteY1" fmla="*/ 385389 h 915534"/>
              <a:gd name="connsiteX2" fmla="*/ 266606 w 1940082"/>
              <a:gd name="connsiteY2" fmla="*/ 513029 h 915534"/>
              <a:gd name="connsiteX3" fmla="*/ 394246 w 1940082"/>
              <a:gd name="connsiteY3" fmla="*/ 385389 h 915534"/>
              <a:gd name="connsiteX4" fmla="*/ 266606 w 1940082"/>
              <a:gd name="connsiteY4" fmla="*/ 257749 h 915534"/>
              <a:gd name="connsiteX5" fmla="*/ 451842 w 1940082"/>
              <a:gd name="connsiteY5" fmla="*/ 721 h 915534"/>
              <a:gd name="connsiteX6" fmla="*/ 538146 w 1940082"/>
              <a:gd name="connsiteY6" fmla="*/ 14286 h 915534"/>
              <a:gd name="connsiteX7" fmla="*/ 849661 w 1940082"/>
              <a:gd name="connsiteY7" fmla="*/ 380202 h 915534"/>
              <a:gd name="connsiteX8" fmla="*/ 1860266 w 1940082"/>
              <a:gd name="connsiteY8" fmla="*/ 650883 h 915534"/>
              <a:gd name="connsiteX9" fmla="*/ 1915417 w 1940082"/>
              <a:gd name="connsiteY9" fmla="*/ 784135 h 915534"/>
              <a:gd name="connsiteX10" fmla="*/ 1940082 w 1940082"/>
              <a:gd name="connsiteY10" fmla="*/ 840314 h 915534"/>
              <a:gd name="connsiteX11" fmla="*/ 1819720 w 1940082"/>
              <a:gd name="connsiteY11" fmla="*/ 909784 h 915534"/>
              <a:gd name="connsiteX12" fmla="*/ 1717905 w 1940082"/>
              <a:gd name="connsiteY12" fmla="*/ 884051 h 915534"/>
              <a:gd name="connsiteX13" fmla="*/ 1661325 w 1940082"/>
              <a:gd name="connsiteY13" fmla="*/ 915534 h 915534"/>
              <a:gd name="connsiteX14" fmla="*/ 1586937 w 1940082"/>
              <a:gd name="connsiteY14" fmla="*/ 891184 h 915534"/>
              <a:gd name="connsiteX15" fmla="*/ 1523548 w 1940082"/>
              <a:gd name="connsiteY15" fmla="*/ 784984 h 915534"/>
              <a:gd name="connsiteX16" fmla="*/ 1455671 w 1940082"/>
              <a:gd name="connsiteY16" fmla="*/ 767829 h 915534"/>
              <a:gd name="connsiteX17" fmla="*/ 1399436 w 1940082"/>
              <a:gd name="connsiteY17" fmla="*/ 792462 h 915534"/>
              <a:gd name="connsiteX18" fmla="*/ 1338416 w 1940082"/>
              <a:gd name="connsiteY18" fmla="*/ 775653 h 915534"/>
              <a:gd name="connsiteX19" fmla="*/ 1274634 w 1940082"/>
              <a:gd name="connsiteY19" fmla="*/ 813640 h 915534"/>
              <a:gd name="connsiteX20" fmla="*/ 1193389 w 1940082"/>
              <a:gd name="connsiteY20" fmla="*/ 788944 h 915534"/>
              <a:gd name="connsiteX21" fmla="*/ 1136857 w 1940082"/>
              <a:gd name="connsiteY21" fmla="*/ 683090 h 915534"/>
              <a:gd name="connsiteX22" fmla="*/ 1041899 w 1940082"/>
              <a:gd name="connsiteY22" fmla="*/ 657703 h 915534"/>
              <a:gd name="connsiteX23" fmla="*/ 935596 w 1940082"/>
              <a:gd name="connsiteY23" fmla="*/ 721014 h 915534"/>
              <a:gd name="connsiteX24" fmla="*/ 779617 w 1940082"/>
              <a:gd name="connsiteY24" fmla="*/ 678818 h 915534"/>
              <a:gd name="connsiteX25" fmla="*/ 765903 w 1940082"/>
              <a:gd name="connsiteY25" fmla="*/ 678127 h 915534"/>
              <a:gd name="connsiteX26" fmla="*/ 311240 w 1940082"/>
              <a:gd name="connsiteY26" fmla="*/ 833751 h 915534"/>
              <a:gd name="connsiteX27" fmla="*/ 14176 w 1940082"/>
              <a:gd name="connsiteY27" fmla="*/ 317490 h 915534"/>
              <a:gd name="connsiteX28" fmla="*/ 451842 w 1940082"/>
              <a:gd name="connsiteY28" fmla="*/ 721 h 915534"/>
              <a:gd name="connsiteX0" fmla="*/ 266606 w 1940082"/>
              <a:gd name="connsiteY0" fmla="*/ 257749 h 915534"/>
              <a:gd name="connsiteX1" fmla="*/ 138966 w 1940082"/>
              <a:gd name="connsiteY1" fmla="*/ 385389 h 915534"/>
              <a:gd name="connsiteX2" fmla="*/ 266606 w 1940082"/>
              <a:gd name="connsiteY2" fmla="*/ 513029 h 915534"/>
              <a:gd name="connsiteX3" fmla="*/ 394246 w 1940082"/>
              <a:gd name="connsiteY3" fmla="*/ 385389 h 915534"/>
              <a:gd name="connsiteX4" fmla="*/ 266606 w 1940082"/>
              <a:gd name="connsiteY4" fmla="*/ 257749 h 915534"/>
              <a:gd name="connsiteX5" fmla="*/ 451842 w 1940082"/>
              <a:gd name="connsiteY5" fmla="*/ 721 h 915534"/>
              <a:gd name="connsiteX6" fmla="*/ 538146 w 1940082"/>
              <a:gd name="connsiteY6" fmla="*/ 14286 h 915534"/>
              <a:gd name="connsiteX7" fmla="*/ 849661 w 1940082"/>
              <a:gd name="connsiteY7" fmla="*/ 380202 h 915534"/>
              <a:gd name="connsiteX8" fmla="*/ 1860266 w 1940082"/>
              <a:gd name="connsiteY8" fmla="*/ 650883 h 915534"/>
              <a:gd name="connsiteX9" fmla="*/ 1940082 w 1940082"/>
              <a:gd name="connsiteY9" fmla="*/ 840314 h 915534"/>
              <a:gd name="connsiteX10" fmla="*/ 1819720 w 1940082"/>
              <a:gd name="connsiteY10" fmla="*/ 909784 h 915534"/>
              <a:gd name="connsiteX11" fmla="*/ 1717905 w 1940082"/>
              <a:gd name="connsiteY11" fmla="*/ 884051 h 915534"/>
              <a:gd name="connsiteX12" fmla="*/ 1661325 w 1940082"/>
              <a:gd name="connsiteY12" fmla="*/ 915534 h 915534"/>
              <a:gd name="connsiteX13" fmla="*/ 1586937 w 1940082"/>
              <a:gd name="connsiteY13" fmla="*/ 891184 h 915534"/>
              <a:gd name="connsiteX14" fmla="*/ 1523548 w 1940082"/>
              <a:gd name="connsiteY14" fmla="*/ 784984 h 915534"/>
              <a:gd name="connsiteX15" fmla="*/ 1455671 w 1940082"/>
              <a:gd name="connsiteY15" fmla="*/ 767829 h 915534"/>
              <a:gd name="connsiteX16" fmla="*/ 1399436 w 1940082"/>
              <a:gd name="connsiteY16" fmla="*/ 792462 h 915534"/>
              <a:gd name="connsiteX17" fmla="*/ 1338416 w 1940082"/>
              <a:gd name="connsiteY17" fmla="*/ 775653 h 915534"/>
              <a:gd name="connsiteX18" fmla="*/ 1274634 w 1940082"/>
              <a:gd name="connsiteY18" fmla="*/ 813640 h 915534"/>
              <a:gd name="connsiteX19" fmla="*/ 1193389 w 1940082"/>
              <a:gd name="connsiteY19" fmla="*/ 788944 h 915534"/>
              <a:gd name="connsiteX20" fmla="*/ 1136857 w 1940082"/>
              <a:gd name="connsiteY20" fmla="*/ 683090 h 915534"/>
              <a:gd name="connsiteX21" fmla="*/ 1041899 w 1940082"/>
              <a:gd name="connsiteY21" fmla="*/ 657703 h 915534"/>
              <a:gd name="connsiteX22" fmla="*/ 935596 w 1940082"/>
              <a:gd name="connsiteY22" fmla="*/ 721014 h 915534"/>
              <a:gd name="connsiteX23" fmla="*/ 779617 w 1940082"/>
              <a:gd name="connsiteY23" fmla="*/ 678818 h 915534"/>
              <a:gd name="connsiteX24" fmla="*/ 765903 w 1940082"/>
              <a:gd name="connsiteY24" fmla="*/ 678127 h 915534"/>
              <a:gd name="connsiteX25" fmla="*/ 311240 w 1940082"/>
              <a:gd name="connsiteY25" fmla="*/ 833751 h 915534"/>
              <a:gd name="connsiteX26" fmla="*/ 14176 w 1940082"/>
              <a:gd name="connsiteY26" fmla="*/ 317490 h 915534"/>
              <a:gd name="connsiteX27" fmla="*/ 451842 w 1940082"/>
              <a:gd name="connsiteY27" fmla="*/ 721 h 915534"/>
              <a:gd name="connsiteX0" fmla="*/ 266606 w 1940082"/>
              <a:gd name="connsiteY0" fmla="*/ 257749 h 915534"/>
              <a:gd name="connsiteX1" fmla="*/ 138966 w 1940082"/>
              <a:gd name="connsiteY1" fmla="*/ 385389 h 915534"/>
              <a:gd name="connsiteX2" fmla="*/ 266606 w 1940082"/>
              <a:gd name="connsiteY2" fmla="*/ 513029 h 915534"/>
              <a:gd name="connsiteX3" fmla="*/ 394246 w 1940082"/>
              <a:gd name="connsiteY3" fmla="*/ 385389 h 915534"/>
              <a:gd name="connsiteX4" fmla="*/ 266606 w 1940082"/>
              <a:gd name="connsiteY4" fmla="*/ 257749 h 915534"/>
              <a:gd name="connsiteX5" fmla="*/ 451842 w 1940082"/>
              <a:gd name="connsiteY5" fmla="*/ 721 h 915534"/>
              <a:gd name="connsiteX6" fmla="*/ 538146 w 1940082"/>
              <a:gd name="connsiteY6" fmla="*/ 14286 h 915534"/>
              <a:gd name="connsiteX7" fmla="*/ 849661 w 1940082"/>
              <a:gd name="connsiteY7" fmla="*/ 380202 h 915534"/>
              <a:gd name="connsiteX8" fmla="*/ 1860266 w 1940082"/>
              <a:gd name="connsiteY8" fmla="*/ 650883 h 915534"/>
              <a:gd name="connsiteX9" fmla="*/ 1940082 w 1940082"/>
              <a:gd name="connsiteY9" fmla="*/ 840314 h 915534"/>
              <a:gd name="connsiteX10" fmla="*/ 1819720 w 1940082"/>
              <a:gd name="connsiteY10" fmla="*/ 909784 h 915534"/>
              <a:gd name="connsiteX11" fmla="*/ 1717905 w 1940082"/>
              <a:gd name="connsiteY11" fmla="*/ 884051 h 915534"/>
              <a:gd name="connsiteX12" fmla="*/ 1661325 w 1940082"/>
              <a:gd name="connsiteY12" fmla="*/ 915534 h 915534"/>
              <a:gd name="connsiteX13" fmla="*/ 1586937 w 1940082"/>
              <a:gd name="connsiteY13" fmla="*/ 891184 h 915534"/>
              <a:gd name="connsiteX14" fmla="*/ 1523548 w 1940082"/>
              <a:gd name="connsiteY14" fmla="*/ 784984 h 915534"/>
              <a:gd name="connsiteX15" fmla="*/ 1455671 w 1940082"/>
              <a:gd name="connsiteY15" fmla="*/ 767829 h 915534"/>
              <a:gd name="connsiteX16" fmla="*/ 1399436 w 1940082"/>
              <a:gd name="connsiteY16" fmla="*/ 792462 h 915534"/>
              <a:gd name="connsiteX17" fmla="*/ 1338416 w 1940082"/>
              <a:gd name="connsiteY17" fmla="*/ 775653 h 915534"/>
              <a:gd name="connsiteX18" fmla="*/ 1274634 w 1940082"/>
              <a:gd name="connsiteY18" fmla="*/ 813640 h 915534"/>
              <a:gd name="connsiteX19" fmla="*/ 1193389 w 1940082"/>
              <a:gd name="connsiteY19" fmla="*/ 788944 h 915534"/>
              <a:gd name="connsiteX20" fmla="*/ 1136857 w 1940082"/>
              <a:gd name="connsiteY20" fmla="*/ 683090 h 915534"/>
              <a:gd name="connsiteX21" fmla="*/ 1041899 w 1940082"/>
              <a:gd name="connsiteY21" fmla="*/ 657703 h 915534"/>
              <a:gd name="connsiteX22" fmla="*/ 935596 w 1940082"/>
              <a:gd name="connsiteY22" fmla="*/ 721014 h 915534"/>
              <a:gd name="connsiteX23" fmla="*/ 765903 w 1940082"/>
              <a:gd name="connsiteY23" fmla="*/ 678127 h 915534"/>
              <a:gd name="connsiteX24" fmla="*/ 311240 w 1940082"/>
              <a:gd name="connsiteY24" fmla="*/ 833751 h 915534"/>
              <a:gd name="connsiteX25" fmla="*/ 14176 w 1940082"/>
              <a:gd name="connsiteY25" fmla="*/ 317490 h 915534"/>
              <a:gd name="connsiteX26" fmla="*/ 451842 w 1940082"/>
              <a:gd name="connsiteY26" fmla="*/ 721 h 91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40082" h="915534">
                <a:moveTo>
                  <a:pt x="266606" y="257749"/>
                </a:moveTo>
                <a:cubicBezTo>
                  <a:pt x="196112" y="257749"/>
                  <a:pt x="138966" y="314895"/>
                  <a:pt x="138966" y="385389"/>
                </a:cubicBezTo>
                <a:cubicBezTo>
                  <a:pt x="138966" y="455883"/>
                  <a:pt x="196112" y="513029"/>
                  <a:pt x="266606" y="513029"/>
                </a:cubicBezTo>
                <a:cubicBezTo>
                  <a:pt x="337100" y="513029"/>
                  <a:pt x="394246" y="455883"/>
                  <a:pt x="394246" y="385389"/>
                </a:cubicBezTo>
                <a:cubicBezTo>
                  <a:pt x="394246" y="314895"/>
                  <a:pt x="337100" y="257749"/>
                  <a:pt x="266606" y="257749"/>
                </a:cubicBezTo>
                <a:close/>
                <a:moveTo>
                  <a:pt x="451842" y="721"/>
                </a:moveTo>
                <a:cubicBezTo>
                  <a:pt x="480424" y="2363"/>
                  <a:pt x="509307" y="6823"/>
                  <a:pt x="538146" y="14286"/>
                </a:cubicBezTo>
                <a:cubicBezTo>
                  <a:pt x="707838" y="57173"/>
                  <a:pt x="830866" y="207581"/>
                  <a:pt x="849661" y="380202"/>
                </a:cubicBezTo>
                <a:lnTo>
                  <a:pt x="1860266" y="650883"/>
                </a:lnTo>
                <a:lnTo>
                  <a:pt x="1940082" y="840314"/>
                </a:lnTo>
                <a:lnTo>
                  <a:pt x="1819720" y="909784"/>
                </a:lnTo>
                <a:lnTo>
                  <a:pt x="1717905" y="884051"/>
                </a:lnTo>
                <a:lnTo>
                  <a:pt x="1661325" y="915534"/>
                </a:lnTo>
                <a:lnTo>
                  <a:pt x="1586937" y="891184"/>
                </a:lnTo>
                <a:lnTo>
                  <a:pt x="1523548" y="784984"/>
                </a:lnTo>
                <a:lnTo>
                  <a:pt x="1455671" y="767829"/>
                </a:lnTo>
                <a:lnTo>
                  <a:pt x="1399436" y="792462"/>
                </a:lnTo>
                <a:lnTo>
                  <a:pt x="1338416" y="775653"/>
                </a:lnTo>
                <a:lnTo>
                  <a:pt x="1274634" y="813640"/>
                </a:lnTo>
                <a:lnTo>
                  <a:pt x="1193389" y="788944"/>
                </a:lnTo>
                <a:lnTo>
                  <a:pt x="1136857" y="683090"/>
                </a:lnTo>
                <a:lnTo>
                  <a:pt x="1041899" y="657703"/>
                </a:lnTo>
                <a:lnTo>
                  <a:pt x="935596" y="721014"/>
                </a:lnTo>
                <a:lnTo>
                  <a:pt x="765903" y="678127"/>
                </a:lnTo>
                <a:cubicBezTo>
                  <a:pt x="669516" y="817474"/>
                  <a:pt x="487443" y="883834"/>
                  <a:pt x="311240" y="833751"/>
                </a:cubicBezTo>
                <a:cubicBezTo>
                  <a:pt x="87384" y="774399"/>
                  <a:pt x="-45214" y="541106"/>
                  <a:pt x="14176" y="317490"/>
                </a:cubicBezTo>
                <a:cubicBezTo>
                  <a:pt x="66444" y="115832"/>
                  <a:pt x="251769" y="-10771"/>
                  <a:pt x="451842" y="721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896042"/>
            <a:endParaRPr lang="en-US" sz="1765" kern="0">
              <a:solidFill>
                <a:sysClr val="windowText" lastClr="000000"/>
              </a:solidFill>
              <a:latin typeface="Segoe UI"/>
            </a:endParaRPr>
          </a:p>
        </p:txBody>
      </p:sp>
      <p:grpSp>
        <p:nvGrpSpPr>
          <p:cNvPr id="62" name="Group 61"/>
          <p:cNvGrpSpPr/>
          <p:nvPr/>
        </p:nvGrpSpPr>
        <p:grpSpPr>
          <a:xfrm rot="7637522">
            <a:off x="243408" y="6118650"/>
            <a:ext cx="602465" cy="80371"/>
            <a:chOff x="4528877" y="4490903"/>
            <a:chExt cx="1190216" cy="158782"/>
          </a:xfrm>
          <a:solidFill>
            <a:srgbClr val="282828"/>
          </a:solidFill>
        </p:grpSpPr>
        <p:sp>
          <p:nvSpPr>
            <p:cNvPr id="63" name="Freeform 62"/>
            <p:cNvSpPr>
              <a:spLocks/>
            </p:cNvSpPr>
            <p:nvPr/>
          </p:nvSpPr>
          <p:spPr bwMode="auto">
            <a:xfrm rot="5400000">
              <a:off x="5548278" y="4478870"/>
              <a:ext cx="158750" cy="182880"/>
            </a:xfrm>
            <a:custGeom>
              <a:avLst/>
              <a:gdLst>
                <a:gd name="T0" fmla="*/ 49 w 100"/>
                <a:gd name="T1" fmla="*/ 0 h 150"/>
                <a:gd name="T2" fmla="*/ 0 w 100"/>
                <a:gd name="T3" fmla="*/ 150 h 150"/>
                <a:gd name="T4" fmla="*/ 100 w 100"/>
                <a:gd name="T5" fmla="*/ 150 h 150"/>
                <a:gd name="T6" fmla="*/ 49 w 100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50">
                  <a:moveTo>
                    <a:pt x="49" y="0"/>
                  </a:moveTo>
                  <a:lnTo>
                    <a:pt x="0" y="150"/>
                  </a:lnTo>
                  <a:lnTo>
                    <a:pt x="100" y="15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/>
              <a:endParaRPr lang="en-US" sz="176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 rot="5400000">
              <a:off x="4505859" y="4513921"/>
              <a:ext cx="158750" cy="112713"/>
            </a:xfrm>
            <a:custGeom>
              <a:avLst/>
              <a:gdLst>
                <a:gd name="T0" fmla="*/ 43 w 43"/>
                <a:gd name="T1" fmla="*/ 0 h 32"/>
                <a:gd name="T2" fmla="*/ 43 w 43"/>
                <a:gd name="T3" fmla="*/ 26 h 32"/>
                <a:gd name="T4" fmla="*/ 37 w 43"/>
                <a:gd name="T5" fmla="*/ 32 h 32"/>
                <a:gd name="T6" fmla="*/ 6 w 43"/>
                <a:gd name="T7" fmla="*/ 32 h 32"/>
                <a:gd name="T8" fmla="*/ 0 w 43"/>
                <a:gd name="T9" fmla="*/ 26 h 32"/>
                <a:gd name="T10" fmla="*/ 0 w 43"/>
                <a:gd name="T11" fmla="*/ 0 h 32"/>
                <a:gd name="T12" fmla="*/ 43 w 43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2">
                  <a:moveTo>
                    <a:pt x="43" y="0"/>
                  </a:moveTo>
                  <a:cubicBezTo>
                    <a:pt x="43" y="26"/>
                    <a:pt x="43" y="26"/>
                    <a:pt x="43" y="26"/>
                  </a:cubicBezTo>
                  <a:cubicBezTo>
                    <a:pt x="43" y="29"/>
                    <a:pt x="40" y="32"/>
                    <a:pt x="37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3" y="32"/>
                    <a:pt x="0" y="29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/>
              <a:endParaRPr lang="en-US" sz="176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5" name="Rectangle 5"/>
            <p:cNvSpPr>
              <a:spLocks noChangeArrowheads="1"/>
            </p:cNvSpPr>
            <p:nvPr/>
          </p:nvSpPr>
          <p:spPr bwMode="auto">
            <a:xfrm rot="5400000">
              <a:off x="5018430" y="4158798"/>
              <a:ext cx="158750" cy="8229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/>
              <a:endParaRPr lang="en-US" sz="1765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>
            <a:off x="461523" y="5708518"/>
            <a:ext cx="11257180" cy="0"/>
          </a:xfrm>
          <a:prstGeom prst="line">
            <a:avLst/>
          </a:prstGeom>
          <a:ln>
            <a:solidFill>
              <a:srgbClr val="EDC30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70625" y="6424150"/>
            <a:ext cx="11348078" cy="0"/>
          </a:xfrm>
          <a:prstGeom prst="line">
            <a:avLst/>
          </a:prstGeom>
          <a:ln>
            <a:solidFill>
              <a:srgbClr val="EDC30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159"/>
          <p:cNvSpPr>
            <a:spLocks noEditPoints="1"/>
          </p:cNvSpPr>
          <p:nvPr/>
        </p:nvSpPr>
        <p:spPr bwMode="black">
          <a:xfrm>
            <a:off x="340691" y="5197923"/>
            <a:ext cx="418429" cy="629246"/>
          </a:xfrm>
          <a:custGeom>
            <a:avLst/>
            <a:gdLst>
              <a:gd name="T0" fmla="*/ 101 w 283"/>
              <a:gd name="T1" fmla="*/ 50 h 426"/>
              <a:gd name="T2" fmla="*/ 202 w 283"/>
              <a:gd name="T3" fmla="*/ 50 h 426"/>
              <a:gd name="T4" fmla="*/ 271 w 283"/>
              <a:gd name="T5" fmla="*/ 254 h 426"/>
              <a:gd name="T6" fmla="*/ 274 w 283"/>
              <a:gd name="T7" fmla="*/ 266 h 426"/>
              <a:gd name="T8" fmla="*/ 204 w 283"/>
              <a:gd name="T9" fmla="*/ 298 h 426"/>
              <a:gd name="T10" fmla="*/ 210 w 283"/>
              <a:gd name="T11" fmla="*/ 426 h 426"/>
              <a:gd name="T12" fmla="*/ 179 w 283"/>
              <a:gd name="T13" fmla="*/ 407 h 426"/>
              <a:gd name="T14" fmla="*/ 141 w 283"/>
              <a:gd name="T15" fmla="*/ 315 h 426"/>
              <a:gd name="T16" fmla="*/ 94 w 283"/>
              <a:gd name="T17" fmla="*/ 426 h 426"/>
              <a:gd name="T18" fmla="*/ 70 w 283"/>
              <a:gd name="T19" fmla="*/ 395 h 426"/>
              <a:gd name="T20" fmla="*/ 54 w 283"/>
              <a:gd name="T21" fmla="*/ 338 h 426"/>
              <a:gd name="T22" fmla="*/ 34 w 283"/>
              <a:gd name="T23" fmla="*/ 326 h 426"/>
              <a:gd name="T24" fmla="*/ 0 w 283"/>
              <a:gd name="T25" fmla="*/ 198 h 426"/>
              <a:gd name="T26" fmla="*/ 49 w 283"/>
              <a:gd name="T27" fmla="*/ 172 h 426"/>
              <a:gd name="T28" fmla="*/ 110 w 283"/>
              <a:gd name="T29" fmla="*/ 125 h 426"/>
              <a:gd name="T30" fmla="*/ 195 w 283"/>
              <a:gd name="T31" fmla="*/ 133 h 426"/>
              <a:gd name="T32" fmla="*/ 224 w 283"/>
              <a:gd name="T33" fmla="*/ 126 h 426"/>
              <a:gd name="T34" fmla="*/ 261 w 283"/>
              <a:gd name="T35" fmla="*/ 215 h 426"/>
              <a:gd name="T36" fmla="*/ 283 w 283"/>
              <a:gd name="T37" fmla="*/ 235 h 426"/>
              <a:gd name="T38" fmla="*/ 86 w 283"/>
              <a:gd name="T39" fmla="*/ 208 h 426"/>
              <a:gd name="T40" fmla="*/ 230 w 283"/>
              <a:gd name="T41" fmla="*/ 141 h 426"/>
              <a:gd name="T42" fmla="*/ 222 w 283"/>
              <a:gd name="T43" fmla="*/ 136 h 426"/>
              <a:gd name="T44" fmla="*/ 86 w 283"/>
              <a:gd name="T45" fmla="*/ 194 h 426"/>
              <a:gd name="T46" fmla="*/ 17 w 283"/>
              <a:gd name="T47" fmla="*/ 226 h 426"/>
              <a:gd name="T48" fmla="*/ 46 w 283"/>
              <a:gd name="T49" fmla="*/ 183 h 426"/>
              <a:gd name="T50" fmla="*/ 10 w 283"/>
              <a:gd name="T51" fmla="*/ 198 h 426"/>
              <a:gd name="T52" fmla="*/ 17 w 283"/>
              <a:gd name="T53" fmla="*/ 226 h 426"/>
              <a:gd name="T54" fmla="*/ 263 w 283"/>
              <a:gd name="T55" fmla="*/ 264 h 426"/>
              <a:gd name="T56" fmla="*/ 86 w 283"/>
              <a:gd name="T57" fmla="*/ 244 h 426"/>
              <a:gd name="T58" fmla="*/ 86 w 283"/>
              <a:gd name="T59" fmla="*/ 246 h 426"/>
              <a:gd name="T60" fmla="*/ 48 w 283"/>
              <a:gd name="T61" fmla="*/ 255 h 426"/>
              <a:gd name="T62" fmla="*/ 43 w 283"/>
              <a:gd name="T63" fmla="*/ 323 h 426"/>
              <a:gd name="T64" fmla="*/ 52 w 283"/>
              <a:gd name="T65" fmla="*/ 328 h 426"/>
              <a:gd name="T66" fmla="*/ 264 w 283"/>
              <a:gd name="T67" fmla="*/ 266 h 426"/>
              <a:gd name="T68" fmla="*/ 245 w 283"/>
              <a:gd name="T69" fmla="*/ 259 h 426"/>
              <a:gd name="T70" fmla="*/ 222 w 283"/>
              <a:gd name="T71" fmla="*/ 246 h 426"/>
              <a:gd name="T72" fmla="*/ 215 w 283"/>
              <a:gd name="T73" fmla="*/ 248 h 426"/>
              <a:gd name="T74" fmla="*/ 202 w 283"/>
              <a:gd name="T75" fmla="*/ 270 h 426"/>
              <a:gd name="T76" fmla="*/ 215 w 283"/>
              <a:gd name="T77" fmla="*/ 24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3" h="426">
                <a:moveTo>
                  <a:pt x="151" y="100"/>
                </a:moveTo>
                <a:cubicBezTo>
                  <a:pt x="124" y="100"/>
                  <a:pt x="101" y="77"/>
                  <a:pt x="101" y="50"/>
                </a:cubicBezTo>
                <a:cubicBezTo>
                  <a:pt x="101" y="22"/>
                  <a:pt x="124" y="0"/>
                  <a:pt x="151" y="0"/>
                </a:cubicBezTo>
                <a:cubicBezTo>
                  <a:pt x="179" y="0"/>
                  <a:pt x="202" y="22"/>
                  <a:pt x="202" y="50"/>
                </a:cubicBezTo>
                <a:cubicBezTo>
                  <a:pt x="202" y="77"/>
                  <a:pt x="179" y="100"/>
                  <a:pt x="151" y="100"/>
                </a:cubicBezTo>
                <a:close/>
                <a:moveTo>
                  <a:pt x="271" y="254"/>
                </a:moveTo>
                <a:cubicBezTo>
                  <a:pt x="273" y="262"/>
                  <a:pt x="273" y="262"/>
                  <a:pt x="273" y="262"/>
                </a:cubicBezTo>
                <a:cubicBezTo>
                  <a:pt x="273" y="263"/>
                  <a:pt x="274" y="265"/>
                  <a:pt x="274" y="266"/>
                </a:cubicBezTo>
                <a:cubicBezTo>
                  <a:pt x="274" y="274"/>
                  <a:pt x="269" y="280"/>
                  <a:pt x="261" y="282"/>
                </a:cubicBezTo>
                <a:cubicBezTo>
                  <a:pt x="204" y="298"/>
                  <a:pt x="204" y="298"/>
                  <a:pt x="204" y="298"/>
                </a:cubicBezTo>
                <a:cubicBezTo>
                  <a:pt x="228" y="395"/>
                  <a:pt x="228" y="395"/>
                  <a:pt x="228" y="395"/>
                </a:cubicBezTo>
                <a:cubicBezTo>
                  <a:pt x="231" y="409"/>
                  <a:pt x="223" y="422"/>
                  <a:pt x="210" y="426"/>
                </a:cubicBezTo>
                <a:cubicBezTo>
                  <a:pt x="208" y="426"/>
                  <a:pt x="206" y="426"/>
                  <a:pt x="204" y="426"/>
                </a:cubicBezTo>
                <a:cubicBezTo>
                  <a:pt x="192" y="426"/>
                  <a:pt x="182" y="419"/>
                  <a:pt x="179" y="407"/>
                </a:cubicBezTo>
                <a:cubicBezTo>
                  <a:pt x="155" y="311"/>
                  <a:pt x="155" y="311"/>
                  <a:pt x="155" y="311"/>
                </a:cubicBezTo>
                <a:cubicBezTo>
                  <a:pt x="141" y="315"/>
                  <a:pt x="141" y="315"/>
                  <a:pt x="141" y="315"/>
                </a:cubicBezTo>
                <a:cubicBezTo>
                  <a:pt x="118" y="407"/>
                  <a:pt x="118" y="407"/>
                  <a:pt x="118" y="407"/>
                </a:cubicBezTo>
                <a:cubicBezTo>
                  <a:pt x="116" y="419"/>
                  <a:pt x="105" y="426"/>
                  <a:pt x="94" y="426"/>
                </a:cubicBezTo>
                <a:cubicBezTo>
                  <a:pt x="92" y="426"/>
                  <a:pt x="90" y="426"/>
                  <a:pt x="88" y="426"/>
                </a:cubicBezTo>
                <a:cubicBezTo>
                  <a:pt x="75" y="422"/>
                  <a:pt x="67" y="409"/>
                  <a:pt x="70" y="395"/>
                </a:cubicBezTo>
                <a:cubicBezTo>
                  <a:pt x="86" y="329"/>
                  <a:pt x="86" y="329"/>
                  <a:pt x="86" y="329"/>
                </a:cubicBezTo>
                <a:cubicBezTo>
                  <a:pt x="54" y="338"/>
                  <a:pt x="54" y="338"/>
                  <a:pt x="54" y="338"/>
                </a:cubicBezTo>
                <a:cubicBezTo>
                  <a:pt x="53" y="338"/>
                  <a:pt x="51" y="338"/>
                  <a:pt x="50" y="338"/>
                </a:cubicBezTo>
                <a:cubicBezTo>
                  <a:pt x="42" y="338"/>
                  <a:pt x="36" y="334"/>
                  <a:pt x="34" y="326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1"/>
                  <a:pt x="0" y="200"/>
                  <a:pt x="0" y="198"/>
                </a:cubicBezTo>
                <a:cubicBezTo>
                  <a:pt x="0" y="191"/>
                  <a:pt x="5" y="184"/>
                  <a:pt x="12" y="182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106" y="127"/>
                  <a:pt x="106" y="127"/>
                  <a:pt x="106" y="127"/>
                </a:cubicBezTo>
                <a:cubicBezTo>
                  <a:pt x="107" y="126"/>
                  <a:pt x="109" y="125"/>
                  <a:pt x="110" y="125"/>
                </a:cubicBezTo>
                <a:cubicBezTo>
                  <a:pt x="117" y="119"/>
                  <a:pt x="130" y="116"/>
                  <a:pt x="149" y="116"/>
                </a:cubicBezTo>
                <a:cubicBezTo>
                  <a:pt x="175" y="116"/>
                  <a:pt x="189" y="123"/>
                  <a:pt x="195" y="133"/>
                </a:cubicBezTo>
                <a:cubicBezTo>
                  <a:pt x="219" y="126"/>
                  <a:pt x="219" y="126"/>
                  <a:pt x="219" y="126"/>
                </a:cubicBezTo>
                <a:cubicBezTo>
                  <a:pt x="221" y="126"/>
                  <a:pt x="222" y="126"/>
                  <a:pt x="224" y="126"/>
                </a:cubicBezTo>
                <a:cubicBezTo>
                  <a:pt x="231" y="126"/>
                  <a:pt x="238" y="131"/>
                  <a:pt x="240" y="138"/>
                </a:cubicBezTo>
                <a:cubicBezTo>
                  <a:pt x="261" y="215"/>
                  <a:pt x="261" y="215"/>
                  <a:pt x="261" y="215"/>
                </a:cubicBezTo>
                <a:cubicBezTo>
                  <a:pt x="263" y="215"/>
                  <a:pt x="263" y="215"/>
                  <a:pt x="263" y="215"/>
                </a:cubicBezTo>
                <a:cubicBezTo>
                  <a:pt x="275" y="215"/>
                  <a:pt x="283" y="224"/>
                  <a:pt x="283" y="235"/>
                </a:cubicBezTo>
                <a:cubicBezTo>
                  <a:pt x="283" y="244"/>
                  <a:pt x="278" y="251"/>
                  <a:pt x="271" y="254"/>
                </a:cubicBezTo>
                <a:close/>
                <a:moveTo>
                  <a:pt x="86" y="208"/>
                </a:moveTo>
                <a:cubicBezTo>
                  <a:pt x="237" y="167"/>
                  <a:pt x="237" y="167"/>
                  <a:pt x="237" y="167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30" y="138"/>
                  <a:pt x="227" y="136"/>
                  <a:pt x="224" y="136"/>
                </a:cubicBezTo>
                <a:cubicBezTo>
                  <a:pt x="223" y="136"/>
                  <a:pt x="223" y="136"/>
                  <a:pt x="222" y="136"/>
                </a:cubicBezTo>
                <a:cubicBezTo>
                  <a:pt x="127" y="161"/>
                  <a:pt x="127" y="161"/>
                  <a:pt x="127" y="161"/>
                </a:cubicBezTo>
                <a:cubicBezTo>
                  <a:pt x="86" y="194"/>
                  <a:pt x="86" y="194"/>
                  <a:pt x="86" y="194"/>
                </a:cubicBezTo>
                <a:lnTo>
                  <a:pt x="86" y="208"/>
                </a:lnTo>
                <a:close/>
                <a:moveTo>
                  <a:pt x="17" y="226"/>
                </a:moveTo>
                <a:cubicBezTo>
                  <a:pt x="46" y="219"/>
                  <a:pt x="46" y="219"/>
                  <a:pt x="46" y="219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12" y="192"/>
                  <a:pt x="10" y="195"/>
                  <a:pt x="10" y="198"/>
                </a:cubicBezTo>
                <a:cubicBezTo>
                  <a:pt x="10" y="199"/>
                  <a:pt x="10" y="199"/>
                  <a:pt x="10" y="200"/>
                </a:cubicBezTo>
                <a:lnTo>
                  <a:pt x="17" y="226"/>
                </a:lnTo>
                <a:close/>
                <a:moveTo>
                  <a:pt x="264" y="266"/>
                </a:moveTo>
                <a:cubicBezTo>
                  <a:pt x="264" y="266"/>
                  <a:pt x="264" y="265"/>
                  <a:pt x="263" y="264"/>
                </a:cubicBezTo>
                <a:cubicBezTo>
                  <a:pt x="247" y="201"/>
                  <a:pt x="247" y="201"/>
                  <a:pt x="247" y="201"/>
                </a:cubicBezTo>
                <a:cubicBezTo>
                  <a:pt x="86" y="244"/>
                  <a:pt x="86" y="244"/>
                  <a:pt x="86" y="244"/>
                </a:cubicBezTo>
                <a:cubicBezTo>
                  <a:pt x="86" y="246"/>
                  <a:pt x="86" y="246"/>
                  <a:pt x="86" y="246"/>
                </a:cubicBezTo>
                <a:cubicBezTo>
                  <a:pt x="86" y="246"/>
                  <a:pt x="86" y="246"/>
                  <a:pt x="86" y="246"/>
                </a:cubicBezTo>
                <a:cubicBezTo>
                  <a:pt x="86" y="257"/>
                  <a:pt x="77" y="266"/>
                  <a:pt x="66" y="266"/>
                </a:cubicBezTo>
                <a:cubicBezTo>
                  <a:pt x="58" y="266"/>
                  <a:pt x="51" y="262"/>
                  <a:pt x="48" y="255"/>
                </a:cubicBezTo>
                <a:cubicBezTo>
                  <a:pt x="26" y="260"/>
                  <a:pt x="26" y="260"/>
                  <a:pt x="26" y="260"/>
                </a:cubicBezTo>
                <a:cubicBezTo>
                  <a:pt x="43" y="323"/>
                  <a:pt x="43" y="323"/>
                  <a:pt x="43" y="323"/>
                </a:cubicBezTo>
                <a:cubicBezTo>
                  <a:pt x="44" y="326"/>
                  <a:pt x="47" y="328"/>
                  <a:pt x="50" y="328"/>
                </a:cubicBezTo>
                <a:cubicBezTo>
                  <a:pt x="50" y="328"/>
                  <a:pt x="51" y="328"/>
                  <a:pt x="52" y="328"/>
                </a:cubicBezTo>
                <a:cubicBezTo>
                  <a:pt x="259" y="273"/>
                  <a:pt x="259" y="273"/>
                  <a:pt x="259" y="273"/>
                </a:cubicBezTo>
                <a:cubicBezTo>
                  <a:pt x="262" y="272"/>
                  <a:pt x="264" y="269"/>
                  <a:pt x="264" y="266"/>
                </a:cubicBezTo>
                <a:close/>
                <a:moveTo>
                  <a:pt x="240" y="241"/>
                </a:moveTo>
                <a:cubicBezTo>
                  <a:pt x="245" y="259"/>
                  <a:pt x="245" y="259"/>
                  <a:pt x="245" y="259"/>
                </a:cubicBezTo>
                <a:cubicBezTo>
                  <a:pt x="227" y="264"/>
                  <a:pt x="227" y="264"/>
                  <a:pt x="227" y="264"/>
                </a:cubicBezTo>
                <a:cubicBezTo>
                  <a:pt x="222" y="246"/>
                  <a:pt x="222" y="246"/>
                  <a:pt x="222" y="246"/>
                </a:cubicBezTo>
                <a:lnTo>
                  <a:pt x="240" y="241"/>
                </a:lnTo>
                <a:close/>
                <a:moveTo>
                  <a:pt x="215" y="248"/>
                </a:moveTo>
                <a:cubicBezTo>
                  <a:pt x="220" y="265"/>
                  <a:pt x="220" y="265"/>
                  <a:pt x="220" y="265"/>
                </a:cubicBezTo>
                <a:cubicBezTo>
                  <a:pt x="202" y="270"/>
                  <a:pt x="202" y="270"/>
                  <a:pt x="202" y="270"/>
                </a:cubicBezTo>
                <a:cubicBezTo>
                  <a:pt x="197" y="253"/>
                  <a:pt x="197" y="253"/>
                  <a:pt x="197" y="253"/>
                </a:cubicBezTo>
                <a:lnTo>
                  <a:pt x="215" y="248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  <a:extLst/>
        </p:spPr>
        <p:txBody>
          <a:bodyPr vert="horz" wrap="square" lIns="107552" tIns="53778" rIns="107552" bIns="53778" numCol="1" anchor="t" anchorCtr="0" compatLnSpc="1">
            <a:prstTxWarp prst="textNoShape">
              <a:avLst/>
            </a:prstTxWarp>
          </a:bodyPr>
          <a:lstStyle/>
          <a:p>
            <a:pPr defTabSz="1194694"/>
            <a:endParaRPr lang="en-US" sz="209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0625" y="6366962"/>
            <a:ext cx="2079685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765" i="1" kern="0">
                <a:solidFill>
                  <a:srgbClr val="282828"/>
                </a:solidFill>
                <a:latin typeface="Segoe UI"/>
              </a:rPr>
              <a:t>Learn more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39744" y="6330315"/>
            <a:ext cx="2479904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370" kern="0">
                <a:solidFill>
                  <a:srgbClr val="282828"/>
                </a:solidFill>
                <a:latin typeface="Segoe UI"/>
              </a:rPr>
              <a:t>Dev.powerbi.com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486127" y="6327860"/>
            <a:ext cx="2479904" cy="50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100" kern="0">
                <a:solidFill>
                  <a:srgbClr val="282828"/>
                </a:solidFill>
                <a:latin typeface="Segoe UI"/>
              </a:rPr>
              <a:t>https://azure.microsoft.com/en-us/services/power-bi-embedded/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112158" y="6459840"/>
            <a:ext cx="2460420" cy="43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896042"/>
            <a:r>
              <a:rPr lang="en-US" sz="1100" kern="0">
                <a:solidFill>
                  <a:srgbClr val="282828"/>
                </a:solidFill>
                <a:latin typeface="Segoe UI"/>
              </a:rPr>
              <a:t>https://powerbi.microsoft.com/en-us/publishtoweb/</a:t>
            </a:r>
          </a:p>
        </p:txBody>
      </p:sp>
    </p:spTree>
    <p:extLst>
      <p:ext uri="{BB962C8B-B14F-4D97-AF65-F5344CB8AC3E}">
        <p14:creationId xmlns:p14="http://schemas.microsoft.com/office/powerpoint/2010/main" val="40925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5" grpId="0" animBg="1"/>
      <p:bldP spid="55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7" grpId="0" animBg="1"/>
      <p:bldP spid="48" grpId="0" animBg="1"/>
      <p:bldP spid="43" grpId="0" animBg="1"/>
      <p:bldP spid="23" grpId="0" animBg="1"/>
      <p:bldP spid="54" grpId="0" animBg="1"/>
      <p:bldP spid="46" grpId="0"/>
      <p:bldP spid="53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Embedded Conceptual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8207" y="1570010"/>
            <a:ext cx="1312994" cy="43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>
              <a:defRPr/>
            </a:pPr>
            <a:r>
              <a:rPr lang="en-US" sz="1100" b="1" kern="0" dirty="0">
                <a:solidFill>
                  <a:srgbClr val="282828"/>
                </a:solidFill>
                <a:latin typeface="Segoe UI"/>
              </a:rPr>
              <a:t>Microsoft Azure </a:t>
            </a:r>
            <a:br>
              <a:rPr lang="en-US" sz="1100" b="1" kern="0" dirty="0">
                <a:solidFill>
                  <a:srgbClr val="282828"/>
                </a:solidFill>
                <a:latin typeface="Segoe UI"/>
              </a:rPr>
            </a:br>
            <a:r>
              <a:rPr lang="en-US" sz="1100" b="1" kern="0" dirty="0">
                <a:solidFill>
                  <a:srgbClr val="282828"/>
                </a:solidFill>
                <a:latin typeface="Segoe UI"/>
              </a:rPr>
              <a:t>subscription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5730" y="5669361"/>
            <a:ext cx="636622" cy="2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defTabSz="914367"/>
            <a:r>
              <a:rPr lang="en-US" dirty="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7331" y="6368431"/>
            <a:ext cx="610745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225">
              <a:defRPr/>
            </a:pPr>
            <a:r>
              <a:rPr lang="en-US" sz="1100" kern="0" dirty="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End users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8938" y="5210887"/>
            <a:ext cx="931533" cy="2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>
              <a:defRPr/>
            </a:pPr>
            <a:r>
              <a:rPr lang="en-US" sz="1100" b="1" kern="0" dirty="0">
                <a:solidFill>
                  <a:srgbClr val="282828"/>
                </a:solidFill>
                <a:latin typeface="Segoe UI"/>
              </a:rPr>
              <a:t>Workspace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0145" y="2567636"/>
            <a:ext cx="1669118" cy="2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defRPr/>
            </a:pPr>
            <a:r>
              <a:rPr lang="en-US" sz="1100" b="1" kern="0" dirty="0">
                <a:solidFill>
                  <a:srgbClr val="282828"/>
                </a:solidFill>
                <a:latin typeface="Segoe UI"/>
              </a:rPr>
              <a:t>Workspace collection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1500" y="2128438"/>
            <a:ext cx="399411" cy="2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1100" kern="0" dirty="0">
                <a:solidFill>
                  <a:srgbClr val="282828"/>
                </a:solidFill>
                <a:latin typeface="Segoe UI"/>
              </a:rPr>
              <a:t>1,N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7321" y="1782556"/>
            <a:ext cx="854599" cy="2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1100" kern="0" dirty="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 flipH="1">
            <a:off x="3270475" y="1216679"/>
            <a:ext cx="536236" cy="555383"/>
            <a:chOff x="3807371" y="2914650"/>
            <a:chExt cx="637629" cy="660397"/>
          </a:xfrm>
          <a:solidFill>
            <a:srgbClr val="282828"/>
          </a:solidFill>
        </p:grpSpPr>
        <p:sp>
          <p:nvSpPr>
            <p:cNvPr id="12" name="Oval 11"/>
            <p:cNvSpPr/>
            <p:nvPr/>
          </p:nvSpPr>
          <p:spPr>
            <a:xfrm>
              <a:off x="4054475" y="2914650"/>
              <a:ext cx="273050" cy="273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060">
                <a:defRPr/>
              </a:pPr>
              <a:endParaRPr lang="en-IN" sz="1836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888313" y="3201605"/>
              <a:ext cx="556687" cy="373442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060">
                <a:defRPr/>
              </a:pPr>
              <a:endParaRPr lang="en-IN" sz="1836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20245202">
              <a:off x="3807371" y="3312921"/>
              <a:ext cx="255167" cy="149644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060">
                <a:defRPr/>
              </a:pPr>
              <a:endParaRPr lang="en-IN" sz="1836" kern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15" name="Freeform 14"/>
          <p:cNvSpPr/>
          <p:nvPr/>
        </p:nvSpPr>
        <p:spPr>
          <a:xfrm>
            <a:off x="8643899" y="5565154"/>
            <a:ext cx="597610" cy="682200"/>
          </a:xfrm>
          <a:custGeom>
            <a:avLst/>
            <a:gdLst>
              <a:gd name="connsiteX0" fmla="*/ 599650 w 1199300"/>
              <a:gd name="connsiteY0" fmla="*/ 88729 h 1369060"/>
              <a:gd name="connsiteX1" fmla="*/ 270362 w 1199300"/>
              <a:gd name="connsiteY1" fmla="*/ 418017 h 1369060"/>
              <a:gd name="connsiteX2" fmla="*/ 599650 w 1199300"/>
              <a:gd name="connsiteY2" fmla="*/ 747305 h 1369060"/>
              <a:gd name="connsiteX3" fmla="*/ 928938 w 1199300"/>
              <a:gd name="connsiteY3" fmla="*/ 418017 h 1369060"/>
              <a:gd name="connsiteX4" fmla="*/ 599650 w 1199300"/>
              <a:gd name="connsiteY4" fmla="*/ 88729 h 1369060"/>
              <a:gd name="connsiteX5" fmla="*/ 599651 w 1199300"/>
              <a:gd name="connsiteY5" fmla="*/ 0 h 1369060"/>
              <a:gd name="connsiteX6" fmla="*/ 1017668 w 1199300"/>
              <a:gd name="connsiteY6" fmla="*/ 418017 h 1369060"/>
              <a:gd name="connsiteX7" fmla="*/ 833368 w 1199300"/>
              <a:gd name="connsiteY7" fmla="*/ 764643 h 1369060"/>
              <a:gd name="connsiteX8" fmla="*/ 772437 w 1199300"/>
              <a:gd name="connsiteY8" fmla="*/ 797716 h 1369060"/>
              <a:gd name="connsiteX9" fmla="*/ 833061 w 1199300"/>
              <a:gd name="connsiteY9" fmla="*/ 816535 h 1369060"/>
              <a:gd name="connsiteX10" fmla="*/ 1199300 w 1199300"/>
              <a:gd name="connsiteY10" fmla="*/ 1369060 h 1369060"/>
              <a:gd name="connsiteX11" fmla="*/ 1092443 w 1199300"/>
              <a:gd name="connsiteY11" fmla="*/ 1369060 h 1369060"/>
              <a:gd name="connsiteX12" fmla="*/ 599650 w 1199300"/>
              <a:gd name="connsiteY12" fmla="*/ 876268 h 1369060"/>
              <a:gd name="connsiteX13" fmla="*/ 106857 w 1199300"/>
              <a:gd name="connsiteY13" fmla="*/ 1369060 h 1369060"/>
              <a:gd name="connsiteX14" fmla="*/ 0 w 1199300"/>
              <a:gd name="connsiteY14" fmla="*/ 1369060 h 1369060"/>
              <a:gd name="connsiteX15" fmla="*/ 366239 w 1199300"/>
              <a:gd name="connsiteY15" fmla="*/ 816535 h 1369060"/>
              <a:gd name="connsiteX16" fmla="*/ 426865 w 1199300"/>
              <a:gd name="connsiteY16" fmla="*/ 797716 h 1369060"/>
              <a:gd name="connsiteX17" fmla="*/ 365934 w 1199300"/>
              <a:gd name="connsiteY17" fmla="*/ 764643 h 1369060"/>
              <a:gd name="connsiteX18" fmla="*/ 181634 w 1199300"/>
              <a:gd name="connsiteY18" fmla="*/ 418017 h 1369060"/>
              <a:gd name="connsiteX19" fmla="*/ 599651 w 1199300"/>
              <a:gd name="connsiteY19" fmla="*/ 0 h 136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9300" h="1369060">
                <a:moveTo>
                  <a:pt x="599650" y="88729"/>
                </a:moveTo>
                <a:cubicBezTo>
                  <a:pt x="417789" y="88729"/>
                  <a:pt x="270362" y="236156"/>
                  <a:pt x="270362" y="418017"/>
                </a:cubicBezTo>
                <a:cubicBezTo>
                  <a:pt x="270362" y="599878"/>
                  <a:pt x="417789" y="747305"/>
                  <a:pt x="599650" y="747305"/>
                </a:cubicBezTo>
                <a:cubicBezTo>
                  <a:pt x="781511" y="747305"/>
                  <a:pt x="928938" y="599878"/>
                  <a:pt x="928938" y="418017"/>
                </a:cubicBezTo>
                <a:cubicBezTo>
                  <a:pt x="928938" y="236156"/>
                  <a:pt x="781511" y="88729"/>
                  <a:pt x="599650" y="88729"/>
                </a:cubicBezTo>
                <a:close/>
                <a:moveTo>
                  <a:pt x="599651" y="0"/>
                </a:moveTo>
                <a:cubicBezTo>
                  <a:pt x="830515" y="0"/>
                  <a:pt x="1017668" y="187153"/>
                  <a:pt x="1017668" y="418017"/>
                </a:cubicBezTo>
                <a:cubicBezTo>
                  <a:pt x="1017668" y="562307"/>
                  <a:pt x="944561" y="689522"/>
                  <a:pt x="833368" y="764643"/>
                </a:cubicBezTo>
                <a:lnTo>
                  <a:pt x="772437" y="797716"/>
                </a:lnTo>
                <a:lnTo>
                  <a:pt x="833061" y="816535"/>
                </a:lnTo>
                <a:cubicBezTo>
                  <a:pt x="1048285" y="907566"/>
                  <a:pt x="1199300" y="1120678"/>
                  <a:pt x="1199300" y="1369060"/>
                </a:cubicBezTo>
                <a:lnTo>
                  <a:pt x="1092443" y="1369060"/>
                </a:lnTo>
                <a:cubicBezTo>
                  <a:pt x="1092443" y="1096898"/>
                  <a:pt x="871812" y="876268"/>
                  <a:pt x="599650" y="876268"/>
                </a:cubicBezTo>
                <a:cubicBezTo>
                  <a:pt x="327488" y="876268"/>
                  <a:pt x="106857" y="1096898"/>
                  <a:pt x="106857" y="1369060"/>
                </a:cubicBezTo>
                <a:lnTo>
                  <a:pt x="0" y="1369060"/>
                </a:lnTo>
                <a:cubicBezTo>
                  <a:pt x="0" y="1120678"/>
                  <a:pt x="151016" y="907566"/>
                  <a:pt x="366239" y="816535"/>
                </a:cubicBezTo>
                <a:lnTo>
                  <a:pt x="426865" y="797716"/>
                </a:lnTo>
                <a:lnTo>
                  <a:pt x="365934" y="764643"/>
                </a:lnTo>
                <a:cubicBezTo>
                  <a:pt x="254741" y="689522"/>
                  <a:pt x="181634" y="562307"/>
                  <a:pt x="181634" y="418017"/>
                </a:cubicBezTo>
                <a:cubicBezTo>
                  <a:pt x="181634" y="187153"/>
                  <a:pt x="368787" y="0"/>
                  <a:pt x="599651" y="0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kern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424050" y="4752612"/>
            <a:ext cx="221311" cy="430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7" name="Up Arrow 16"/>
          <p:cNvSpPr/>
          <p:nvPr/>
        </p:nvSpPr>
        <p:spPr>
          <a:xfrm rot="5400000">
            <a:off x="8270642" y="5825737"/>
            <a:ext cx="221311" cy="29286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8" name="Left Arrow 17"/>
          <p:cNvSpPr/>
          <p:nvPr/>
        </p:nvSpPr>
        <p:spPr>
          <a:xfrm flipH="1">
            <a:off x="6293049" y="5864181"/>
            <a:ext cx="641431" cy="22131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946960" y="2858254"/>
          <a:ext cx="1175490" cy="1828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490">
                  <a:extLst>
                    <a:ext uri="{9D8B030D-6E8A-4147-A177-3AD203B41FA5}">
                      <a16:colId xmlns:a16="http://schemas.microsoft.com/office/drawing/2014/main" val="335739504"/>
                    </a:ext>
                  </a:extLst>
                </a:gridCol>
              </a:tblGrid>
              <a:tr h="22856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Name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663487802"/>
                  </a:ext>
                </a:extLst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Admin</a:t>
                      </a:r>
                      <a:r>
                        <a:rPr lang="en-US" sz="900" baseline="0" dirty="0">
                          <a:solidFill>
                            <a:srgbClr val="282828"/>
                          </a:solidFill>
                        </a:rPr>
                        <a:t> Users</a:t>
                      </a:r>
                      <a:endParaRPr lang="en-US" sz="900" dirty="0">
                        <a:solidFill>
                          <a:srgbClr val="282828"/>
                        </a:solidFill>
                      </a:endParaRP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98218354"/>
                  </a:ext>
                </a:extLst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Endpoints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3013982744"/>
                  </a:ext>
                </a:extLst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Keys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3047835177"/>
                  </a:ext>
                </a:extLst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Gateways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74604356"/>
                  </a:ext>
                </a:extLst>
              </a:tr>
              <a:tr h="22856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Credentials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930729931"/>
                  </a:ext>
                </a:extLst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Geo Location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427339996"/>
                  </a:ext>
                </a:extLst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Tags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31847682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946960" y="5506850"/>
          <a:ext cx="1175490" cy="91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490">
                  <a:extLst>
                    <a:ext uri="{9D8B030D-6E8A-4147-A177-3AD203B41FA5}">
                      <a16:colId xmlns:a16="http://schemas.microsoft.com/office/drawing/2014/main" val="335739504"/>
                    </a:ext>
                  </a:extLst>
                </a:gridCol>
              </a:tblGrid>
              <a:tr h="22856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Name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663487802"/>
                  </a:ext>
                </a:extLst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Reports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98218354"/>
                  </a:ext>
                </a:extLst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Datasets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3013982744"/>
                  </a:ext>
                </a:extLst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282828"/>
                          </a:solidFill>
                        </a:rPr>
                        <a:t>Tags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7460435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86259" y="6368431"/>
            <a:ext cx="583493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367">
              <a:defRPr/>
            </a:pPr>
            <a:r>
              <a:rPr lang="en-US" sz="1100" kern="0" dirty="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app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90942" y="5542438"/>
            <a:ext cx="974126" cy="729454"/>
            <a:chOff x="10467794" y="2369307"/>
            <a:chExt cx="1004386" cy="752113"/>
          </a:xfrm>
          <a:solidFill>
            <a:srgbClr val="282828"/>
          </a:solidFill>
        </p:grpSpPr>
        <p:sp>
          <p:nvSpPr>
            <p:cNvPr id="23" name="Freeform 22"/>
            <p:cNvSpPr>
              <a:spLocks noChangeAspect="1"/>
            </p:cNvSpPr>
            <p:nvPr/>
          </p:nvSpPr>
          <p:spPr bwMode="auto">
            <a:xfrm>
              <a:off x="10768048" y="2628306"/>
              <a:ext cx="375318" cy="374098"/>
            </a:xfrm>
            <a:custGeom>
              <a:avLst/>
              <a:gdLst>
                <a:gd name="connsiteX0" fmla="*/ 678350 w 1481959"/>
                <a:gd name="connsiteY0" fmla="*/ 258990 h 962317"/>
                <a:gd name="connsiteX1" fmla="*/ 688805 w 1481959"/>
                <a:gd name="connsiteY1" fmla="*/ 259224 h 962317"/>
                <a:gd name="connsiteX2" fmla="*/ 971484 w 1481959"/>
                <a:gd name="connsiteY2" fmla="*/ 259224 h 962317"/>
                <a:gd name="connsiteX3" fmla="*/ 1006067 w 1481959"/>
                <a:gd name="connsiteY3" fmla="*/ 292305 h 962317"/>
                <a:gd name="connsiteX4" fmla="*/ 1006067 w 1481959"/>
                <a:gd name="connsiteY4" fmla="*/ 576488 h 962317"/>
                <a:gd name="connsiteX5" fmla="*/ 1004269 w 1481959"/>
                <a:gd name="connsiteY5" fmla="*/ 595185 h 962317"/>
                <a:gd name="connsiteX6" fmla="*/ 996845 w 1481959"/>
                <a:gd name="connsiteY6" fmla="*/ 596703 h 962317"/>
                <a:gd name="connsiteX7" fmla="*/ 946477 w 1481959"/>
                <a:gd name="connsiteY7" fmla="*/ 546841 h 962317"/>
                <a:gd name="connsiteX8" fmla="*/ 903068 w 1481959"/>
                <a:gd name="connsiteY8" fmla="*/ 547059 h 962317"/>
                <a:gd name="connsiteX9" fmla="*/ 711725 w 1481959"/>
                <a:gd name="connsiteY9" fmla="*/ 740344 h 962317"/>
                <a:gd name="connsiteX10" fmla="*/ 661739 w 1481959"/>
                <a:gd name="connsiteY10" fmla="*/ 719332 h 962317"/>
                <a:gd name="connsiteX11" fmla="*/ 535436 w 1481959"/>
                <a:gd name="connsiteY11" fmla="*/ 593028 h 962317"/>
                <a:gd name="connsiteX12" fmla="*/ 520710 w 1481959"/>
                <a:gd name="connsiteY12" fmla="*/ 557602 h 962317"/>
                <a:gd name="connsiteX13" fmla="*/ 597984 w 1481959"/>
                <a:gd name="connsiteY13" fmla="*/ 478826 h 962317"/>
                <a:gd name="connsiteX14" fmla="*/ 709855 w 1481959"/>
                <a:gd name="connsiteY14" fmla="*/ 368988 h 962317"/>
                <a:gd name="connsiteX15" fmla="*/ 720565 w 1481959"/>
                <a:gd name="connsiteY15" fmla="*/ 351055 h 962317"/>
                <a:gd name="connsiteX16" fmla="*/ 722022 w 1481959"/>
                <a:gd name="connsiteY16" fmla="*/ 347917 h 962317"/>
                <a:gd name="connsiteX17" fmla="*/ 723721 w 1481959"/>
                <a:gd name="connsiteY17" fmla="*/ 338718 h 962317"/>
                <a:gd name="connsiteX18" fmla="*/ 723262 w 1481959"/>
                <a:gd name="connsiteY18" fmla="*/ 334338 h 962317"/>
                <a:gd name="connsiteX19" fmla="*/ 723111 w 1481959"/>
                <a:gd name="connsiteY19" fmla="*/ 333602 h 962317"/>
                <a:gd name="connsiteX20" fmla="*/ 714729 w 1481959"/>
                <a:gd name="connsiteY20" fmla="*/ 315979 h 962317"/>
                <a:gd name="connsiteX21" fmla="*/ 678087 w 1481959"/>
                <a:gd name="connsiteY21" fmla="*/ 280035 h 962317"/>
                <a:gd name="connsiteX22" fmla="*/ 668098 w 1481959"/>
                <a:gd name="connsiteY22" fmla="*/ 262301 h 962317"/>
                <a:gd name="connsiteX23" fmla="*/ 678350 w 1481959"/>
                <a:gd name="connsiteY23" fmla="*/ 258990 h 962317"/>
                <a:gd name="connsiteX24" fmla="*/ 72174 w 1481959"/>
                <a:gd name="connsiteY24" fmla="*/ 72174 h 962317"/>
                <a:gd name="connsiteX25" fmla="*/ 72174 w 1481959"/>
                <a:gd name="connsiteY25" fmla="*/ 887737 h 962317"/>
                <a:gd name="connsiteX26" fmla="*/ 1402569 w 1481959"/>
                <a:gd name="connsiteY26" fmla="*/ 887737 h 962317"/>
                <a:gd name="connsiteX27" fmla="*/ 1402569 w 1481959"/>
                <a:gd name="connsiteY27" fmla="*/ 72174 h 962317"/>
                <a:gd name="connsiteX28" fmla="*/ 65620 w 1481959"/>
                <a:gd name="connsiteY28" fmla="*/ 0 h 962317"/>
                <a:gd name="connsiteX29" fmla="*/ 1416339 w 1481959"/>
                <a:gd name="connsiteY29" fmla="*/ 0 h 962317"/>
                <a:gd name="connsiteX30" fmla="*/ 1481959 w 1481959"/>
                <a:gd name="connsiteY30" fmla="*/ 65621 h 962317"/>
                <a:gd name="connsiteX31" fmla="*/ 1481959 w 1481959"/>
                <a:gd name="connsiteY31" fmla="*/ 896697 h 962317"/>
                <a:gd name="connsiteX32" fmla="*/ 1416339 w 1481959"/>
                <a:gd name="connsiteY32" fmla="*/ 962317 h 962317"/>
                <a:gd name="connsiteX33" fmla="*/ 65620 w 1481959"/>
                <a:gd name="connsiteY33" fmla="*/ 962317 h 962317"/>
                <a:gd name="connsiteX34" fmla="*/ 0 w 1481959"/>
                <a:gd name="connsiteY34" fmla="*/ 896697 h 962317"/>
                <a:gd name="connsiteX35" fmla="*/ 0 w 1481959"/>
                <a:gd name="connsiteY35" fmla="*/ 65621 h 962317"/>
                <a:gd name="connsiteX36" fmla="*/ 65620 w 1481959"/>
                <a:gd name="connsiteY36" fmla="*/ 0 h 962317"/>
                <a:gd name="connsiteX0" fmla="*/ 678350 w 1481959"/>
                <a:gd name="connsiteY0" fmla="*/ 258990 h 962317"/>
                <a:gd name="connsiteX1" fmla="*/ 688805 w 1481959"/>
                <a:gd name="connsiteY1" fmla="*/ 259224 h 962317"/>
                <a:gd name="connsiteX2" fmla="*/ 971484 w 1481959"/>
                <a:gd name="connsiteY2" fmla="*/ 259224 h 962317"/>
                <a:gd name="connsiteX3" fmla="*/ 1006067 w 1481959"/>
                <a:gd name="connsiteY3" fmla="*/ 292305 h 962317"/>
                <a:gd name="connsiteX4" fmla="*/ 1006067 w 1481959"/>
                <a:gd name="connsiteY4" fmla="*/ 576488 h 962317"/>
                <a:gd name="connsiteX5" fmla="*/ 1004269 w 1481959"/>
                <a:gd name="connsiteY5" fmla="*/ 595185 h 962317"/>
                <a:gd name="connsiteX6" fmla="*/ 996845 w 1481959"/>
                <a:gd name="connsiteY6" fmla="*/ 596703 h 962317"/>
                <a:gd name="connsiteX7" fmla="*/ 946477 w 1481959"/>
                <a:gd name="connsiteY7" fmla="*/ 546841 h 962317"/>
                <a:gd name="connsiteX8" fmla="*/ 903068 w 1481959"/>
                <a:gd name="connsiteY8" fmla="*/ 547059 h 962317"/>
                <a:gd name="connsiteX9" fmla="*/ 711725 w 1481959"/>
                <a:gd name="connsiteY9" fmla="*/ 740344 h 962317"/>
                <a:gd name="connsiteX10" fmla="*/ 661739 w 1481959"/>
                <a:gd name="connsiteY10" fmla="*/ 719332 h 962317"/>
                <a:gd name="connsiteX11" fmla="*/ 535436 w 1481959"/>
                <a:gd name="connsiteY11" fmla="*/ 593028 h 962317"/>
                <a:gd name="connsiteX12" fmla="*/ 520710 w 1481959"/>
                <a:gd name="connsiteY12" fmla="*/ 557602 h 962317"/>
                <a:gd name="connsiteX13" fmla="*/ 597984 w 1481959"/>
                <a:gd name="connsiteY13" fmla="*/ 478826 h 962317"/>
                <a:gd name="connsiteX14" fmla="*/ 709855 w 1481959"/>
                <a:gd name="connsiteY14" fmla="*/ 368988 h 962317"/>
                <a:gd name="connsiteX15" fmla="*/ 720565 w 1481959"/>
                <a:gd name="connsiteY15" fmla="*/ 351055 h 962317"/>
                <a:gd name="connsiteX16" fmla="*/ 722022 w 1481959"/>
                <a:gd name="connsiteY16" fmla="*/ 347917 h 962317"/>
                <a:gd name="connsiteX17" fmla="*/ 723721 w 1481959"/>
                <a:gd name="connsiteY17" fmla="*/ 338718 h 962317"/>
                <a:gd name="connsiteX18" fmla="*/ 723262 w 1481959"/>
                <a:gd name="connsiteY18" fmla="*/ 334338 h 962317"/>
                <a:gd name="connsiteX19" fmla="*/ 723111 w 1481959"/>
                <a:gd name="connsiteY19" fmla="*/ 333602 h 962317"/>
                <a:gd name="connsiteX20" fmla="*/ 714729 w 1481959"/>
                <a:gd name="connsiteY20" fmla="*/ 315979 h 962317"/>
                <a:gd name="connsiteX21" fmla="*/ 678087 w 1481959"/>
                <a:gd name="connsiteY21" fmla="*/ 280035 h 962317"/>
                <a:gd name="connsiteX22" fmla="*/ 668098 w 1481959"/>
                <a:gd name="connsiteY22" fmla="*/ 262301 h 962317"/>
                <a:gd name="connsiteX23" fmla="*/ 678350 w 1481959"/>
                <a:gd name="connsiteY23" fmla="*/ 258990 h 962317"/>
                <a:gd name="connsiteX24" fmla="*/ 179572 w 1481959"/>
                <a:gd name="connsiteY24" fmla="*/ 228919 h 962317"/>
                <a:gd name="connsiteX25" fmla="*/ 72174 w 1481959"/>
                <a:gd name="connsiteY25" fmla="*/ 887737 h 962317"/>
                <a:gd name="connsiteX26" fmla="*/ 1402569 w 1481959"/>
                <a:gd name="connsiteY26" fmla="*/ 887737 h 962317"/>
                <a:gd name="connsiteX27" fmla="*/ 1402569 w 1481959"/>
                <a:gd name="connsiteY27" fmla="*/ 72174 h 962317"/>
                <a:gd name="connsiteX28" fmla="*/ 179572 w 1481959"/>
                <a:gd name="connsiteY28" fmla="*/ 228919 h 962317"/>
                <a:gd name="connsiteX29" fmla="*/ 65620 w 1481959"/>
                <a:gd name="connsiteY29" fmla="*/ 0 h 962317"/>
                <a:gd name="connsiteX30" fmla="*/ 1416339 w 1481959"/>
                <a:gd name="connsiteY30" fmla="*/ 0 h 962317"/>
                <a:gd name="connsiteX31" fmla="*/ 1481959 w 1481959"/>
                <a:gd name="connsiteY31" fmla="*/ 65621 h 962317"/>
                <a:gd name="connsiteX32" fmla="*/ 1481959 w 1481959"/>
                <a:gd name="connsiteY32" fmla="*/ 896697 h 962317"/>
                <a:gd name="connsiteX33" fmla="*/ 1416339 w 1481959"/>
                <a:gd name="connsiteY33" fmla="*/ 962317 h 962317"/>
                <a:gd name="connsiteX34" fmla="*/ 65620 w 1481959"/>
                <a:gd name="connsiteY34" fmla="*/ 962317 h 962317"/>
                <a:gd name="connsiteX35" fmla="*/ 0 w 1481959"/>
                <a:gd name="connsiteY35" fmla="*/ 896697 h 962317"/>
                <a:gd name="connsiteX36" fmla="*/ 0 w 1481959"/>
                <a:gd name="connsiteY36" fmla="*/ 65621 h 962317"/>
                <a:gd name="connsiteX37" fmla="*/ 65620 w 1481959"/>
                <a:gd name="connsiteY37" fmla="*/ 0 h 962317"/>
                <a:gd name="connsiteX0" fmla="*/ 678350 w 1481959"/>
                <a:gd name="connsiteY0" fmla="*/ 258990 h 962317"/>
                <a:gd name="connsiteX1" fmla="*/ 688805 w 1481959"/>
                <a:gd name="connsiteY1" fmla="*/ 259224 h 962317"/>
                <a:gd name="connsiteX2" fmla="*/ 971484 w 1481959"/>
                <a:gd name="connsiteY2" fmla="*/ 259224 h 962317"/>
                <a:gd name="connsiteX3" fmla="*/ 1006067 w 1481959"/>
                <a:gd name="connsiteY3" fmla="*/ 292305 h 962317"/>
                <a:gd name="connsiteX4" fmla="*/ 1006067 w 1481959"/>
                <a:gd name="connsiteY4" fmla="*/ 576488 h 962317"/>
                <a:gd name="connsiteX5" fmla="*/ 1004269 w 1481959"/>
                <a:gd name="connsiteY5" fmla="*/ 595185 h 962317"/>
                <a:gd name="connsiteX6" fmla="*/ 996845 w 1481959"/>
                <a:gd name="connsiteY6" fmla="*/ 596703 h 962317"/>
                <a:gd name="connsiteX7" fmla="*/ 946477 w 1481959"/>
                <a:gd name="connsiteY7" fmla="*/ 546841 h 962317"/>
                <a:gd name="connsiteX8" fmla="*/ 903068 w 1481959"/>
                <a:gd name="connsiteY8" fmla="*/ 547059 h 962317"/>
                <a:gd name="connsiteX9" fmla="*/ 711725 w 1481959"/>
                <a:gd name="connsiteY9" fmla="*/ 740344 h 962317"/>
                <a:gd name="connsiteX10" fmla="*/ 661739 w 1481959"/>
                <a:gd name="connsiteY10" fmla="*/ 719332 h 962317"/>
                <a:gd name="connsiteX11" fmla="*/ 535436 w 1481959"/>
                <a:gd name="connsiteY11" fmla="*/ 593028 h 962317"/>
                <a:gd name="connsiteX12" fmla="*/ 520710 w 1481959"/>
                <a:gd name="connsiteY12" fmla="*/ 557602 h 962317"/>
                <a:gd name="connsiteX13" fmla="*/ 597984 w 1481959"/>
                <a:gd name="connsiteY13" fmla="*/ 478826 h 962317"/>
                <a:gd name="connsiteX14" fmla="*/ 709855 w 1481959"/>
                <a:gd name="connsiteY14" fmla="*/ 368988 h 962317"/>
                <a:gd name="connsiteX15" fmla="*/ 720565 w 1481959"/>
                <a:gd name="connsiteY15" fmla="*/ 351055 h 962317"/>
                <a:gd name="connsiteX16" fmla="*/ 722022 w 1481959"/>
                <a:gd name="connsiteY16" fmla="*/ 347917 h 962317"/>
                <a:gd name="connsiteX17" fmla="*/ 723721 w 1481959"/>
                <a:gd name="connsiteY17" fmla="*/ 338718 h 962317"/>
                <a:gd name="connsiteX18" fmla="*/ 723262 w 1481959"/>
                <a:gd name="connsiteY18" fmla="*/ 334338 h 962317"/>
                <a:gd name="connsiteX19" fmla="*/ 723111 w 1481959"/>
                <a:gd name="connsiteY19" fmla="*/ 333602 h 962317"/>
                <a:gd name="connsiteX20" fmla="*/ 714729 w 1481959"/>
                <a:gd name="connsiteY20" fmla="*/ 315979 h 962317"/>
                <a:gd name="connsiteX21" fmla="*/ 678087 w 1481959"/>
                <a:gd name="connsiteY21" fmla="*/ 280035 h 962317"/>
                <a:gd name="connsiteX22" fmla="*/ 668098 w 1481959"/>
                <a:gd name="connsiteY22" fmla="*/ 262301 h 962317"/>
                <a:gd name="connsiteX23" fmla="*/ 678350 w 1481959"/>
                <a:gd name="connsiteY23" fmla="*/ 258990 h 962317"/>
                <a:gd name="connsiteX24" fmla="*/ 1402569 w 1481959"/>
                <a:gd name="connsiteY24" fmla="*/ 72174 h 962317"/>
                <a:gd name="connsiteX25" fmla="*/ 72174 w 1481959"/>
                <a:gd name="connsiteY25" fmla="*/ 887737 h 962317"/>
                <a:gd name="connsiteX26" fmla="*/ 1402569 w 1481959"/>
                <a:gd name="connsiteY26" fmla="*/ 887737 h 962317"/>
                <a:gd name="connsiteX27" fmla="*/ 1402569 w 1481959"/>
                <a:gd name="connsiteY27" fmla="*/ 72174 h 962317"/>
                <a:gd name="connsiteX28" fmla="*/ 65620 w 1481959"/>
                <a:gd name="connsiteY28" fmla="*/ 0 h 962317"/>
                <a:gd name="connsiteX29" fmla="*/ 1416339 w 1481959"/>
                <a:gd name="connsiteY29" fmla="*/ 0 h 962317"/>
                <a:gd name="connsiteX30" fmla="*/ 1481959 w 1481959"/>
                <a:gd name="connsiteY30" fmla="*/ 65621 h 962317"/>
                <a:gd name="connsiteX31" fmla="*/ 1481959 w 1481959"/>
                <a:gd name="connsiteY31" fmla="*/ 896697 h 962317"/>
                <a:gd name="connsiteX32" fmla="*/ 1416339 w 1481959"/>
                <a:gd name="connsiteY32" fmla="*/ 962317 h 962317"/>
                <a:gd name="connsiteX33" fmla="*/ 65620 w 1481959"/>
                <a:gd name="connsiteY33" fmla="*/ 962317 h 962317"/>
                <a:gd name="connsiteX34" fmla="*/ 0 w 1481959"/>
                <a:gd name="connsiteY34" fmla="*/ 896697 h 962317"/>
                <a:gd name="connsiteX35" fmla="*/ 0 w 1481959"/>
                <a:gd name="connsiteY35" fmla="*/ 65621 h 962317"/>
                <a:gd name="connsiteX36" fmla="*/ 65620 w 1481959"/>
                <a:gd name="connsiteY36" fmla="*/ 0 h 962317"/>
                <a:gd name="connsiteX0" fmla="*/ 678350 w 1481959"/>
                <a:gd name="connsiteY0" fmla="*/ 282422 h 985749"/>
                <a:gd name="connsiteX1" fmla="*/ 688805 w 1481959"/>
                <a:gd name="connsiteY1" fmla="*/ 282656 h 985749"/>
                <a:gd name="connsiteX2" fmla="*/ 971484 w 1481959"/>
                <a:gd name="connsiteY2" fmla="*/ 282656 h 985749"/>
                <a:gd name="connsiteX3" fmla="*/ 1006067 w 1481959"/>
                <a:gd name="connsiteY3" fmla="*/ 315737 h 985749"/>
                <a:gd name="connsiteX4" fmla="*/ 1006067 w 1481959"/>
                <a:gd name="connsiteY4" fmla="*/ 599920 h 985749"/>
                <a:gd name="connsiteX5" fmla="*/ 1004269 w 1481959"/>
                <a:gd name="connsiteY5" fmla="*/ 618617 h 985749"/>
                <a:gd name="connsiteX6" fmla="*/ 996845 w 1481959"/>
                <a:gd name="connsiteY6" fmla="*/ 620135 h 985749"/>
                <a:gd name="connsiteX7" fmla="*/ 946477 w 1481959"/>
                <a:gd name="connsiteY7" fmla="*/ 570273 h 985749"/>
                <a:gd name="connsiteX8" fmla="*/ 903068 w 1481959"/>
                <a:gd name="connsiteY8" fmla="*/ 570491 h 985749"/>
                <a:gd name="connsiteX9" fmla="*/ 711725 w 1481959"/>
                <a:gd name="connsiteY9" fmla="*/ 763776 h 985749"/>
                <a:gd name="connsiteX10" fmla="*/ 661739 w 1481959"/>
                <a:gd name="connsiteY10" fmla="*/ 742764 h 985749"/>
                <a:gd name="connsiteX11" fmla="*/ 535436 w 1481959"/>
                <a:gd name="connsiteY11" fmla="*/ 616460 h 985749"/>
                <a:gd name="connsiteX12" fmla="*/ 520710 w 1481959"/>
                <a:gd name="connsiteY12" fmla="*/ 581034 h 985749"/>
                <a:gd name="connsiteX13" fmla="*/ 597984 w 1481959"/>
                <a:gd name="connsiteY13" fmla="*/ 502258 h 985749"/>
                <a:gd name="connsiteX14" fmla="*/ 709855 w 1481959"/>
                <a:gd name="connsiteY14" fmla="*/ 392420 h 985749"/>
                <a:gd name="connsiteX15" fmla="*/ 720565 w 1481959"/>
                <a:gd name="connsiteY15" fmla="*/ 374487 h 985749"/>
                <a:gd name="connsiteX16" fmla="*/ 722022 w 1481959"/>
                <a:gd name="connsiteY16" fmla="*/ 371349 h 985749"/>
                <a:gd name="connsiteX17" fmla="*/ 723721 w 1481959"/>
                <a:gd name="connsiteY17" fmla="*/ 362150 h 985749"/>
                <a:gd name="connsiteX18" fmla="*/ 723262 w 1481959"/>
                <a:gd name="connsiteY18" fmla="*/ 357770 h 985749"/>
                <a:gd name="connsiteX19" fmla="*/ 723111 w 1481959"/>
                <a:gd name="connsiteY19" fmla="*/ 357034 h 985749"/>
                <a:gd name="connsiteX20" fmla="*/ 714729 w 1481959"/>
                <a:gd name="connsiteY20" fmla="*/ 339411 h 985749"/>
                <a:gd name="connsiteX21" fmla="*/ 678087 w 1481959"/>
                <a:gd name="connsiteY21" fmla="*/ 303467 h 985749"/>
                <a:gd name="connsiteX22" fmla="*/ 668098 w 1481959"/>
                <a:gd name="connsiteY22" fmla="*/ 285733 h 985749"/>
                <a:gd name="connsiteX23" fmla="*/ 678350 w 1481959"/>
                <a:gd name="connsiteY23" fmla="*/ 282422 h 985749"/>
                <a:gd name="connsiteX24" fmla="*/ 1402569 w 1481959"/>
                <a:gd name="connsiteY24" fmla="*/ 95606 h 985749"/>
                <a:gd name="connsiteX25" fmla="*/ 72174 w 1481959"/>
                <a:gd name="connsiteY25" fmla="*/ 911169 h 985749"/>
                <a:gd name="connsiteX26" fmla="*/ 1402569 w 1481959"/>
                <a:gd name="connsiteY26" fmla="*/ 911169 h 985749"/>
                <a:gd name="connsiteX27" fmla="*/ 1402569 w 1481959"/>
                <a:gd name="connsiteY27" fmla="*/ 95606 h 985749"/>
                <a:gd name="connsiteX28" fmla="*/ 0 w 1481959"/>
                <a:gd name="connsiteY28" fmla="*/ 89053 h 985749"/>
                <a:gd name="connsiteX29" fmla="*/ 1416339 w 1481959"/>
                <a:gd name="connsiteY29" fmla="*/ 23432 h 985749"/>
                <a:gd name="connsiteX30" fmla="*/ 1481959 w 1481959"/>
                <a:gd name="connsiteY30" fmla="*/ 89053 h 985749"/>
                <a:gd name="connsiteX31" fmla="*/ 1481959 w 1481959"/>
                <a:gd name="connsiteY31" fmla="*/ 920129 h 985749"/>
                <a:gd name="connsiteX32" fmla="*/ 1416339 w 1481959"/>
                <a:gd name="connsiteY32" fmla="*/ 985749 h 985749"/>
                <a:gd name="connsiteX33" fmla="*/ 65620 w 1481959"/>
                <a:gd name="connsiteY33" fmla="*/ 985749 h 985749"/>
                <a:gd name="connsiteX34" fmla="*/ 0 w 1481959"/>
                <a:gd name="connsiteY34" fmla="*/ 920129 h 985749"/>
                <a:gd name="connsiteX35" fmla="*/ 0 w 1481959"/>
                <a:gd name="connsiteY35" fmla="*/ 89053 h 985749"/>
                <a:gd name="connsiteX0" fmla="*/ 701571 w 1505180"/>
                <a:gd name="connsiteY0" fmla="*/ 282422 h 985749"/>
                <a:gd name="connsiteX1" fmla="*/ 712026 w 1505180"/>
                <a:gd name="connsiteY1" fmla="*/ 282656 h 985749"/>
                <a:gd name="connsiteX2" fmla="*/ 994705 w 1505180"/>
                <a:gd name="connsiteY2" fmla="*/ 282656 h 985749"/>
                <a:gd name="connsiteX3" fmla="*/ 1029288 w 1505180"/>
                <a:gd name="connsiteY3" fmla="*/ 315737 h 985749"/>
                <a:gd name="connsiteX4" fmla="*/ 1029288 w 1505180"/>
                <a:gd name="connsiteY4" fmla="*/ 599920 h 985749"/>
                <a:gd name="connsiteX5" fmla="*/ 1027490 w 1505180"/>
                <a:gd name="connsiteY5" fmla="*/ 618617 h 985749"/>
                <a:gd name="connsiteX6" fmla="*/ 1020066 w 1505180"/>
                <a:gd name="connsiteY6" fmla="*/ 620135 h 985749"/>
                <a:gd name="connsiteX7" fmla="*/ 969698 w 1505180"/>
                <a:gd name="connsiteY7" fmla="*/ 570273 h 985749"/>
                <a:gd name="connsiteX8" fmla="*/ 926289 w 1505180"/>
                <a:gd name="connsiteY8" fmla="*/ 570491 h 985749"/>
                <a:gd name="connsiteX9" fmla="*/ 734946 w 1505180"/>
                <a:gd name="connsiteY9" fmla="*/ 763776 h 985749"/>
                <a:gd name="connsiteX10" fmla="*/ 684960 w 1505180"/>
                <a:gd name="connsiteY10" fmla="*/ 742764 h 985749"/>
                <a:gd name="connsiteX11" fmla="*/ 558657 w 1505180"/>
                <a:gd name="connsiteY11" fmla="*/ 616460 h 985749"/>
                <a:gd name="connsiteX12" fmla="*/ 543931 w 1505180"/>
                <a:gd name="connsiteY12" fmla="*/ 581034 h 985749"/>
                <a:gd name="connsiteX13" fmla="*/ 621205 w 1505180"/>
                <a:gd name="connsiteY13" fmla="*/ 502258 h 985749"/>
                <a:gd name="connsiteX14" fmla="*/ 733076 w 1505180"/>
                <a:gd name="connsiteY14" fmla="*/ 392420 h 985749"/>
                <a:gd name="connsiteX15" fmla="*/ 743786 w 1505180"/>
                <a:gd name="connsiteY15" fmla="*/ 374487 h 985749"/>
                <a:gd name="connsiteX16" fmla="*/ 745243 w 1505180"/>
                <a:gd name="connsiteY16" fmla="*/ 371349 h 985749"/>
                <a:gd name="connsiteX17" fmla="*/ 746942 w 1505180"/>
                <a:gd name="connsiteY17" fmla="*/ 362150 h 985749"/>
                <a:gd name="connsiteX18" fmla="*/ 746483 w 1505180"/>
                <a:gd name="connsiteY18" fmla="*/ 357770 h 985749"/>
                <a:gd name="connsiteX19" fmla="*/ 746332 w 1505180"/>
                <a:gd name="connsiteY19" fmla="*/ 357034 h 985749"/>
                <a:gd name="connsiteX20" fmla="*/ 737950 w 1505180"/>
                <a:gd name="connsiteY20" fmla="*/ 339411 h 985749"/>
                <a:gd name="connsiteX21" fmla="*/ 701308 w 1505180"/>
                <a:gd name="connsiteY21" fmla="*/ 303467 h 985749"/>
                <a:gd name="connsiteX22" fmla="*/ 691319 w 1505180"/>
                <a:gd name="connsiteY22" fmla="*/ 285733 h 985749"/>
                <a:gd name="connsiteX23" fmla="*/ 701571 w 1505180"/>
                <a:gd name="connsiteY23" fmla="*/ 282422 h 985749"/>
                <a:gd name="connsiteX24" fmla="*/ 1425790 w 1505180"/>
                <a:gd name="connsiteY24" fmla="*/ 95606 h 985749"/>
                <a:gd name="connsiteX25" fmla="*/ 95395 w 1505180"/>
                <a:gd name="connsiteY25" fmla="*/ 911169 h 985749"/>
                <a:gd name="connsiteX26" fmla="*/ 1425790 w 1505180"/>
                <a:gd name="connsiteY26" fmla="*/ 911169 h 985749"/>
                <a:gd name="connsiteX27" fmla="*/ 1425790 w 1505180"/>
                <a:gd name="connsiteY27" fmla="*/ 95606 h 985749"/>
                <a:gd name="connsiteX28" fmla="*/ 0 w 1505180"/>
                <a:gd name="connsiteY28" fmla="*/ 89053 h 985749"/>
                <a:gd name="connsiteX29" fmla="*/ 1439560 w 1505180"/>
                <a:gd name="connsiteY29" fmla="*/ 23432 h 985749"/>
                <a:gd name="connsiteX30" fmla="*/ 1505180 w 1505180"/>
                <a:gd name="connsiteY30" fmla="*/ 89053 h 985749"/>
                <a:gd name="connsiteX31" fmla="*/ 1505180 w 1505180"/>
                <a:gd name="connsiteY31" fmla="*/ 920129 h 985749"/>
                <a:gd name="connsiteX32" fmla="*/ 1439560 w 1505180"/>
                <a:gd name="connsiteY32" fmla="*/ 985749 h 985749"/>
                <a:gd name="connsiteX33" fmla="*/ 88841 w 1505180"/>
                <a:gd name="connsiteY33" fmla="*/ 985749 h 985749"/>
                <a:gd name="connsiteX34" fmla="*/ 23221 w 1505180"/>
                <a:gd name="connsiteY34" fmla="*/ 920129 h 985749"/>
                <a:gd name="connsiteX35" fmla="*/ 0 w 1505180"/>
                <a:gd name="connsiteY35" fmla="*/ 89053 h 985749"/>
                <a:gd name="connsiteX0" fmla="*/ 678350 w 1481959"/>
                <a:gd name="connsiteY0" fmla="*/ 258990 h 962317"/>
                <a:gd name="connsiteX1" fmla="*/ 688805 w 1481959"/>
                <a:gd name="connsiteY1" fmla="*/ 259224 h 962317"/>
                <a:gd name="connsiteX2" fmla="*/ 971484 w 1481959"/>
                <a:gd name="connsiteY2" fmla="*/ 259224 h 962317"/>
                <a:gd name="connsiteX3" fmla="*/ 1006067 w 1481959"/>
                <a:gd name="connsiteY3" fmla="*/ 292305 h 962317"/>
                <a:gd name="connsiteX4" fmla="*/ 1006067 w 1481959"/>
                <a:gd name="connsiteY4" fmla="*/ 576488 h 962317"/>
                <a:gd name="connsiteX5" fmla="*/ 1004269 w 1481959"/>
                <a:gd name="connsiteY5" fmla="*/ 595185 h 962317"/>
                <a:gd name="connsiteX6" fmla="*/ 996845 w 1481959"/>
                <a:gd name="connsiteY6" fmla="*/ 596703 h 962317"/>
                <a:gd name="connsiteX7" fmla="*/ 946477 w 1481959"/>
                <a:gd name="connsiteY7" fmla="*/ 546841 h 962317"/>
                <a:gd name="connsiteX8" fmla="*/ 903068 w 1481959"/>
                <a:gd name="connsiteY8" fmla="*/ 547059 h 962317"/>
                <a:gd name="connsiteX9" fmla="*/ 711725 w 1481959"/>
                <a:gd name="connsiteY9" fmla="*/ 740344 h 962317"/>
                <a:gd name="connsiteX10" fmla="*/ 661739 w 1481959"/>
                <a:gd name="connsiteY10" fmla="*/ 719332 h 962317"/>
                <a:gd name="connsiteX11" fmla="*/ 535436 w 1481959"/>
                <a:gd name="connsiteY11" fmla="*/ 593028 h 962317"/>
                <a:gd name="connsiteX12" fmla="*/ 520710 w 1481959"/>
                <a:gd name="connsiteY12" fmla="*/ 557602 h 962317"/>
                <a:gd name="connsiteX13" fmla="*/ 597984 w 1481959"/>
                <a:gd name="connsiteY13" fmla="*/ 478826 h 962317"/>
                <a:gd name="connsiteX14" fmla="*/ 709855 w 1481959"/>
                <a:gd name="connsiteY14" fmla="*/ 368988 h 962317"/>
                <a:gd name="connsiteX15" fmla="*/ 720565 w 1481959"/>
                <a:gd name="connsiteY15" fmla="*/ 351055 h 962317"/>
                <a:gd name="connsiteX16" fmla="*/ 722022 w 1481959"/>
                <a:gd name="connsiteY16" fmla="*/ 347917 h 962317"/>
                <a:gd name="connsiteX17" fmla="*/ 723721 w 1481959"/>
                <a:gd name="connsiteY17" fmla="*/ 338718 h 962317"/>
                <a:gd name="connsiteX18" fmla="*/ 723262 w 1481959"/>
                <a:gd name="connsiteY18" fmla="*/ 334338 h 962317"/>
                <a:gd name="connsiteX19" fmla="*/ 723111 w 1481959"/>
                <a:gd name="connsiteY19" fmla="*/ 333602 h 962317"/>
                <a:gd name="connsiteX20" fmla="*/ 714729 w 1481959"/>
                <a:gd name="connsiteY20" fmla="*/ 315979 h 962317"/>
                <a:gd name="connsiteX21" fmla="*/ 678087 w 1481959"/>
                <a:gd name="connsiteY21" fmla="*/ 280035 h 962317"/>
                <a:gd name="connsiteX22" fmla="*/ 668098 w 1481959"/>
                <a:gd name="connsiteY22" fmla="*/ 262301 h 962317"/>
                <a:gd name="connsiteX23" fmla="*/ 678350 w 1481959"/>
                <a:gd name="connsiteY23" fmla="*/ 258990 h 962317"/>
                <a:gd name="connsiteX24" fmla="*/ 1402569 w 1481959"/>
                <a:gd name="connsiteY24" fmla="*/ 72174 h 962317"/>
                <a:gd name="connsiteX25" fmla="*/ 72174 w 1481959"/>
                <a:gd name="connsiteY25" fmla="*/ 887737 h 962317"/>
                <a:gd name="connsiteX26" fmla="*/ 1402569 w 1481959"/>
                <a:gd name="connsiteY26" fmla="*/ 887737 h 962317"/>
                <a:gd name="connsiteX27" fmla="*/ 1402569 w 1481959"/>
                <a:gd name="connsiteY27" fmla="*/ 72174 h 962317"/>
                <a:gd name="connsiteX28" fmla="*/ 0 w 1481959"/>
                <a:gd name="connsiteY28" fmla="*/ 896697 h 962317"/>
                <a:gd name="connsiteX29" fmla="*/ 1416339 w 1481959"/>
                <a:gd name="connsiteY29" fmla="*/ 0 h 962317"/>
                <a:gd name="connsiteX30" fmla="*/ 1481959 w 1481959"/>
                <a:gd name="connsiteY30" fmla="*/ 65621 h 962317"/>
                <a:gd name="connsiteX31" fmla="*/ 1481959 w 1481959"/>
                <a:gd name="connsiteY31" fmla="*/ 896697 h 962317"/>
                <a:gd name="connsiteX32" fmla="*/ 1416339 w 1481959"/>
                <a:gd name="connsiteY32" fmla="*/ 962317 h 962317"/>
                <a:gd name="connsiteX33" fmla="*/ 65620 w 1481959"/>
                <a:gd name="connsiteY33" fmla="*/ 962317 h 962317"/>
                <a:gd name="connsiteX34" fmla="*/ 0 w 1481959"/>
                <a:gd name="connsiteY34" fmla="*/ 896697 h 962317"/>
                <a:gd name="connsiteX0" fmla="*/ 678350 w 1519998"/>
                <a:gd name="connsiteY0" fmla="*/ 325515 h 1028842"/>
                <a:gd name="connsiteX1" fmla="*/ 688805 w 1519998"/>
                <a:gd name="connsiteY1" fmla="*/ 325749 h 1028842"/>
                <a:gd name="connsiteX2" fmla="*/ 971484 w 1519998"/>
                <a:gd name="connsiteY2" fmla="*/ 325749 h 1028842"/>
                <a:gd name="connsiteX3" fmla="*/ 1006067 w 1519998"/>
                <a:gd name="connsiteY3" fmla="*/ 358830 h 1028842"/>
                <a:gd name="connsiteX4" fmla="*/ 1006067 w 1519998"/>
                <a:gd name="connsiteY4" fmla="*/ 643013 h 1028842"/>
                <a:gd name="connsiteX5" fmla="*/ 1004269 w 1519998"/>
                <a:gd name="connsiteY5" fmla="*/ 661710 h 1028842"/>
                <a:gd name="connsiteX6" fmla="*/ 996845 w 1519998"/>
                <a:gd name="connsiteY6" fmla="*/ 663228 h 1028842"/>
                <a:gd name="connsiteX7" fmla="*/ 946477 w 1519998"/>
                <a:gd name="connsiteY7" fmla="*/ 613366 h 1028842"/>
                <a:gd name="connsiteX8" fmla="*/ 903068 w 1519998"/>
                <a:gd name="connsiteY8" fmla="*/ 613584 h 1028842"/>
                <a:gd name="connsiteX9" fmla="*/ 711725 w 1519998"/>
                <a:gd name="connsiteY9" fmla="*/ 806869 h 1028842"/>
                <a:gd name="connsiteX10" fmla="*/ 661739 w 1519998"/>
                <a:gd name="connsiteY10" fmla="*/ 785857 h 1028842"/>
                <a:gd name="connsiteX11" fmla="*/ 535436 w 1519998"/>
                <a:gd name="connsiteY11" fmla="*/ 659553 h 1028842"/>
                <a:gd name="connsiteX12" fmla="*/ 520710 w 1519998"/>
                <a:gd name="connsiteY12" fmla="*/ 624127 h 1028842"/>
                <a:gd name="connsiteX13" fmla="*/ 597984 w 1519998"/>
                <a:gd name="connsiteY13" fmla="*/ 545351 h 1028842"/>
                <a:gd name="connsiteX14" fmla="*/ 709855 w 1519998"/>
                <a:gd name="connsiteY14" fmla="*/ 435513 h 1028842"/>
                <a:gd name="connsiteX15" fmla="*/ 720565 w 1519998"/>
                <a:gd name="connsiteY15" fmla="*/ 417580 h 1028842"/>
                <a:gd name="connsiteX16" fmla="*/ 722022 w 1519998"/>
                <a:gd name="connsiteY16" fmla="*/ 414442 h 1028842"/>
                <a:gd name="connsiteX17" fmla="*/ 723721 w 1519998"/>
                <a:gd name="connsiteY17" fmla="*/ 405243 h 1028842"/>
                <a:gd name="connsiteX18" fmla="*/ 723262 w 1519998"/>
                <a:gd name="connsiteY18" fmla="*/ 400863 h 1028842"/>
                <a:gd name="connsiteX19" fmla="*/ 723111 w 1519998"/>
                <a:gd name="connsiteY19" fmla="*/ 400127 h 1028842"/>
                <a:gd name="connsiteX20" fmla="*/ 714729 w 1519998"/>
                <a:gd name="connsiteY20" fmla="*/ 382504 h 1028842"/>
                <a:gd name="connsiteX21" fmla="*/ 678087 w 1519998"/>
                <a:gd name="connsiteY21" fmla="*/ 346560 h 1028842"/>
                <a:gd name="connsiteX22" fmla="*/ 668098 w 1519998"/>
                <a:gd name="connsiteY22" fmla="*/ 328826 h 1028842"/>
                <a:gd name="connsiteX23" fmla="*/ 678350 w 1519998"/>
                <a:gd name="connsiteY23" fmla="*/ 325515 h 1028842"/>
                <a:gd name="connsiteX24" fmla="*/ 1402569 w 1519998"/>
                <a:gd name="connsiteY24" fmla="*/ 138699 h 1028842"/>
                <a:gd name="connsiteX25" fmla="*/ 72174 w 1519998"/>
                <a:gd name="connsiteY25" fmla="*/ 954262 h 1028842"/>
                <a:gd name="connsiteX26" fmla="*/ 1402569 w 1519998"/>
                <a:gd name="connsiteY26" fmla="*/ 954262 h 1028842"/>
                <a:gd name="connsiteX27" fmla="*/ 1402569 w 1519998"/>
                <a:gd name="connsiteY27" fmla="*/ 138699 h 1028842"/>
                <a:gd name="connsiteX28" fmla="*/ 0 w 1519998"/>
                <a:gd name="connsiteY28" fmla="*/ 963222 h 1028842"/>
                <a:gd name="connsiteX29" fmla="*/ 1416339 w 1519998"/>
                <a:gd name="connsiteY29" fmla="*/ 66525 h 1028842"/>
                <a:gd name="connsiteX30" fmla="*/ 1419830 w 1519998"/>
                <a:gd name="connsiteY30" fmla="*/ 73512 h 1028842"/>
                <a:gd name="connsiteX31" fmla="*/ 1481959 w 1519998"/>
                <a:gd name="connsiteY31" fmla="*/ 132146 h 1028842"/>
                <a:gd name="connsiteX32" fmla="*/ 1481959 w 1519998"/>
                <a:gd name="connsiteY32" fmla="*/ 963222 h 1028842"/>
                <a:gd name="connsiteX33" fmla="*/ 1416339 w 1519998"/>
                <a:gd name="connsiteY33" fmla="*/ 1028842 h 1028842"/>
                <a:gd name="connsiteX34" fmla="*/ 65620 w 1519998"/>
                <a:gd name="connsiteY34" fmla="*/ 1028842 h 1028842"/>
                <a:gd name="connsiteX35" fmla="*/ 0 w 1519998"/>
                <a:gd name="connsiteY35" fmla="*/ 963222 h 1028842"/>
                <a:gd name="connsiteX0" fmla="*/ 678350 w 1520000"/>
                <a:gd name="connsiteY0" fmla="*/ 367198 h 1070525"/>
                <a:gd name="connsiteX1" fmla="*/ 688805 w 1520000"/>
                <a:gd name="connsiteY1" fmla="*/ 367432 h 1070525"/>
                <a:gd name="connsiteX2" fmla="*/ 971484 w 1520000"/>
                <a:gd name="connsiteY2" fmla="*/ 367432 h 1070525"/>
                <a:gd name="connsiteX3" fmla="*/ 1006067 w 1520000"/>
                <a:gd name="connsiteY3" fmla="*/ 400513 h 1070525"/>
                <a:gd name="connsiteX4" fmla="*/ 1006067 w 1520000"/>
                <a:gd name="connsiteY4" fmla="*/ 684696 h 1070525"/>
                <a:gd name="connsiteX5" fmla="*/ 1004269 w 1520000"/>
                <a:gd name="connsiteY5" fmla="*/ 703393 h 1070525"/>
                <a:gd name="connsiteX6" fmla="*/ 996845 w 1520000"/>
                <a:gd name="connsiteY6" fmla="*/ 704911 h 1070525"/>
                <a:gd name="connsiteX7" fmla="*/ 946477 w 1520000"/>
                <a:gd name="connsiteY7" fmla="*/ 655049 h 1070525"/>
                <a:gd name="connsiteX8" fmla="*/ 903068 w 1520000"/>
                <a:gd name="connsiteY8" fmla="*/ 655267 h 1070525"/>
                <a:gd name="connsiteX9" fmla="*/ 711725 w 1520000"/>
                <a:gd name="connsiteY9" fmla="*/ 848552 h 1070525"/>
                <a:gd name="connsiteX10" fmla="*/ 661739 w 1520000"/>
                <a:gd name="connsiteY10" fmla="*/ 827540 h 1070525"/>
                <a:gd name="connsiteX11" fmla="*/ 535436 w 1520000"/>
                <a:gd name="connsiteY11" fmla="*/ 701236 h 1070525"/>
                <a:gd name="connsiteX12" fmla="*/ 520710 w 1520000"/>
                <a:gd name="connsiteY12" fmla="*/ 665810 h 1070525"/>
                <a:gd name="connsiteX13" fmla="*/ 597984 w 1520000"/>
                <a:gd name="connsiteY13" fmla="*/ 587034 h 1070525"/>
                <a:gd name="connsiteX14" fmla="*/ 709855 w 1520000"/>
                <a:gd name="connsiteY14" fmla="*/ 477196 h 1070525"/>
                <a:gd name="connsiteX15" fmla="*/ 720565 w 1520000"/>
                <a:gd name="connsiteY15" fmla="*/ 459263 h 1070525"/>
                <a:gd name="connsiteX16" fmla="*/ 722022 w 1520000"/>
                <a:gd name="connsiteY16" fmla="*/ 456125 h 1070525"/>
                <a:gd name="connsiteX17" fmla="*/ 723721 w 1520000"/>
                <a:gd name="connsiteY17" fmla="*/ 446926 h 1070525"/>
                <a:gd name="connsiteX18" fmla="*/ 723262 w 1520000"/>
                <a:gd name="connsiteY18" fmla="*/ 442546 h 1070525"/>
                <a:gd name="connsiteX19" fmla="*/ 723111 w 1520000"/>
                <a:gd name="connsiteY19" fmla="*/ 441810 h 1070525"/>
                <a:gd name="connsiteX20" fmla="*/ 714729 w 1520000"/>
                <a:gd name="connsiteY20" fmla="*/ 424187 h 1070525"/>
                <a:gd name="connsiteX21" fmla="*/ 678087 w 1520000"/>
                <a:gd name="connsiteY21" fmla="*/ 388243 h 1070525"/>
                <a:gd name="connsiteX22" fmla="*/ 668098 w 1520000"/>
                <a:gd name="connsiteY22" fmla="*/ 370509 h 1070525"/>
                <a:gd name="connsiteX23" fmla="*/ 678350 w 1520000"/>
                <a:gd name="connsiteY23" fmla="*/ 367198 h 1070525"/>
                <a:gd name="connsiteX24" fmla="*/ 1402569 w 1520000"/>
                <a:gd name="connsiteY24" fmla="*/ 180382 h 1070525"/>
                <a:gd name="connsiteX25" fmla="*/ 72174 w 1520000"/>
                <a:gd name="connsiteY25" fmla="*/ 995945 h 1070525"/>
                <a:gd name="connsiteX26" fmla="*/ 1402569 w 1520000"/>
                <a:gd name="connsiteY26" fmla="*/ 995945 h 1070525"/>
                <a:gd name="connsiteX27" fmla="*/ 1402569 w 1520000"/>
                <a:gd name="connsiteY27" fmla="*/ 180382 h 1070525"/>
                <a:gd name="connsiteX28" fmla="*/ 0 w 1520000"/>
                <a:gd name="connsiteY28" fmla="*/ 1004905 h 1070525"/>
                <a:gd name="connsiteX29" fmla="*/ 1416339 w 1520000"/>
                <a:gd name="connsiteY29" fmla="*/ 108208 h 1070525"/>
                <a:gd name="connsiteX30" fmla="*/ 1419830 w 1520000"/>
                <a:gd name="connsiteY30" fmla="*/ 115195 h 1070525"/>
                <a:gd name="connsiteX31" fmla="*/ 1481959 w 1520000"/>
                <a:gd name="connsiteY31" fmla="*/ 1004905 h 1070525"/>
                <a:gd name="connsiteX32" fmla="*/ 1416339 w 1520000"/>
                <a:gd name="connsiteY32" fmla="*/ 1070525 h 1070525"/>
                <a:gd name="connsiteX33" fmla="*/ 65620 w 1520000"/>
                <a:gd name="connsiteY33" fmla="*/ 1070525 h 1070525"/>
                <a:gd name="connsiteX34" fmla="*/ 0 w 1520000"/>
                <a:gd name="connsiteY34" fmla="*/ 1004905 h 1070525"/>
                <a:gd name="connsiteX0" fmla="*/ 678350 w 1546152"/>
                <a:gd name="connsiteY0" fmla="*/ 258990 h 962317"/>
                <a:gd name="connsiteX1" fmla="*/ 688805 w 1546152"/>
                <a:gd name="connsiteY1" fmla="*/ 259224 h 962317"/>
                <a:gd name="connsiteX2" fmla="*/ 971484 w 1546152"/>
                <a:gd name="connsiteY2" fmla="*/ 259224 h 962317"/>
                <a:gd name="connsiteX3" fmla="*/ 1006067 w 1546152"/>
                <a:gd name="connsiteY3" fmla="*/ 292305 h 962317"/>
                <a:gd name="connsiteX4" fmla="*/ 1006067 w 1546152"/>
                <a:gd name="connsiteY4" fmla="*/ 576488 h 962317"/>
                <a:gd name="connsiteX5" fmla="*/ 1004269 w 1546152"/>
                <a:gd name="connsiteY5" fmla="*/ 595185 h 962317"/>
                <a:gd name="connsiteX6" fmla="*/ 996845 w 1546152"/>
                <a:gd name="connsiteY6" fmla="*/ 596703 h 962317"/>
                <a:gd name="connsiteX7" fmla="*/ 946477 w 1546152"/>
                <a:gd name="connsiteY7" fmla="*/ 546841 h 962317"/>
                <a:gd name="connsiteX8" fmla="*/ 903068 w 1546152"/>
                <a:gd name="connsiteY8" fmla="*/ 547059 h 962317"/>
                <a:gd name="connsiteX9" fmla="*/ 711725 w 1546152"/>
                <a:gd name="connsiteY9" fmla="*/ 740344 h 962317"/>
                <a:gd name="connsiteX10" fmla="*/ 661739 w 1546152"/>
                <a:gd name="connsiteY10" fmla="*/ 719332 h 962317"/>
                <a:gd name="connsiteX11" fmla="*/ 535436 w 1546152"/>
                <a:gd name="connsiteY11" fmla="*/ 593028 h 962317"/>
                <a:gd name="connsiteX12" fmla="*/ 520710 w 1546152"/>
                <a:gd name="connsiteY12" fmla="*/ 557602 h 962317"/>
                <a:gd name="connsiteX13" fmla="*/ 597984 w 1546152"/>
                <a:gd name="connsiteY13" fmla="*/ 478826 h 962317"/>
                <a:gd name="connsiteX14" fmla="*/ 709855 w 1546152"/>
                <a:gd name="connsiteY14" fmla="*/ 368988 h 962317"/>
                <a:gd name="connsiteX15" fmla="*/ 720565 w 1546152"/>
                <a:gd name="connsiteY15" fmla="*/ 351055 h 962317"/>
                <a:gd name="connsiteX16" fmla="*/ 722022 w 1546152"/>
                <a:gd name="connsiteY16" fmla="*/ 347917 h 962317"/>
                <a:gd name="connsiteX17" fmla="*/ 723721 w 1546152"/>
                <a:gd name="connsiteY17" fmla="*/ 338718 h 962317"/>
                <a:gd name="connsiteX18" fmla="*/ 723262 w 1546152"/>
                <a:gd name="connsiteY18" fmla="*/ 334338 h 962317"/>
                <a:gd name="connsiteX19" fmla="*/ 723111 w 1546152"/>
                <a:gd name="connsiteY19" fmla="*/ 333602 h 962317"/>
                <a:gd name="connsiteX20" fmla="*/ 714729 w 1546152"/>
                <a:gd name="connsiteY20" fmla="*/ 315979 h 962317"/>
                <a:gd name="connsiteX21" fmla="*/ 678087 w 1546152"/>
                <a:gd name="connsiteY21" fmla="*/ 280035 h 962317"/>
                <a:gd name="connsiteX22" fmla="*/ 668098 w 1546152"/>
                <a:gd name="connsiteY22" fmla="*/ 262301 h 962317"/>
                <a:gd name="connsiteX23" fmla="*/ 678350 w 1546152"/>
                <a:gd name="connsiteY23" fmla="*/ 258990 h 962317"/>
                <a:gd name="connsiteX24" fmla="*/ 1402569 w 1546152"/>
                <a:gd name="connsiteY24" fmla="*/ 72174 h 962317"/>
                <a:gd name="connsiteX25" fmla="*/ 72174 w 1546152"/>
                <a:gd name="connsiteY25" fmla="*/ 887737 h 962317"/>
                <a:gd name="connsiteX26" fmla="*/ 1402569 w 1546152"/>
                <a:gd name="connsiteY26" fmla="*/ 887737 h 962317"/>
                <a:gd name="connsiteX27" fmla="*/ 1402569 w 1546152"/>
                <a:gd name="connsiteY27" fmla="*/ 72174 h 962317"/>
                <a:gd name="connsiteX28" fmla="*/ 0 w 1546152"/>
                <a:gd name="connsiteY28" fmla="*/ 896697 h 962317"/>
                <a:gd name="connsiteX29" fmla="*/ 1416339 w 1546152"/>
                <a:gd name="connsiteY29" fmla="*/ 0 h 962317"/>
                <a:gd name="connsiteX30" fmla="*/ 1481959 w 1546152"/>
                <a:gd name="connsiteY30" fmla="*/ 896697 h 962317"/>
                <a:gd name="connsiteX31" fmla="*/ 1416339 w 1546152"/>
                <a:gd name="connsiteY31" fmla="*/ 962317 h 962317"/>
                <a:gd name="connsiteX32" fmla="*/ 65620 w 1546152"/>
                <a:gd name="connsiteY32" fmla="*/ 962317 h 962317"/>
                <a:gd name="connsiteX33" fmla="*/ 0 w 1546152"/>
                <a:gd name="connsiteY33" fmla="*/ 896697 h 962317"/>
                <a:gd name="connsiteX0" fmla="*/ 678350 w 1481959"/>
                <a:gd name="connsiteY0" fmla="*/ 186815 h 890142"/>
                <a:gd name="connsiteX1" fmla="*/ 688805 w 1481959"/>
                <a:gd name="connsiteY1" fmla="*/ 187049 h 890142"/>
                <a:gd name="connsiteX2" fmla="*/ 971484 w 1481959"/>
                <a:gd name="connsiteY2" fmla="*/ 187049 h 890142"/>
                <a:gd name="connsiteX3" fmla="*/ 1006067 w 1481959"/>
                <a:gd name="connsiteY3" fmla="*/ 220130 h 890142"/>
                <a:gd name="connsiteX4" fmla="*/ 1006067 w 1481959"/>
                <a:gd name="connsiteY4" fmla="*/ 504313 h 890142"/>
                <a:gd name="connsiteX5" fmla="*/ 1004269 w 1481959"/>
                <a:gd name="connsiteY5" fmla="*/ 523010 h 890142"/>
                <a:gd name="connsiteX6" fmla="*/ 996845 w 1481959"/>
                <a:gd name="connsiteY6" fmla="*/ 524528 h 890142"/>
                <a:gd name="connsiteX7" fmla="*/ 946477 w 1481959"/>
                <a:gd name="connsiteY7" fmla="*/ 474666 h 890142"/>
                <a:gd name="connsiteX8" fmla="*/ 903068 w 1481959"/>
                <a:gd name="connsiteY8" fmla="*/ 474884 h 890142"/>
                <a:gd name="connsiteX9" fmla="*/ 711725 w 1481959"/>
                <a:gd name="connsiteY9" fmla="*/ 668169 h 890142"/>
                <a:gd name="connsiteX10" fmla="*/ 661739 w 1481959"/>
                <a:gd name="connsiteY10" fmla="*/ 647157 h 890142"/>
                <a:gd name="connsiteX11" fmla="*/ 535436 w 1481959"/>
                <a:gd name="connsiteY11" fmla="*/ 520853 h 890142"/>
                <a:gd name="connsiteX12" fmla="*/ 520710 w 1481959"/>
                <a:gd name="connsiteY12" fmla="*/ 485427 h 890142"/>
                <a:gd name="connsiteX13" fmla="*/ 597984 w 1481959"/>
                <a:gd name="connsiteY13" fmla="*/ 406651 h 890142"/>
                <a:gd name="connsiteX14" fmla="*/ 709855 w 1481959"/>
                <a:gd name="connsiteY14" fmla="*/ 296813 h 890142"/>
                <a:gd name="connsiteX15" fmla="*/ 720565 w 1481959"/>
                <a:gd name="connsiteY15" fmla="*/ 278880 h 890142"/>
                <a:gd name="connsiteX16" fmla="*/ 722022 w 1481959"/>
                <a:gd name="connsiteY16" fmla="*/ 275742 h 890142"/>
                <a:gd name="connsiteX17" fmla="*/ 723721 w 1481959"/>
                <a:gd name="connsiteY17" fmla="*/ 266543 h 890142"/>
                <a:gd name="connsiteX18" fmla="*/ 723262 w 1481959"/>
                <a:gd name="connsiteY18" fmla="*/ 262163 h 890142"/>
                <a:gd name="connsiteX19" fmla="*/ 723111 w 1481959"/>
                <a:gd name="connsiteY19" fmla="*/ 261427 h 890142"/>
                <a:gd name="connsiteX20" fmla="*/ 714729 w 1481959"/>
                <a:gd name="connsiteY20" fmla="*/ 243804 h 890142"/>
                <a:gd name="connsiteX21" fmla="*/ 678087 w 1481959"/>
                <a:gd name="connsiteY21" fmla="*/ 207860 h 890142"/>
                <a:gd name="connsiteX22" fmla="*/ 668098 w 1481959"/>
                <a:gd name="connsiteY22" fmla="*/ 190126 h 890142"/>
                <a:gd name="connsiteX23" fmla="*/ 678350 w 1481959"/>
                <a:gd name="connsiteY23" fmla="*/ 186815 h 890142"/>
                <a:gd name="connsiteX24" fmla="*/ 1402569 w 1481959"/>
                <a:gd name="connsiteY24" fmla="*/ -1 h 890142"/>
                <a:gd name="connsiteX25" fmla="*/ 72174 w 1481959"/>
                <a:gd name="connsiteY25" fmla="*/ 815562 h 890142"/>
                <a:gd name="connsiteX26" fmla="*/ 1402569 w 1481959"/>
                <a:gd name="connsiteY26" fmla="*/ 815562 h 890142"/>
                <a:gd name="connsiteX27" fmla="*/ 1402569 w 1481959"/>
                <a:gd name="connsiteY27" fmla="*/ -1 h 890142"/>
                <a:gd name="connsiteX28" fmla="*/ 0 w 1481959"/>
                <a:gd name="connsiteY28" fmla="*/ 824522 h 890142"/>
                <a:gd name="connsiteX29" fmla="*/ 1481959 w 1481959"/>
                <a:gd name="connsiteY29" fmla="*/ 824522 h 890142"/>
                <a:gd name="connsiteX30" fmla="*/ 1416339 w 1481959"/>
                <a:gd name="connsiteY30" fmla="*/ 890142 h 890142"/>
                <a:gd name="connsiteX31" fmla="*/ 65620 w 1481959"/>
                <a:gd name="connsiteY31" fmla="*/ 890142 h 890142"/>
                <a:gd name="connsiteX32" fmla="*/ 0 w 1481959"/>
                <a:gd name="connsiteY32" fmla="*/ 824522 h 890142"/>
                <a:gd name="connsiteX0" fmla="*/ 678350 w 1481959"/>
                <a:gd name="connsiteY0" fmla="*/ 55 h 703382"/>
                <a:gd name="connsiteX1" fmla="*/ 688805 w 1481959"/>
                <a:gd name="connsiteY1" fmla="*/ 289 h 703382"/>
                <a:gd name="connsiteX2" fmla="*/ 971484 w 1481959"/>
                <a:gd name="connsiteY2" fmla="*/ 289 h 703382"/>
                <a:gd name="connsiteX3" fmla="*/ 1006067 w 1481959"/>
                <a:gd name="connsiteY3" fmla="*/ 33370 h 703382"/>
                <a:gd name="connsiteX4" fmla="*/ 1006067 w 1481959"/>
                <a:gd name="connsiteY4" fmla="*/ 317553 h 703382"/>
                <a:gd name="connsiteX5" fmla="*/ 1004269 w 1481959"/>
                <a:gd name="connsiteY5" fmla="*/ 336250 h 703382"/>
                <a:gd name="connsiteX6" fmla="*/ 996845 w 1481959"/>
                <a:gd name="connsiteY6" fmla="*/ 337768 h 703382"/>
                <a:gd name="connsiteX7" fmla="*/ 946477 w 1481959"/>
                <a:gd name="connsiteY7" fmla="*/ 287906 h 703382"/>
                <a:gd name="connsiteX8" fmla="*/ 903068 w 1481959"/>
                <a:gd name="connsiteY8" fmla="*/ 288124 h 703382"/>
                <a:gd name="connsiteX9" fmla="*/ 711725 w 1481959"/>
                <a:gd name="connsiteY9" fmla="*/ 481409 h 703382"/>
                <a:gd name="connsiteX10" fmla="*/ 661739 w 1481959"/>
                <a:gd name="connsiteY10" fmla="*/ 460397 h 703382"/>
                <a:gd name="connsiteX11" fmla="*/ 535436 w 1481959"/>
                <a:gd name="connsiteY11" fmla="*/ 334093 h 703382"/>
                <a:gd name="connsiteX12" fmla="*/ 520710 w 1481959"/>
                <a:gd name="connsiteY12" fmla="*/ 298667 h 703382"/>
                <a:gd name="connsiteX13" fmla="*/ 597984 w 1481959"/>
                <a:gd name="connsiteY13" fmla="*/ 219891 h 703382"/>
                <a:gd name="connsiteX14" fmla="*/ 709855 w 1481959"/>
                <a:gd name="connsiteY14" fmla="*/ 110053 h 703382"/>
                <a:gd name="connsiteX15" fmla="*/ 720565 w 1481959"/>
                <a:gd name="connsiteY15" fmla="*/ 92120 h 703382"/>
                <a:gd name="connsiteX16" fmla="*/ 722022 w 1481959"/>
                <a:gd name="connsiteY16" fmla="*/ 88982 h 703382"/>
                <a:gd name="connsiteX17" fmla="*/ 723721 w 1481959"/>
                <a:gd name="connsiteY17" fmla="*/ 79783 h 703382"/>
                <a:gd name="connsiteX18" fmla="*/ 723262 w 1481959"/>
                <a:gd name="connsiteY18" fmla="*/ 75403 h 703382"/>
                <a:gd name="connsiteX19" fmla="*/ 723111 w 1481959"/>
                <a:gd name="connsiteY19" fmla="*/ 74667 h 703382"/>
                <a:gd name="connsiteX20" fmla="*/ 714729 w 1481959"/>
                <a:gd name="connsiteY20" fmla="*/ 57044 h 703382"/>
                <a:gd name="connsiteX21" fmla="*/ 678087 w 1481959"/>
                <a:gd name="connsiteY21" fmla="*/ 21100 h 703382"/>
                <a:gd name="connsiteX22" fmla="*/ 668098 w 1481959"/>
                <a:gd name="connsiteY22" fmla="*/ 3366 h 703382"/>
                <a:gd name="connsiteX23" fmla="*/ 678350 w 1481959"/>
                <a:gd name="connsiteY23" fmla="*/ 55 h 703382"/>
                <a:gd name="connsiteX24" fmla="*/ 1402569 w 1481959"/>
                <a:gd name="connsiteY24" fmla="*/ 628802 h 703382"/>
                <a:gd name="connsiteX25" fmla="*/ 72174 w 1481959"/>
                <a:gd name="connsiteY25" fmla="*/ 628802 h 703382"/>
                <a:gd name="connsiteX26" fmla="*/ 1402569 w 1481959"/>
                <a:gd name="connsiteY26" fmla="*/ 628802 h 703382"/>
                <a:gd name="connsiteX27" fmla="*/ 0 w 1481959"/>
                <a:gd name="connsiteY27" fmla="*/ 637762 h 703382"/>
                <a:gd name="connsiteX28" fmla="*/ 1481959 w 1481959"/>
                <a:gd name="connsiteY28" fmla="*/ 637762 h 703382"/>
                <a:gd name="connsiteX29" fmla="*/ 1416339 w 1481959"/>
                <a:gd name="connsiteY29" fmla="*/ 703382 h 703382"/>
                <a:gd name="connsiteX30" fmla="*/ 65620 w 1481959"/>
                <a:gd name="connsiteY30" fmla="*/ 703382 h 703382"/>
                <a:gd name="connsiteX31" fmla="*/ 0 w 1481959"/>
                <a:gd name="connsiteY31" fmla="*/ 637762 h 703382"/>
                <a:gd name="connsiteX0" fmla="*/ 678350 w 1481959"/>
                <a:gd name="connsiteY0" fmla="*/ 55 h 703382"/>
                <a:gd name="connsiteX1" fmla="*/ 688805 w 1481959"/>
                <a:gd name="connsiteY1" fmla="*/ 289 h 703382"/>
                <a:gd name="connsiteX2" fmla="*/ 971484 w 1481959"/>
                <a:gd name="connsiteY2" fmla="*/ 289 h 703382"/>
                <a:gd name="connsiteX3" fmla="*/ 1006067 w 1481959"/>
                <a:gd name="connsiteY3" fmla="*/ 33370 h 703382"/>
                <a:gd name="connsiteX4" fmla="*/ 1006067 w 1481959"/>
                <a:gd name="connsiteY4" fmla="*/ 317553 h 703382"/>
                <a:gd name="connsiteX5" fmla="*/ 1004269 w 1481959"/>
                <a:gd name="connsiteY5" fmla="*/ 336250 h 703382"/>
                <a:gd name="connsiteX6" fmla="*/ 996845 w 1481959"/>
                <a:gd name="connsiteY6" fmla="*/ 337768 h 703382"/>
                <a:gd name="connsiteX7" fmla="*/ 946477 w 1481959"/>
                <a:gd name="connsiteY7" fmla="*/ 287906 h 703382"/>
                <a:gd name="connsiteX8" fmla="*/ 903068 w 1481959"/>
                <a:gd name="connsiteY8" fmla="*/ 288124 h 703382"/>
                <a:gd name="connsiteX9" fmla="*/ 711725 w 1481959"/>
                <a:gd name="connsiteY9" fmla="*/ 481409 h 703382"/>
                <a:gd name="connsiteX10" fmla="*/ 661739 w 1481959"/>
                <a:gd name="connsiteY10" fmla="*/ 460397 h 703382"/>
                <a:gd name="connsiteX11" fmla="*/ 535436 w 1481959"/>
                <a:gd name="connsiteY11" fmla="*/ 334093 h 703382"/>
                <a:gd name="connsiteX12" fmla="*/ 520710 w 1481959"/>
                <a:gd name="connsiteY12" fmla="*/ 298667 h 703382"/>
                <a:gd name="connsiteX13" fmla="*/ 597984 w 1481959"/>
                <a:gd name="connsiteY13" fmla="*/ 219891 h 703382"/>
                <a:gd name="connsiteX14" fmla="*/ 709855 w 1481959"/>
                <a:gd name="connsiteY14" fmla="*/ 110053 h 703382"/>
                <a:gd name="connsiteX15" fmla="*/ 720565 w 1481959"/>
                <a:gd name="connsiteY15" fmla="*/ 92120 h 703382"/>
                <a:gd name="connsiteX16" fmla="*/ 722022 w 1481959"/>
                <a:gd name="connsiteY16" fmla="*/ 88982 h 703382"/>
                <a:gd name="connsiteX17" fmla="*/ 723721 w 1481959"/>
                <a:gd name="connsiteY17" fmla="*/ 79783 h 703382"/>
                <a:gd name="connsiteX18" fmla="*/ 723262 w 1481959"/>
                <a:gd name="connsiteY18" fmla="*/ 75403 h 703382"/>
                <a:gd name="connsiteX19" fmla="*/ 723111 w 1481959"/>
                <a:gd name="connsiteY19" fmla="*/ 74667 h 703382"/>
                <a:gd name="connsiteX20" fmla="*/ 714729 w 1481959"/>
                <a:gd name="connsiteY20" fmla="*/ 57044 h 703382"/>
                <a:gd name="connsiteX21" fmla="*/ 678087 w 1481959"/>
                <a:gd name="connsiteY21" fmla="*/ 21100 h 703382"/>
                <a:gd name="connsiteX22" fmla="*/ 668098 w 1481959"/>
                <a:gd name="connsiteY22" fmla="*/ 3366 h 703382"/>
                <a:gd name="connsiteX23" fmla="*/ 678350 w 1481959"/>
                <a:gd name="connsiteY23" fmla="*/ 55 h 703382"/>
                <a:gd name="connsiteX24" fmla="*/ 0 w 1481959"/>
                <a:gd name="connsiteY24" fmla="*/ 637762 h 703382"/>
                <a:gd name="connsiteX25" fmla="*/ 1481959 w 1481959"/>
                <a:gd name="connsiteY25" fmla="*/ 637762 h 703382"/>
                <a:gd name="connsiteX26" fmla="*/ 1416339 w 1481959"/>
                <a:gd name="connsiteY26" fmla="*/ 703382 h 703382"/>
                <a:gd name="connsiteX27" fmla="*/ 65620 w 1481959"/>
                <a:gd name="connsiteY27" fmla="*/ 703382 h 703382"/>
                <a:gd name="connsiteX28" fmla="*/ 0 w 1481959"/>
                <a:gd name="connsiteY28" fmla="*/ 637762 h 703382"/>
                <a:gd name="connsiteX0" fmla="*/ 678350 w 1481959"/>
                <a:gd name="connsiteY0" fmla="*/ 55 h 703382"/>
                <a:gd name="connsiteX1" fmla="*/ 688805 w 1481959"/>
                <a:gd name="connsiteY1" fmla="*/ 289 h 703382"/>
                <a:gd name="connsiteX2" fmla="*/ 971484 w 1481959"/>
                <a:gd name="connsiteY2" fmla="*/ 289 h 703382"/>
                <a:gd name="connsiteX3" fmla="*/ 1006067 w 1481959"/>
                <a:gd name="connsiteY3" fmla="*/ 33370 h 703382"/>
                <a:gd name="connsiteX4" fmla="*/ 1006067 w 1481959"/>
                <a:gd name="connsiteY4" fmla="*/ 317553 h 703382"/>
                <a:gd name="connsiteX5" fmla="*/ 1004269 w 1481959"/>
                <a:gd name="connsiteY5" fmla="*/ 336250 h 703382"/>
                <a:gd name="connsiteX6" fmla="*/ 996845 w 1481959"/>
                <a:gd name="connsiteY6" fmla="*/ 337768 h 703382"/>
                <a:gd name="connsiteX7" fmla="*/ 946477 w 1481959"/>
                <a:gd name="connsiteY7" fmla="*/ 287906 h 703382"/>
                <a:gd name="connsiteX8" fmla="*/ 903068 w 1481959"/>
                <a:gd name="connsiteY8" fmla="*/ 288124 h 703382"/>
                <a:gd name="connsiteX9" fmla="*/ 711725 w 1481959"/>
                <a:gd name="connsiteY9" fmla="*/ 481409 h 703382"/>
                <a:gd name="connsiteX10" fmla="*/ 661739 w 1481959"/>
                <a:gd name="connsiteY10" fmla="*/ 460397 h 703382"/>
                <a:gd name="connsiteX11" fmla="*/ 535436 w 1481959"/>
                <a:gd name="connsiteY11" fmla="*/ 334093 h 703382"/>
                <a:gd name="connsiteX12" fmla="*/ 520710 w 1481959"/>
                <a:gd name="connsiteY12" fmla="*/ 298667 h 703382"/>
                <a:gd name="connsiteX13" fmla="*/ 597984 w 1481959"/>
                <a:gd name="connsiteY13" fmla="*/ 219891 h 703382"/>
                <a:gd name="connsiteX14" fmla="*/ 709855 w 1481959"/>
                <a:gd name="connsiteY14" fmla="*/ 110053 h 703382"/>
                <a:gd name="connsiteX15" fmla="*/ 720565 w 1481959"/>
                <a:gd name="connsiteY15" fmla="*/ 92120 h 703382"/>
                <a:gd name="connsiteX16" fmla="*/ 722022 w 1481959"/>
                <a:gd name="connsiteY16" fmla="*/ 88982 h 703382"/>
                <a:gd name="connsiteX17" fmla="*/ 723721 w 1481959"/>
                <a:gd name="connsiteY17" fmla="*/ 79783 h 703382"/>
                <a:gd name="connsiteX18" fmla="*/ 723262 w 1481959"/>
                <a:gd name="connsiteY18" fmla="*/ 75403 h 703382"/>
                <a:gd name="connsiteX19" fmla="*/ 723111 w 1481959"/>
                <a:gd name="connsiteY19" fmla="*/ 74667 h 703382"/>
                <a:gd name="connsiteX20" fmla="*/ 714729 w 1481959"/>
                <a:gd name="connsiteY20" fmla="*/ 57044 h 703382"/>
                <a:gd name="connsiteX21" fmla="*/ 678087 w 1481959"/>
                <a:gd name="connsiteY21" fmla="*/ 21100 h 703382"/>
                <a:gd name="connsiteX22" fmla="*/ 668098 w 1481959"/>
                <a:gd name="connsiteY22" fmla="*/ 3366 h 703382"/>
                <a:gd name="connsiteX23" fmla="*/ 678350 w 1481959"/>
                <a:gd name="connsiteY23" fmla="*/ 55 h 703382"/>
                <a:gd name="connsiteX24" fmla="*/ 0 w 1481959"/>
                <a:gd name="connsiteY24" fmla="*/ 637762 h 703382"/>
                <a:gd name="connsiteX25" fmla="*/ 1481959 w 1481959"/>
                <a:gd name="connsiteY25" fmla="*/ 637762 h 703382"/>
                <a:gd name="connsiteX26" fmla="*/ 1416339 w 1481959"/>
                <a:gd name="connsiteY26" fmla="*/ 703382 h 703382"/>
                <a:gd name="connsiteX27" fmla="*/ 0 w 1481959"/>
                <a:gd name="connsiteY27" fmla="*/ 637762 h 703382"/>
                <a:gd name="connsiteX0" fmla="*/ 158632 w 962241"/>
                <a:gd name="connsiteY0" fmla="*/ 55 h 703382"/>
                <a:gd name="connsiteX1" fmla="*/ 169087 w 962241"/>
                <a:gd name="connsiteY1" fmla="*/ 289 h 703382"/>
                <a:gd name="connsiteX2" fmla="*/ 451766 w 962241"/>
                <a:gd name="connsiteY2" fmla="*/ 289 h 703382"/>
                <a:gd name="connsiteX3" fmla="*/ 486349 w 962241"/>
                <a:gd name="connsiteY3" fmla="*/ 33370 h 703382"/>
                <a:gd name="connsiteX4" fmla="*/ 486349 w 962241"/>
                <a:gd name="connsiteY4" fmla="*/ 317553 h 703382"/>
                <a:gd name="connsiteX5" fmla="*/ 484551 w 962241"/>
                <a:gd name="connsiteY5" fmla="*/ 336250 h 703382"/>
                <a:gd name="connsiteX6" fmla="*/ 477127 w 962241"/>
                <a:gd name="connsiteY6" fmla="*/ 337768 h 703382"/>
                <a:gd name="connsiteX7" fmla="*/ 426759 w 962241"/>
                <a:gd name="connsiteY7" fmla="*/ 287906 h 703382"/>
                <a:gd name="connsiteX8" fmla="*/ 383350 w 962241"/>
                <a:gd name="connsiteY8" fmla="*/ 288124 h 703382"/>
                <a:gd name="connsiteX9" fmla="*/ 192007 w 962241"/>
                <a:gd name="connsiteY9" fmla="*/ 481409 h 703382"/>
                <a:gd name="connsiteX10" fmla="*/ 142021 w 962241"/>
                <a:gd name="connsiteY10" fmla="*/ 460397 h 703382"/>
                <a:gd name="connsiteX11" fmla="*/ 15718 w 962241"/>
                <a:gd name="connsiteY11" fmla="*/ 334093 h 703382"/>
                <a:gd name="connsiteX12" fmla="*/ 992 w 962241"/>
                <a:gd name="connsiteY12" fmla="*/ 298667 h 703382"/>
                <a:gd name="connsiteX13" fmla="*/ 78266 w 962241"/>
                <a:gd name="connsiteY13" fmla="*/ 219891 h 703382"/>
                <a:gd name="connsiteX14" fmla="*/ 190137 w 962241"/>
                <a:gd name="connsiteY14" fmla="*/ 110053 h 703382"/>
                <a:gd name="connsiteX15" fmla="*/ 200847 w 962241"/>
                <a:gd name="connsiteY15" fmla="*/ 92120 h 703382"/>
                <a:gd name="connsiteX16" fmla="*/ 202304 w 962241"/>
                <a:gd name="connsiteY16" fmla="*/ 88982 h 703382"/>
                <a:gd name="connsiteX17" fmla="*/ 204003 w 962241"/>
                <a:gd name="connsiteY17" fmla="*/ 79783 h 703382"/>
                <a:gd name="connsiteX18" fmla="*/ 203544 w 962241"/>
                <a:gd name="connsiteY18" fmla="*/ 75403 h 703382"/>
                <a:gd name="connsiteX19" fmla="*/ 203393 w 962241"/>
                <a:gd name="connsiteY19" fmla="*/ 74667 h 703382"/>
                <a:gd name="connsiteX20" fmla="*/ 195011 w 962241"/>
                <a:gd name="connsiteY20" fmla="*/ 57044 h 703382"/>
                <a:gd name="connsiteX21" fmla="*/ 158369 w 962241"/>
                <a:gd name="connsiteY21" fmla="*/ 21100 h 703382"/>
                <a:gd name="connsiteX22" fmla="*/ 148380 w 962241"/>
                <a:gd name="connsiteY22" fmla="*/ 3366 h 703382"/>
                <a:gd name="connsiteX23" fmla="*/ 158632 w 962241"/>
                <a:gd name="connsiteY23" fmla="*/ 55 h 703382"/>
                <a:gd name="connsiteX24" fmla="*/ 896621 w 962241"/>
                <a:gd name="connsiteY24" fmla="*/ 703382 h 703382"/>
                <a:gd name="connsiteX25" fmla="*/ 962241 w 962241"/>
                <a:gd name="connsiteY25" fmla="*/ 637762 h 703382"/>
                <a:gd name="connsiteX26" fmla="*/ 896621 w 962241"/>
                <a:gd name="connsiteY26" fmla="*/ 703382 h 703382"/>
                <a:gd name="connsiteX0" fmla="*/ 158632 w 486646"/>
                <a:gd name="connsiteY0" fmla="*/ 55 h 485065"/>
                <a:gd name="connsiteX1" fmla="*/ 169087 w 486646"/>
                <a:gd name="connsiteY1" fmla="*/ 289 h 485065"/>
                <a:gd name="connsiteX2" fmla="*/ 451766 w 486646"/>
                <a:gd name="connsiteY2" fmla="*/ 289 h 485065"/>
                <a:gd name="connsiteX3" fmla="*/ 486349 w 486646"/>
                <a:gd name="connsiteY3" fmla="*/ 33370 h 485065"/>
                <a:gd name="connsiteX4" fmla="*/ 486349 w 486646"/>
                <a:gd name="connsiteY4" fmla="*/ 317553 h 485065"/>
                <a:gd name="connsiteX5" fmla="*/ 484551 w 486646"/>
                <a:gd name="connsiteY5" fmla="*/ 336250 h 485065"/>
                <a:gd name="connsiteX6" fmla="*/ 477127 w 486646"/>
                <a:gd name="connsiteY6" fmla="*/ 337768 h 485065"/>
                <a:gd name="connsiteX7" fmla="*/ 426759 w 486646"/>
                <a:gd name="connsiteY7" fmla="*/ 287906 h 485065"/>
                <a:gd name="connsiteX8" fmla="*/ 383350 w 486646"/>
                <a:gd name="connsiteY8" fmla="*/ 288124 h 485065"/>
                <a:gd name="connsiteX9" fmla="*/ 192007 w 486646"/>
                <a:gd name="connsiteY9" fmla="*/ 481409 h 485065"/>
                <a:gd name="connsiteX10" fmla="*/ 142021 w 486646"/>
                <a:gd name="connsiteY10" fmla="*/ 460397 h 485065"/>
                <a:gd name="connsiteX11" fmla="*/ 15718 w 486646"/>
                <a:gd name="connsiteY11" fmla="*/ 334093 h 485065"/>
                <a:gd name="connsiteX12" fmla="*/ 992 w 486646"/>
                <a:gd name="connsiteY12" fmla="*/ 298667 h 485065"/>
                <a:gd name="connsiteX13" fmla="*/ 78266 w 486646"/>
                <a:gd name="connsiteY13" fmla="*/ 219891 h 485065"/>
                <a:gd name="connsiteX14" fmla="*/ 190137 w 486646"/>
                <a:gd name="connsiteY14" fmla="*/ 110053 h 485065"/>
                <a:gd name="connsiteX15" fmla="*/ 200847 w 486646"/>
                <a:gd name="connsiteY15" fmla="*/ 92120 h 485065"/>
                <a:gd name="connsiteX16" fmla="*/ 202304 w 486646"/>
                <a:gd name="connsiteY16" fmla="*/ 88982 h 485065"/>
                <a:gd name="connsiteX17" fmla="*/ 204003 w 486646"/>
                <a:gd name="connsiteY17" fmla="*/ 79783 h 485065"/>
                <a:gd name="connsiteX18" fmla="*/ 203544 w 486646"/>
                <a:gd name="connsiteY18" fmla="*/ 75403 h 485065"/>
                <a:gd name="connsiteX19" fmla="*/ 203393 w 486646"/>
                <a:gd name="connsiteY19" fmla="*/ 74667 h 485065"/>
                <a:gd name="connsiteX20" fmla="*/ 195011 w 486646"/>
                <a:gd name="connsiteY20" fmla="*/ 57044 h 485065"/>
                <a:gd name="connsiteX21" fmla="*/ 158369 w 486646"/>
                <a:gd name="connsiteY21" fmla="*/ 21100 h 485065"/>
                <a:gd name="connsiteX22" fmla="*/ 148380 w 486646"/>
                <a:gd name="connsiteY22" fmla="*/ 3366 h 485065"/>
                <a:gd name="connsiteX23" fmla="*/ 158632 w 486646"/>
                <a:gd name="connsiteY23" fmla="*/ 55 h 4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6646" h="485065">
                  <a:moveTo>
                    <a:pt x="158632" y="55"/>
                  </a:moveTo>
                  <a:lnTo>
                    <a:pt x="169087" y="289"/>
                  </a:lnTo>
                  <a:lnTo>
                    <a:pt x="451766" y="289"/>
                  </a:lnTo>
                  <a:cubicBezTo>
                    <a:pt x="480584" y="-2217"/>
                    <a:pt x="488353" y="11818"/>
                    <a:pt x="486349" y="33370"/>
                  </a:cubicBezTo>
                  <a:lnTo>
                    <a:pt x="486349" y="317553"/>
                  </a:lnTo>
                  <a:lnTo>
                    <a:pt x="484551" y="336250"/>
                  </a:lnTo>
                  <a:cubicBezTo>
                    <a:pt x="482733" y="339091"/>
                    <a:pt x="479977" y="339068"/>
                    <a:pt x="477127" y="337768"/>
                  </a:cubicBezTo>
                  <a:lnTo>
                    <a:pt x="426759" y="287906"/>
                  </a:lnTo>
                  <a:cubicBezTo>
                    <a:pt x="414712" y="275979"/>
                    <a:pt x="395277" y="276076"/>
                    <a:pt x="383350" y="288124"/>
                  </a:cubicBezTo>
                  <a:lnTo>
                    <a:pt x="192007" y="481409"/>
                  </a:lnTo>
                  <a:cubicBezTo>
                    <a:pt x="179642" y="489291"/>
                    <a:pt x="169595" y="485360"/>
                    <a:pt x="142021" y="460397"/>
                  </a:cubicBezTo>
                  <a:lnTo>
                    <a:pt x="15718" y="334093"/>
                  </a:lnTo>
                  <a:cubicBezTo>
                    <a:pt x="5152" y="320618"/>
                    <a:pt x="-2888" y="310510"/>
                    <a:pt x="992" y="298667"/>
                  </a:cubicBezTo>
                  <a:lnTo>
                    <a:pt x="78266" y="219891"/>
                  </a:lnTo>
                  <a:lnTo>
                    <a:pt x="190137" y="110053"/>
                  </a:lnTo>
                  <a:cubicBezTo>
                    <a:pt x="195360" y="103041"/>
                    <a:pt x="198864" y="97182"/>
                    <a:pt x="200847" y="92120"/>
                  </a:cubicBezTo>
                  <a:cubicBezTo>
                    <a:pt x="201687" y="91224"/>
                    <a:pt x="202130" y="90148"/>
                    <a:pt x="202304" y="88982"/>
                  </a:cubicBezTo>
                  <a:cubicBezTo>
                    <a:pt x="203608" y="85474"/>
                    <a:pt x="204144" y="82444"/>
                    <a:pt x="204003" y="79783"/>
                  </a:cubicBezTo>
                  <a:cubicBezTo>
                    <a:pt x="204241" y="78306"/>
                    <a:pt x="204174" y="76824"/>
                    <a:pt x="203544" y="75403"/>
                  </a:cubicBezTo>
                  <a:cubicBezTo>
                    <a:pt x="203573" y="75136"/>
                    <a:pt x="203507" y="74894"/>
                    <a:pt x="203393" y="74667"/>
                  </a:cubicBezTo>
                  <a:cubicBezTo>
                    <a:pt x="202982" y="68153"/>
                    <a:pt x="200016" y="61952"/>
                    <a:pt x="195011" y="57044"/>
                  </a:cubicBezTo>
                  <a:lnTo>
                    <a:pt x="158369" y="21100"/>
                  </a:lnTo>
                  <a:lnTo>
                    <a:pt x="148380" y="3366"/>
                  </a:lnTo>
                  <a:cubicBezTo>
                    <a:pt x="149287" y="485"/>
                    <a:pt x="153565" y="7"/>
                    <a:pt x="158632" y="55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01" tIns="45700" rIns="45700" bIns="91401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3">
                <a:defRPr/>
              </a:pPr>
              <a:endParaRPr lang="en-US" sz="1398" kern="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0467794" y="2369307"/>
              <a:ext cx="1004386" cy="752113"/>
            </a:xfrm>
            <a:custGeom>
              <a:avLst/>
              <a:gdLst>
                <a:gd name="connsiteX0" fmla="*/ 95091 w 1344068"/>
                <a:gd name="connsiteY0" fmla="*/ 183749 h 1006476"/>
                <a:gd name="connsiteX1" fmla="*/ 1234463 w 1344068"/>
                <a:gd name="connsiteY1" fmla="*/ 183749 h 1006476"/>
                <a:gd name="connsiteX2" fmla="*/ 1234463 w 1344068"/>
                <a:gd name="connsiteY2" fmla="*/ 912133 h 1006476"/>
                <a:gd name="connsiteX3" fmla="*/ 95091 w 1344068"/>
                <a:gd name="connsiteY3" fmla="*/ 912133 h 1006476"/>
                <a:gd name="connsiteX4" fmla="*/ 36697 w 1344068"/>
                <a:gd name="connsiteY4" fmla="*/ 138779 h 1006476"/>
                <a:gd name="connsiteX5" fmla="*/ 36697 w 1344068"/>
                <a:gd name="connsiteY5" fmla="*/ 979442 h 1006476"/>
                <a:gd name="connsiteX6" fmla="*/ 1307371 w 1344068"/>
                <a:gd name="connsiteY6" fmla="*/ 979442 h 1006476"/>
                <a:gd name="connsiteX7" fmla="*/ 1307371 w 1344068"/>
                <a:gd name="connsiteY7" fmla="*/ 138779 h 1006476"/>
                <a:gd name="connsiteX8" fmla="*/ 1239333 w 1344068"/>
                <a:gd name="connsiteY8" fmla="*/ 37932 h 1006476"/>
                <a:gd name="connsiteX9" fmla="*/ 1239333 w 1344068"/>
                <a:gd name="connsiteY9" fmla="*/ 105968 h 1006476"/>
                <a:gd name="connsiteX10" fmla="*/ 1307371 w 1344068"/>
                <a:gd name="connsiteY10" fmla="*/ 105968 h 1006476"/>
                <a:gd name="connsiteX11" fmla="*/ 1307371 w 1344068"/>
                <a:gd name="connsiteY11" fmla="*/ 37932 h 1006476"/>
                <a:gd name="connsiteX12" fmla="*/ 839679 w 1344068"/>
                <a:gd name="connsiteY12" fmla="*/ 37932 h 1006476"/>
                <a:gd name="connsiteX13" fmla="*/ 839679 w 1344068"/>
                <a:gd name="connsiteY13" fmla="*/ 105968 h 1006476"/>
                <a:gd name="connsiteX14" fmla="*/ 1173745 w 1344068"/>
                <a:gd name="connsiteY14" fmla="*/ 105968 h 1006476"/>
                <a:gd name="connsiteX15" fmla="*/ 1173745 w 1344068"/>
                <a:gd name="connsiteY15" fmla="*/ 37932 h 1006476"/>
                <a:gd name="connsiteX16" fmla="*/ 170323 w 1344068"/>
                <a:gd name="connsiteY16" fmla="*/ 37932 h 1006476"/>
                <a:gd name="connsiteX17" fmla="*/ 170323 w 1344068"/>
                <a:gd name="connsiteY17" fmla="*/ 105968 h 1006476"/>
                <a:gd name="connsiteX18" fmla="*/ 504389 w 1344068"/>
                <a:gd name="connsiteY18" fmla="*/ 105968 h 1006476"/>
                <a:gd name="connsiteX19" fmla="*/ 504389 w 1344068"/>
                <a:gd name="connsiteY19" fmla="*/ 37932 h 1006476"/>
                <a:gd name="connsiteX20" fmla="*/ 36697 w 1344068"/>
                <a:gd name="connsiteY20" fmla="*/ 37932 h 1006476"/>
                <a:gd name="connsiteX21" fmla="*/ 36697 w 1344068"/>
                <a:gd name="connsiteY21" fmla="*/ 105968 h 1006476"/>
                <a:gd name="connsiteX22" fmla="*/ 104736 w 1344068"/>
                <a:gd name="connsiteY22" fmla="*/ 105968 h 1006476"/>
                <a:gd name="connsiteX23" fmla="*/ 104736 w 1344068"/>
                <a:gd name="connsiteY23" fmla="*/ 37932 h 1006476"/>
                <a:gd name="connsiteX24" fmla="*/ 0 w 1344068"/>
                <a:gd name="connsiteY24" fmla="*/ 0 h 1006476"/>
                <a:gd name="connsiteX25" fmla="*/ 1344068 w 1344068"/>
                <a:gd name="connsiteY25" fmla="*/ 0 h 1006476"/>
                <a:gd name="connsiteX26" fmla="*/ 1344068 w 1344068"/>
                <a:gd name="connsiteY26" fmla="*/ 1006476 h 1006476"/>
                <a:gd name="connsiteX27" fmla="*/ 0 w 1344068"/>
                <a:gd name="connsiteY27" fmla="*/ 1006476 h 1006476"/>
                <a:gd name="connsiteX0" fmla="*/ 95091 w 1344068"/>
                <a:gd name="connsiteY0" fmla="*/ 912133 h 1006476"/>
                <a:gd name="connsiteX1" fmla="*/ 1234463 w 1344068"/>
                <a:gd name="connsiteY1" fmla="*/ 183749 h 1006476"/>
                <a:gd name="connsiteX2" fmla="*/ 1234463 w 1344068"/>
                <a:gd name="connsiteY2" fmla="*/ 912133 h 1006476"/>
                <a:gd name="connsiteX3" fmla="*/ 95091 w 1344068"/>
                <a:gd name="connsiteY3" fmla="*/ 912133 h 1006476"/>
                <a:gd name="connsiteX4" fmla="*/ 36697 w 1344068"/>
                <a:gd name="connsiteY4" fmla="*/ 138779 h 1006476"/>
                <a:gd name="connsiteX5" fmla="*/ 36697 w 1344068"/>
                <a:gd name="connsiteY5" fmla="*/ 979442 h 1006476"/>
                <a:gd name="connsiteX6" fmla="*/ 1307371 w 1344068"/>
                <a:gd name="connsiteY6" fmla="*/ 979442 h 1006476"/>
                <a:gd name="connsiteX7" fmla="*/ 1307371 w 1344068"/>
                <a:gd name="connsiteY7" fmla="*/ 138779 h 1006476"/>
                <a:gd name="connsiteX8" fmla="*/ 36697 w 1344068"/>
                <a:gd name="connsiteY8" fmla="*/ 138779 h 1006476"/>
                <a:gd name="connsiteX9" fmla="*/ 1239333 w 1344068"/>
                <a:gd name="connsiteY9" fmla="*/ 37932 h 1006476"/>
                <a:gd name="connsiteX10" fmla="*/ 1239333 w 1344068"/>
                <a:gd name="connsiteY10" fmla="*/ 105968 h 1006476"/>
                <a:gd name="connsiteX11" fmla="*/ 1307371 w 1344068"/>
                <a:gd name="connsiteY11" fmla="*/ 105968 h 1006476"/>
                <a:gd name="connsiteX12" fmla="*/ 1307371 w 1344068"/>
                <a:gd name="connsiteY12" fmla="*/ 37932 h 1006476"/>
                <a:gd name="connsiteX13" fmla="*/ 1239333 w 1344068"/>
                <a:gd name="connsiteY13" fmla="*/ 37932 h 1006476"/>
                <a:gd name="connsiteX14" fmla="*/ 839679 w 1344068"/>
                <a:gd name="connsiteY14" fmla="*/ 37932 h 1006476"/>
                <a:gd name="connsiteX15" fmla="*/ 839679 w 1344068"/>
                <a:gd name="connsiteY15" fmla="*/ 105968 h 1006476"/>
                <a:gd name="connsiteX16" fmla="*/ 1173745 w 1344068"/>
                <a:gd name="connsiteY16" fmla="*/ 105968 h 1006476"/>
                <a:gd name="connsiteX17" fmla="*/ 1173745 w 1344068"/>
                <a:gd name="connsiteY17" fmla="*/ 37932 h 1006476"/>
                <a:gd name="connsiteX18" fmla="*/ 839679 w 1344068"/>
                <a:gd name="connsiteY18" fmla="*/ 37932 h 1006476"/>
                <a:gd name="connsiteX19" fmla="*/ 170323 w 1344068"/>
                <a:gd name="connsiteY19" fmla="*/ 37932 h 1006476"/>
                <a:gd name="connsiteX20" fmla="*/ 170323 w 1344068"/>
                <a:gd name="connsiteY20" fmla="*/ 105968 h 1006476"/>
                <a:gd name="connsiteX21" fmla="*/ 504389 w 1344068"/>
                <a:gd name="connsiteY21" fmla="*/ 105968 h 1006476"/>
                <a:gd name="connsiteX22" fmla="*/ 504389 w 1344068"/>
                <a:gd name="connsiteY22" fmla="*/ 37932 h 1006476"/>
                <a:gd name="connsiteX23" fmla="*/ 170323 w 1344068"/>
                <a:gd name="connsiteY23" fmla="*/ 37932 h 1006476"/>
                <a:gd name="connsiteX24" fmla="*/ 36697 w 1344068"/>
                <a:gd name="connsiteY24" fmla="*/ 37932 h 1006476"/>
                <a:gd name="connsiteX25" fmla="*/ 36697 w 1344068"/>
                <a:gd name="connsiteY25" fmla="*/ 105968 h 1006476"/>
                <a:gd name="connsiteX26" fmla="*/ 104736 w 1344068"/>
                <a:gd name="connsiteY26" fmla="*/ 105968 h 1006476"/>
                <a:gd name="connsiteX27" fmla="*/ 104736 w 1344068"/>
                <a:gd name="connsiteY27" fmla="*/ 37932 h 1006476"/>
                <a:gd name="connsiteX28" fmla="*/ 36697 w 1344068"/>
                <a:gd name="connsiteY28" fmla="*/ 37932 h 1006476"/>
                <a:gd name="connsiteX29" fmla="*/ 0 w 1344068"/>
                <a:gd name="connsiteY29" fmla="*/ 0 h 1006476"/>
                <a:gd name="connsiteX30" fmla="*/ 1344068 w 1344068"/>
                <a:gd name="connsiteY30" fmla="*/ 0 h 1006476"/>
                <a:gd name="connsiteX31" fmla="*/ 1344068 w 1344068"/>
                <a:gd name="connsiteY31" fmla="*/ 1006476 h 1006476"/>
                <a:gd name="connsiteX32" fmla="*/ 0 w 1344068"/>
                <a:gd name="connsiteY32" fmla="*/ 1006476 h 1006476"/>
                <a:gd name="connsiteX33" fmla="*/ 0 w 1344068"/>
                <a:gd name="connsiteY33" fmla="*/ 0 h 1006476"/>
                <a:gd name="connsiteX0" fmla="*/ 1234463 w 1344068"/>
                <a:gd name="connsiteY0" fmla="*/ 912133 h 1006476"/>
                <a:gd name="connsiteX1" fmla="*/ 1234463 w 1344068"/>
                <a:gd name="connsiteY1" fmla="*/ 183749 h 1006476"/>
                <a:gd name="connsiteX2" fmla="*/ 1234463 w 1344068"/>
                <a:gd name="connsiteY2" fmla="*/ 912133 h 1006476"/>
                <a:gd name="connsiteX3" fmla="*/ 36697 w 1344068"/>
                <a:gd name="connsiteY3" fmla="*/ 138779 h 1006476"/>
                <a:gd name="connsiteX4" fmla="*/ 36697 w 1344068"/>
                <a:gd name="connsiteY4" fmla="*/ 979442 h 1006476"/>
                <a:gd name="connsiteX5" fmla="*/ 1307371 w 1344068"/>
                <a:gd name="connsiteY5" fmla="*/ 979442 h 1006476"/>
                <a:gd name="connsiteX6" fmla="*/ 1307371 w 1344068"/>
                <a:gd name="connsiteY6" fmla="*/ 138779 h 1006476"/>
                <a:gd name="connsiteX7" fmla="*/ 36697 w 1344068"/>
                <a:gd name="connsiteY7" fmla="*/ 138779 h 1006476"/>
                <a:gd name="connsiteX8" fmla="*/ 1239333 w 1344068"/>
                <a:gd name="connsiteY8" fmla="*/ 37932 h 1006476"/>
                <a:gd name="connsiteX9" fmla="*/ 1239333 w 1344068"/>
                <a:gd name="connsiteY9" fmla="*/ 105968 h 1006476"/>
                <a:gd name="connsiteX10" fmla="*/ 1307371 w 1344068"/>
                <a:gd name="connsiteY10" fmla="*/ 105968 h 1006476"/>
                <a:gd name="connsiteX11" fmla="*/ 1307371 w 1344068"/>
                <a:gd name="connsiteY11" fmla="*/ 37932 h 1006476"/>
                <a:gd name="connsiteX12" fmla="*/ 1239333 w 1344068"/>
                <a:gd name="connsiteY12" fmla="*/ 37932 h 1006476"/>
                <a:gd name="connsiteX13" fmla="*/ 839679 w 1344068"/>
                <a:gd name="connsiteY13" fmla="*/ 37932 h 1006476"/>
                <a:gd name="connsiteX14" fmla="*/ 839679 w 1344068"/>
                <a:gd name="connsiteY14" fmla="*/ 105968 h 1006476"/>
                <a:gd name="connsiteX15" fmla="*/ 1173745 w 1344068"/>
                <a:gd name="connsiteY15" fmla="*/ 105968 h 1006476"/>
                <a:gd name="connsiteX16" fmla="*/ 1173745 w 1344068"/>
                <a:gd name="connsiteY16" fmla="*/ 37932 h 1006476"/>
                <a:gd name="connsiteX17" fmla="*/ 839679 w 1344068"/>
                <a:gd name="connsiteY17" fmla="*/ 37932 h 1006476"/>
                <a:gd name="connsiteX18" fmla="*/ 170323 w 1344068"/>
                <a:gd name="connsiteY18" fmla="*/ 37932 h 1006476"/>
                <a:gd name="connsiteX19" fmla="*/ 170323 w 1344068"/>
                <a:gd name="connsiteY19" fmla="*/ 105968 h 1006476"/>
                <a:gd name="connsiteX20" fmla="*/ 504389 w 1344068"/>
                <a:gd name="connsiteY20" fmla="*/ 105968 h 1006476"/>
                <a:gd name="connsiteX21" fmla="*/ 504389 w 1344068"/>
                <a:gd name="connsiteY21" fmla="*/ 37932 h 1006476"/>
                <a:gd name="connsiteX22" fmla="*/ 170323 w 1344068"/>
                <a:gd name="connsiteY22" fmla="*/ 37932 h 1006476"/>
                <a:gd name="connsiteX23" fmla="*/ 36697 w 1344068"/>
                <a:gd name="connsiteY23" fmla="*/ 37932 h 1006476"/>
                <a:gd name="connsiteX24" fmla="*/ 36697 w 1344068"/>
                <a:gd name="connsiteY24" fmla="*/ 105968 h 1006476"/>
                <a:gd name="connsiteX25" fmla="*/ 104736 w 1344068"/>
                <a:gd name="connsiteY25" fmla="*/ 105968 h 1006476"/>
                <a:gd name="connsiteX26" fmla="*/ 104736 w 1344068"/>
                <a:gd name="connsiteY26" fmla="*/ 37932 h 1006476"/>
                <a:gd name="connsiteX27" fmla="*/ 36697 w 1344068"/>
                <a:gd name="connsiteY27" fmla="*/ 37932 h 1006476"/>
                <a:gd name="connsiteX28" fmla="*/ 0 w 1344068"/>
                <a:gd name="connsiteY28" fmla="*/ 0 h 1006476"/>
                <a:gd name="connsiteX29" fmla="*/ 1344068 w 1344068"/>
                <a:gd name="connsiteY29" fmla="*/ 0 h 1006476"/>
                <a:gd name="connsiteX30" fmla="*/ 1344068 w 1344068"/>
                <a:gd name="connsiteY30" fmla="*/ 1006476 h 1006476"/>
                <a:gd name="connsiteX31" fmla="*/ 0 w 1344068"/>
                <a:gd name="connsiteY31" fmla="*/ 1006476 h 1006476"/>
                <a:gd name="connsiteX32" fmla="*/ 0 w 1344068"/>
                <a:gd name="connsiteY32" fmla="*/ 0 h 1006476"/>
                <a:gd name="connsiteX0" fmla="*/ 36697 w 1344068"/>
                <a:gd name="connsiteY0" fmla="*/ 138779 h 1006476"/>
                <a:gd name="connsiteX1" fmla="*/ 36697 w 1344068"/>
                <a:gd name="connsiteY1" fmla="*/ 979442 h 1006476"/>
                <a:gd name="connsiteX2" fmla="*/ 1307371 w 1344068"/>
                <a:gd name="connsiteY2" fmla="*/ 979442 h 1006476"/>
                <a:gd name="connsiteX3" fmla="*/ 1307371 w 1344068"/>
                <a:gd name="connsiteY3" fmla="*/ 138779 h 1006476"/>
                <a:gd name="connsiteX4" fmla="*/ 36697 w 1344068"/>
                <a:gd name="connsiteY4" fmla="*/ 138779 h 1006476"/>
                <a:gd name="connsiteX5" fmla="*/ 1239333 w 1344068"/>
                <a:gd name="connsiteY5" fmla="*/ 37932 h 1006476"/>
                <a:gd name="connsiteX6" fmla="*/ 1239333 w 1344068"/>
                <a:gd name="connsiteY6" fmla="*/ 105968 h 1006476"/>
                <a:gd name="connsiteX7" fmla="*/ 1307371 w 1344068"/>
                <a:gd name="connsiteY7" fmla="*/ 105968 h 1006476"/>
                <a:gd name="connsiteX8" fmla="*/ 1307371 w 1344068"/>
                <a:gd name="connsiteY8" fmla="*/ 37932 h 1006476"/>
                <a:gd name="connsiteX9" fmla="*/ 1239333 w 1344068"/>
                <a:gd name="connsiteY9" fmla="*/ 37932 h 1006476"/>
                <a:gd name="connsiteX10" fmla="*/ 839679 w 1344068"/>
                <a:gd name="connsiteY10" fmla="*/ 37932 h 1006476"/>
                <a:gd name="connsiteX11" fmla="*/ 839679 w 1344068"/>
                <a:gd name="connsiteY11" fmla="*/ 105968 h 1006476"/>
                <a:gd name="connsiteX12" fmla="*/ 1173745 w 1344068"/>
                <a:gd name="connsiteY12" fmla="*/ 105968 h 1006476"/>
                <a:gd name="connsiteX13" fmla="*/ 1173745 w 1344068"/>
                <a:gd name="connsiteY13" fmla="*/ 37932 h 1006476"/>
                <a:gd name="connsiteX14" fmla="*/ 839679 w 1344068"/>
                <a:gd name="connsiteY14" fmla="*/ 37932 h 1006476"/>
                <a:gd name="connsiteX15" fmla="*/ 170323 w 1344068"/>
                <a:gd name="connsiteY15" fmla="*/ 37932 h 1006476"/>
                <a:gd name="connsiteX16" fmla="*/ 170323 w 1344068"/>
                <a:gd name="connsiteY16" fmla="*/ 105968 h 1006476"/>
                <a:gd name="connsiteX17" fmla="*/ 504389 w 1344068"/>
                <a:gd name="connsiteY17" fmla="*/ 105968 h 1006476"/>
                <a:gd name="connsiteX18" fmla="*/ 504389 w 1344068"/>
                <a:gd name="connsiteY18" fmla="*/ 37932 h 1006476"/>
                <a:gd name="connsiteX19" fmla="*/ 170323 w 1344068"/>
                <a:gd name="connsiteY19" fmla="*/ 37932 h 1006476"/>
                <a:gd name="connsiteX20" fmla="*/ 36697 w 1344068"/>
                <a:gd name="connsiteY20" fmla="*/ 37932 h 1006476"/>
                <a:gd name="connsiteX21" fmla="*/ 36697 w 1344068"/>
                <a:gd name="connsiteY21" fmla="*/ 105968 h 1006476"/>
                <a:gd name="connsiteX22" fmla="*/ 104736 w 1344068"/>
                <a:gd name="connsiteY22" fmla="*/ 105968 h 1006476"/>
                <a:gd name="connsiteX23" fmla="*/ 104736 w 1344068"/>
                <a:gd name="connsiteY23" fmla="*/ 37932 h 1006476"/>
                <a:gd name="connsiteX24" fmla="*/ 36697 w 1344068"/>
                <a:gd name="connsiteY24" fmla="*/ 37932 h 1006476"/>
                <a:gd name="connsiteX25" fmla="*/ 0 w 1344068"/>
                <a:gd name="connsiteY25" fmla="*/ 0 h 1006476"/>
                <a:gd name="connsiteX26" fmla="*/ 1344068 w 1344068"/>
                <a:gd name="connsiteY26" fmla="*/ 0 h 1006476"/>
                <a:gd name="connsiteX27" fmla="*/ 1344068 w 1344068"/>
                <a:gd name="connsiteY27" fmla="*/ 1006476 h 1006476"/>
                <a:gd name="connsiteX28" fmla="*/ 0 w 1344068"/>
                <a:gd name="connsiteY28" fmla="*/ 1006476 h 1006476"/>
                <a:gd name="connsiteX29" fmla="*/ 0 w 1344068"/>
                <a:gd name="connsiteY29" fmla="*/ 0 h 100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44068" h="1006476">
                  <a:moveTo>
                    <a:pt x="36697" y="138779"/>
                  </a:moveTo>
                  <a:lnTo>
                    <a:pt x="36697" y="979442"/>
                  </a:lnTo>
                  <a:lnTo>
                    <a:pt x="1307371" y="979442"/>
                  </a:lnTo>
                  <a:lnTo>
                    <a:pt x="1307371" y="138779"/>
                  </a:lnTo>
                  <a:lnTo>
                    <a:pt x="36697" y="138779"/>
                  </a:lnTo>
                  <a:close/>
                  <a:moveTo>
                    <a:pt x="1239333" y="37932"/>
                  </a:moveTo>
                  <a:lnTo>
                    <a:pt x="1239333" y="105968"/>
                  </a:lnTo>
                  <a:lnTo>
                    <a:pt x="1307371" y="105968"/>
                  </a:lnTo>
                  <a:lnTo>
                    <a:pt x="1307371" y="37932"/>
                  </a:lnTo>
                  <a:lnTo>
                    <a:pt x="1239333" y="37932"/>
                  </a:lnTo>
                  <a:close/>
                  <a:moveTo>
                    <a:pt x="839679" y="37932"/>
                  </a:moveTo>
                  <a:lnTo>
                    <a:pt x="839679" y="105968"/>
                  </a:lnTo>
                  <a:lnTo>
                    <a:pt x="1173745" y="105968"/>
                  </a:lnTo>
                  <a:lnTo>
                    <a:pt x="1173745" y="37932"/>
                  </a:lnTo>
                  <a:lnTo>
                    <a:pt x="839679" y="37932"/>
                  </a:lnTo>
                  <a:close/>
                  <a:moveTo>
                    <a:pt x="170323" y="37932"/>
                  </a:moveTo>
                  <a:lnTo>
                    <a:pt x="170323" y="105968"/>
                  </a:lnTo>
                  <a:lnTo>
                    <a:pt x="504389" y="105968"/>
                  </a:lnTo>
                  <a:lnTo>
                    <a:pt x="504389" y="37932"/>
                  </a:lnTo>
                  <a:lnTo>
                    <a:pt x="170323" y="37932"/>
                  </a:lnTo>
                  <a:close/>
                  <a:moveTo>
                    <a:pt x="36697" y="37932"/>
                  </a:moveTo>
                  <a:lnTo>
                    <a:pt x="36697" y="105968"/>
                  </a:lnTo>
                  <a:lnTo>
                    <a:pt x="104736" y="105968"/>
                  </a:lnTo>
                  <a:lnTo>
                    <a:pt x="104736" y="37932"/>
                  </a:lnTo>
                  <a:lnTo>
                    <a:pt x="36697" y="37932"/>
                  </a:lnTo>
                  <a:close/>
                  <a:moveTo>
                    <a:pt x="0" y="0"/>
                  </a:moveTo>
                  <a:lnTo>
                    <a:pt x="1344068" y="0"/>
                  </a:lnTo>
                  <a:lnTo>
                    <a:pt x="1344068" y="1006476"/>
                  </a:lnTo>
                  <a:lnTo>
                    <a:pt x="0" y="10064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25" name="Freeform 24"/>
          <p:cNvSpPr>
            <a:spLocks noChangeAspect="1"/>
          </p:cNvSpPr>
          <p:nvPr/>
        </p:nvSpPr>
        <p:spPr bwMode="auto">
          <a:xfrm flipH="1">
            <a:off x="3165286" y="3661546"/>
            <a:ext cx="762537" cy="729076"/>
          </a:xfrm>
          <a:custGeom>
            <a:avLst/>
            <a:gdLst>
              <a:gd name="connsiteX0" fmla="*/ 144517 w 665158"/>
              <a:gd name="connsiteY0" fmla="*/ 432643 h 635971"/>
              <a:gd name="connsiteX1" fmla="*/ 134794 w 665158"/>
              <a:gd name="connsiteY1" fmla="*/ 438281 h 635971"/>
              <a:gd name="connsiteX2" fmla="*/ 131240 w 665158"/>
              <a:gd name="connsiteY2" fmla="*/ 453701 h 635971"/>
              <a:gd name="connsiteX3" fmla="*/ 135004 w 665158"/>
              <a:gd name="connsiteY3" fmla="*/ 468403 h 635971"/>
              <a:gd name="connsiteX4" fmla="*/ 144883 w 665158"/>
              <a:gd name="connsiteY4" fmla="*/ 473874 h 635971"/>
              <a:gd name="connsiteX5" fmla="*/ 155050 w 665158"/>
              <a:gd name="connsiteY5" fmla="*/ 468458 h 635971"/>
              <a:gd name="connsiteX6" fmla="*/ 158788 w 665158"/>
              <a:gd name="connsiteY6" fmla="*/ 453369 h 635971"/>
              <a:gd name="connsiteX7" fmla="*/ 155024 w 665158"/>
              <a:gd name="connsiteY7" fmla="*/ 438059 h 635971"/>
              <a:gd name="connsiteX8" fmla="*/ 144517 w 665158"/>
              <a:gd name="connsiteY8" fmla="*/ 432643 h 635971"/>
              <a:gd name="connsiteX9" fmla="*/ 96733 w 665158"/>
              <a:gd name="connsiteY9" fmla="*/ 413631 h 635971"/>
              <a:gd name="connsiteX10" fmla="*/ 96733 w 665158"/>
              <a:gd name="connsiteY10" fmla="*/ 492888 h 635971"/>
              <a:gd name="connsiteX11" fmla="*/ 48328 w 665158"/>
              <a:gd name="connsiteY11" fmla="*/ 492888 h 635971"/>
              <a:gd name="connsiteX12" fmla="*/ 48328 w 665158"/>
              <a:gd name="connsiteY12" fmla="*/ 474206 h 635971"/>
              <a:gd name="connsiteX13" fmla="*/ 74151 w 665158"/>
              <a:gd name="connsiteY13" fmla="*/ 474206 h 635971"/>
              <a:gd name="connsiteX14" fmla="*/ 74151 w 665158"/>
              <a:gd name="connsiteY14" fmla="*/ 413631 h 635971"/>
              <a:gd name="connsiteX15" fmla="*/ 144308 w 665158"/>
              <a:gd name="connsiteY15" fmla="*/ 412304 h 635971"/>
              <a:gd name="connsiteX16" fmla="*/ 164277 w 665158"/>
              <a:gd name="connsiteY16" fmla="*/ 417582 h 635971"/>
              <a:gd name="connsiteX17" fmla="*/ 177920 w 665158"/>
              <a:gd name="connsiteY17" fmla="*/ 432533 h 635971"/>
              <a:gd name="connsiteX18" fmla="*/ 182782 w 665158"/>
              <a:gd name="connsiteY18" fmla="*/ 454309 h 635971"/>
              <a:gd name="connsiteX19" fmla="*/ 177972 w 665158"/>
              <a:gd name="connsiteY19" fmla="*/ 475007 h 635971"/>
              <a:gd name="connsiteX20" fmla="*/ 164512 w 665158"/>
              <a:gd name="connsiteY20" fmla="*/ 489212 h 635971"/>
              <a:gd name="connsiteX21" fmla="*/ 145301 w 665158"/>
              <a:gd name="connsiteY21" fmla="*/ 494269 h 635971"/>
              <a:gd name="connsiteX22" fmla="*/ 136572 w 665158"/>
              <a:gd name="connsiteY22" fmla="*/ 493329 h 635971"/>
              <a:gd name="connsiteX23" fmla="*/ 127058 w 665158"/>
              <a:gd name="connsiteY23" fmla="*/ 503554 h 635971"/>
              <a:gd name="connsiteX24" fmla="*/ 98726 w 665158"/>
              <a:gd name="connsiteY24" fmla="*/ 503554 h 635971"/>
              <a:gd name="connsiteX25" fmla="*/ 118537 w 665158"/>
              <a:gd name="connsiteY25" fmla="*/ 483325 h 635971"/>
              <a:gd name="connsiteX26" fmla="*/ 107298 w 665158"/>
              <a:gd name="connsiteY26" fmla="*/ 453038 h 635971"/>
              <a:gd name="connsiteX27" fmla="*/ 111924 w 665158"/>
              <a:gd name="connsiteY27" fmla="*/ 431786 h 635971"/>
              <a:gd name="connsiteX28" fmla="*/ 125045 w 665158"/>
              <a:gd name="connsiteY28" fmla="*/ 417362 h 635971"/>
              <a:gd name="connsiteX29" fmla="*/ 144308 w 665158"/>
              <a:gd name="connsiteY29" fmla="*/ 412304 h 635971"/>
              <a:gd name="connsiteX30" fmla="*/ 214235 w 665158"/>
              <a:gd name="connsiteY30" fmla="*/ 412304 h 635971"/>
              <a:gd name="connsiteX31" fmla="*/ 236399 w 665158"/>
              <a:gd name="connsiteY31" fmla="*/ 419185 h 635971"/>
              <a:gd name="connsiteX32" fmla="*/ 244658 w 665158"/>
              <a:gd name="connsiteY32" fmla="*/ 437562 h 635971"/>
              <a:gd name="connsiteX33" fmla="*/ 226571 w 665158"/>
              <a:gd name="connsiteY33" fmla="*/ 461329 h 635971"/>
              <a:gd name="connsiteX34" fmla="*/ 218913 w 665158"/>
              <a:gd name="connsiteY34" fmla="*/ 464811 h 635971"/>
              <a:gd name="connsiteX35" fmla="*/ 215829 w 665158"/>
              <a:gd name="connsiteY35" fmla="*/ 467546 h 635971"/>
              <a:gd name="connsiteX36" fmla="*/ 214810 w 665158"/>
              <a:gd name="connsiteY36" fmla="*/ 470945 h 635971"/>
              <a:gd name="connsiteX37" fmla="*/ 216848 w 665158"/>
              <a:gd name="connsiteY37" fmla="*/ 475063 h 635971"/>
              <a:gd name="connsiteX38" fmla="*/ 222598 w 665158"/>
              <a:gd name="connsiteY38" fmla="*/ 476472 h 635971"/>
              <a:gd name="connsiteX39" fmla="*/ 233210 w 665158"/>
              <a:gd name="connsiteY39" fmla="*/ 474234 h 635971"/>
              <a:gd name="connsiteX40" fmla="*/ 243612 w 665158"/>
              <a:gd name="connsiteY40" fmla="*/ 468348 h 635971"/>
              <a:gd name="connsiteX41" fmla="*/ 243612 w 665158"/>
              <a:gd name="connsiteY41" fmla="*/ 490068 h 635971"/>
              <a:gd name="connsiteX42" fmla="*/ 222076 w 665158"/>
              <a:gd name="connsiteY42" fmla="*/ 494269 h 635971"/>
              <a:gd name="connsiteX43" fmla="*/ 204721 w 665158"/>
              <a:gd name="connsiteY43" fmla="*/ 491395 h 635971"/>
              <a:gd name="connsiteX44" fmla="*/ 193509 w 665158"/>
              <a:gd name="connsiteY44" fmla="*/ 482663 h 635971"/>
              <a:gd name="connsiteX45" fmla="*/ 189509 w 665158"/>
              <a:gd name="connsiteY45" fmla="*/ 468901 h 635971"/>
              <a:gd name="connsiteX46" fmla="*/ 194345 w 665158"/>
              <a:gd name="connsiteY46" fmla="*/ 454862 h 635971"/>
              <a:gd name="connsiteX47" fmla="*/ 210837 w 665158"/>
              <a:gd name="connsiteY47" fmla="*/ 443973 h 635971"/>
              <a:gd name="connsiteX48" fmla="*/ 218600 w 665158"/>
              <a:gd name="connsiteY48" fmla="*/ 439746 h 635971"/>
              <a:gd name="connsiteX49" fmla="*/ 220456 w 665158"/>
              <a:gd name="connsiteY49" fmla="*/ 435628 h 635971"/>
              <a:gd name="connsiteX50" fmla="*/ 218155 w 665158"/>
              <a:gd name="connsiteY50" fmla="*/ 431538 h 635971"/>
              <a:gd name="connsiteX51" fmla="*/ 212091 w 665158"/>
              <a:gd name="connsiteY51" fmla="*/ 430046 h 635971"/>
              <a:gd name="connsiteX52" fmla="*/ 193482 w 665158"/>
              <a:gd name="connsiteY52" fmla="*/ 435517 h 635971"/>
              <a:gd name="connsiteX53" fmla="*/ 193482 w 665158"/>
              <a:gd name="connsiteY53" fmla="*/ 415344 h 635971"/>
              <a:gd name="connsiteX54" fmla="*/ 201036 w 665158"/>
              <a:gd name="connsiteY54" fmla="*/ 413464 h 635971"/>
              <a:gd name="connsiteX55" fmla="*/ 207021 w 665158"/>
              <a:gd name="connsiteY55" fmla="*/ 412635 h 635971"/>
              <a:gd name="connsiteX56" fmla="*/ 214235 w 665158"/>
              <a:gd name="connsiteY56" fmla="*/ 412304 h 635971"/>
              <a:gd name="connsiteX57" fmla="*/ 420744 w 665158"/>
              <a:gd name="connsiteY57" fmla="*/ 354477 h 635971"/>
              <a:gd name="connsiteX58" fmla="*/ 372634 w 665158"/>
              <a:gd name="connsiteY58" fmla="*/ 354477 h 635971"/>
              <a:gd name="connsiteX59" fmla="*/ 372634 w 665158"/>
              <a:gd name="connsiteY59" fmla="*/ 402262 h 635971"/>
              <a:gd name="connsiteX60" fmla="*/ 420744 w 665158"/>
              <a:gd name="connsiteY60" fmla="*/ 402262 h 635971"/>
              <a:gd name="connsiteX61" fmla="*/ 496460 w 665158"/>
              <a:gd name="connsiteY61" fmla="*/ 354477 h 635971"/>
              <a:gd name="connsiteX62" fmla="*/ 448350 w 665158"/>
              <a:gd name="connsiteY62" fmla="*/ 354477 h 635971"/>
              <a:gd name="connsiteX63" fmla="*/ 448350 w 665158"/>
              <a:gd name="connsiteY63" fmla="*/ 402262 h 635971"/>
              <a:gd name="connsiteX64" fmla="*/ 496460 w 665158"/>
              <a:gd name="connsiteY64" fmla="*/ 402262 h 635971"/>
              <a:gd name="connsiteX65" fmla="*/ 572175 w 665158"/>
              <a:gd name="connsiteY65" fmla="*/ 354477 h 635971"/>
              <a:gd name="connsiteX66" fmla="*/ 524065 w 665158"/>
              <a:gd name="connsiteY66" fmla="*/ 354477 h 635971"/>
              <a:gd name="connsiteX67" fmla="*/ 524065 w 665158"/>
              <a:gd name="connsiteY67" fmla="*/ 402262 h 635971"/>
              <a:gd name="connsiteX68" fmla="*/ 572175 w 665158"/>
              <a:gd name="connsiteY68" fmla="*/ 402262 h 635971"/>
              <a:gd name="connsiteX69" fmla="*/ 496460 w 665158"/>
              <a:gd name="connsiteY69" fmla="*/ 287115 h 635971"/>
              <a:gd name="connsiteX70" fmla="*/ 448350 w 665158"/>
              <a:gd name="connsiteY70" fmla="*/ 287115 h 635971"/>
              <a:gd name="connsiteX71" fmla="*/ 448350 w 665158"/>
              <a:gd name="connsiteY71" fmla="*/ 334900 h 635971"/>
              <a:gd name="connsiteX72" fmla="*/ 496460 w 665158"/>
              <a:gd name="connsiteY72" fmla="*/ 334900 h 635971"/>
              <a:gd name="connsiteX73" fmla="*/ 572175 w 665158"/>
              <a:gd name="connsiteY73" fmla="*/ 287115 h 635971"/>
              <a:gd name="connsiteX74" fmla="*/ 524065 w 665158"/>
              <a:gd name="connsiteY74" fmla="*/ 287115 h 635971"/>
              <a:gd name="connsiteX75" fmla="*/ 524065 w 665158"/>
              <a:gd name="connsiteY75" fmla="*/ 334900 h 635971"/>
              <a:gd name="connsiteX76" fmla="*/ 572175 w 665158"/>
              <a:gd name="connsiteY76" fmla="*/ 334900 h 635971"/>
              <a:gd name="connsiteX77" fmla="*/ 146493 w 665158"/>
              <a:gd name="connsiteY77" fmla="*/ 261457 h 635971"/>
              <a:gd name="connsiteX78" fmla="*/ 247609 w 665158"/>
              <a:gd name="connsiteY78" fmla="*/ 292835 h 635971"/>
              <a:gd name="connsiteX79" fmla="*/ 146493 w 665158"/>
              <a:gd name="connsiteY79" fmla="*/ 324213 h 635971"/>
              <a:gd name="connsiteX80" fmla="*/ 45377 w 665158"/>
              <a:gd name="connsiteY80" fmla="*/ 292835 h 635971"/>
              <a:gd name="connsiteX81" fmla="*/ 146493 w 665158"/>
              <a:gd name="connsiteY81" fmla="*/ 261457 h 635971"/>
              <a:gd name="connsiteX82" fmla="*/ 146493 w 665158"/>
              <a:gd name="connsiteY82" fmla="*/ 238664 h 635971"/>
              <a:gd name="connsiteX83" fmla="*/ 756 w 665158"/>
              <a:gd name="connsiteY83" fmla="*/ 295386 h 635971"/>
              <a:gd name="connsiteX84" fmla="*/ 224 w 665158"/>
              <a:gd name="connsiteY84" fmla="*/ 299934 h 635971"/>
              <a:gd name="connsiteX85" fmla="*/ 0 w 665158"/>
              <a:gd name="connsiteY85" fmla="*/ 299934 h 635971"/>
              <a:gd name="connsiteX86" fmla="*/ 0 w 665158"/>
              <a:gd name="connsiteY86" fmla="*/ 301846 h 635971"/>
              <a:gd name="connsiteX87" fmla="*/ 0 w 665158"/>
              <a:gd name="connsiteY87" fmla="*/ 572789 h 635971"/>
              <a:gd name="connsiteX88" fmla="*/ 0 w 665158"/>
              <a:gd name="connsiteY88" fmla="*/ 572790 h 635971"/>
              <a:gd name="connsiteX89" fmla="*/ 0 w 665158"/>
              <a:gd name="connsiteY89" fmla="*/ 572791 h 635971"/>
              <a:gd name="connsiteX90" fmla="*/ 0 w 665158"/>
              <a:gd name="connsiteY90" fmla="*/ 574701 h 635971"/>
              <a:gd name="connsiteX91" fmla="*/ 224 w 665158"/>
              <a:gd name="connsiteY91" fmla="*/ 574701 h 635971"/>
              <a:gd name="connsiteX92" fmla="*/ 756 w 665158"/>
              <a:gd name="connsiteY92" fmla="*/ 579250 h 635971"/>
              <a:gd name="connsiteX93" fmla="*/ 146493 w 665158"/>
              <a:gd name="connsiteY93" fmla="*/ 635971 h 635971"/>
              <a:gd name="connsiteX94" fmla="*/ 292229 w 665158"/>
              <a:gd name="connsiteY94" fmla="*/ 579250 h 635971"/>
              <a:gd name="connsiteX95" fmla="*/ 292762 w 665158"/>
              <a:gd name="connsiteY95" fmla="*/ 574701 h 635971"/>
              <a:gd name="connsiteX96" fmla="*/ 292986 w 665158"/>
              <a:gd name="connsiteY96" fmla="*/ 574701 h 635971"/>
              <a:gd name="connsiteX97" fmla="*/ 292986 w 665158"/>
              <a:gd name="connsiteY97" fmla="*/ 572790 h 635971"/>
              <a:gd name="connsiteX98" fmla="*/ 292986 w 665158"/>
              <a:gd name="connsiteY98" fmla="*/ 301846 h 635971"/>
              <a:gd name="connsiteX99" fmla="*/ 292986 w 665158"/>
              <a:gd name="connsiteY99" fmla="*/ 301846 h 635971"/>
              <a:gd name="connsiteX100" fmla="*/ 292986 w 665158"/>
              <a:gd name="connsiteY100" fmla="*/ 301845 h 635971"/>
              <a:gd name="connsiteX101" fmla="*/ 292229 w 665158"/>
              <a:gd name="connsiteY101" fmla="*/ 295386 h 635971"/>
              <a:gd name="connsiteX102" fmla="*/ 146493 w 665158"/>
              <a:gd name="connsiteY102" fmla="*/ 238664 h 635971"/>
              <a:gd name="connsiteX103" fmla="*/ 534317 w 665158"/>
              <a:gd name="connsiteY103" fmla="*/ 219753 h 635971"/>
              <a:gd name="connsiteX104" fmla="*/ 486207 w 665158"/>
              <a:gd name="connsiteY104" fmla="*/ 219753 h 635971"/>
              <a:gd name="connsiteX105" fmla="*/ 486207 w 665158"/>
              <a:gd name="connsiteY105" fmla="*/ 267538 h 635971"/>
              <a:gd name="connsiteX106" fmla="*/ 534317 w 665158"/>
              <a:gd name="connsiteY106" fmla="*/ 267538 h 635971"/>
              <a:gd name="connsiteX107" fmla="*/ 449628 w 665158"/>
              <a:gd name="connsiteY107" fmla="*/ 0 h 635971"/>
              <a:gd name="connsiteX108" fmla="*/ 230694 w 665158"/>
              <a:gd name="connsiteY108" fmla="*/ 119160 h 635971"/>
              <a:gd name="connsiteX109" fmla="*/ 230694 w 665158"/>
              <a:gd name="connsiteY109" fmla="*/ 162466 h 635971"/>
              <a:gd name="connsiteX110" fmla="*/ 272097 w 665158"/>
              <a:gd name="connsiteY110" fmla="*/ 162466 h 635971"/>
              <a:gd name="connsiteX111" fmla="*/ 272097 w 665158"/>
              <a:gd name="connsiteY111" fmla="*/ 251850 h 635971"/>
              <a:gd name="connsiteX112" fmla="*/ 309810 w 665158"/>
              <a:gd name="connsiteY112" fmla="*/ 251850 h 635971"/>
              <a:gd name="connsiteX113" fmla="*/ 309810 w 665158"/>
              <a:gd name="connsiteY113" fmla="*/ 162466 h 635971"/>
              <a:gd name="connsiteX114" fmla="*/ 592776 w 665158"/>
              <a:gd name="connsiteY114" fmla="*/ 162466 h 635971"/>
              <a:gd name="connsiteX115" fmla="*/ 592776 w 665158"/>
              <a:gd name="connsiteY115" fmla="*/ 403380 h 635971"/>
              <a:gd name="connsiteX116" fmla="*/ 639160 w 665158"/>
              <a:gd name="connsiteY116" fmla="*/ 403380 h 635971"/>
              <a:gd name="connsiteX117" fmla="*/ 639160 w 665158"/>
              <a:gd name="connsiteY117" fmla="*/ 162466 h 635971"/>
              <a:gd name="connsiteX118" fmla="*/ 665158 w 665158"/>
              <a:gd name="connsiteY118" fmla="*/ 162466 h 635971"/>
              <a:gd name="connsiteX119" fmla="*/ 665158 w 665158"/>
              <a:gd name="connsiteY119" fmla="*/ 119160 h 63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65158" h="635971">
                <a:moveTo>
                  <a:pt x="144517" y="432643"/>
                </a:moveTo>
                <a:cubicBezTo>
                  <a:pt x="140405" y="432643"/>
                  <a:pt x="137164" y="434522"/>
                  <a:pt x="134794" y="438281"/>
                </a:cubicBezTo>
                <a:cubicBezTo>
                  <a:pt x="132425" y="442039"/>
                  <a:pt x="131240" y="447179"/>
                  <a:pt x="131240" y="453701"/>
                </a:cubicBezTo>
                <a:cubicBezTo>
                  <a:pt x="131240" y="459854"/>
                  <a:pt x="132494" y="464755"/>
                  <a:pt x="135004" y="468403"/>
                </a:cubicBezTo>
                <a:cubicBezTo>
                  <a:pt x="137513" y="472050"/>
                  <a:pt x="140806" y="473874"/>
                  <a:pt x="144883" y="473874"/>
                </a:cubicBezTo>
                <a:cubicBezTo>
                  <a:pt x="149169" y="473874"/>
                  <a:pt x="152558" y="472069"/>
                  <a:pt x="155050" y="468458"/>
                </a:cubicBezTo>
                <a:cubicBezTo>
                  <a:pt x="157542" y="464847"/>
                  <a:pt x="158788" y="459818"/>
                  <a:pt x="158788" y="453369"/>
                </a:cubicBezTo>
                <a:cubicBezTo>
                  <a:pt x="158788" y="446774"/>
                  <a:pt x="157534" y="441671"/>
                  <a:pt x="155024" y="438059"/>
                </a:cubicBezTo>
                <a:cubicBezTo>
                  <a:pt x="152515" y="434449"/>
                  <a:pt x="149013" y="432643"/>
                  <a:pt x="144517" y="432643"/>
                </a:cubicBezTo>
                <a:close/>
                <a:moveTo>
                  <a:pt x="96733" y="413631"/>
                </a:moveTo>
                <a:lnTo>
                  <a:pt x="96733" y="492888"/>
                </a:lnTo>
                <a:lnTo>
                  <a:pt x="48328" y="492888"/>
                </a:lnTo>
                <a:lnTo>
                  <a:pt x="48328" y="474206"/>
                </a:lnTo>
                <a:lnTo>
                  <a:pt x="74151" y="474206"/>
                </a:lnTo>
                <a:lnTo>
                  <a:pt x="74151" y="413631"/>
                </a:lnTo>
                <a:close/>
                <a:moveTo>
                  <a:pt x="144308" y="412304"/>
                </a:moveTo>
                <a:cubicBezTo>
                  <a:pt x="151766" y="412304"/>
                  <a:pt x="158422" y="414063"/>
                  <a:pt x="164277" y="417582"/>
                </a:cubicBezTo>
                <a:cubicBezTo>
                  <a:pt x="170131" y="421101"/>
                  <a:pt x="174679" y="426085"/>
                  <a:pt x="177920" y="432533"/>
                </a:cubicBezTo>
                <a:cubicBezTo>
                  <a:pt x="181161" y="438981"/>
                  <a:pt x="182782" y="446240"/>
                  <a:pt x="182782" y="454309"/>
                </a:cubicBezTo>
                <a:cubicBezTo>
                  <a:pt x="182782" y="462010"/>
                  <a:pt x="181178" y="468910"/>
                  <a:pt x="177972" y="475007"/>
                </a:cubicBezTo>
                <a:cubicBezTo>
                  <a:pt x="174766" y="481106"/>
                  <a:pt x="170279" y="485841"/>
                  <a:pt x="164512" y="489212"/>
                </a:cubicBezTo>
                <a:cubicBezTo>
                  <a:pt x="158744" y="492583"/>
                  <a:pt x="152341" y="494269"/>
                  <a:pt x="145301" y="494269"/>
                </a:cubicBezTo>
                <a:cubicBezTo>
                  <a:pt x="142270" y="494269"/>
                  <a:pt x="139359" y="493956"/>
                  <a:pt x="136572" y="493329"/>
                </a:cubicBezTo>
                <a:lnTo>
                  <a:pt x="127058" y="503554"/>
                </a:lnTo>
                <a:lnTo>
                  <a:pt x="98726" y="503554"/>
                </a:lnTo>
                <a:lnTo>
                  <a:pt x="118537" y="483325"/>
                </a:lnTo>
                <a:cubicBezTo>
                  <a:pt x="111044" y="475404"/>
                  <a:pt x="107298" y="465308"/>
                  <a:pt x="107298" y="453038"/>
                </a:cubicBezTo>
                <a:cubicBezTo>
                  <a:pt x="107298" y="445116"/>
                  <a:pt x="108841" y="438032"/>
                  <a:pt x="111924" y="431786"/>
                </a:cubicBezTo>
                <a:cubicBezTo>
                  <a:pt x="115008" y="425541"/>
                  <a:pt x="119382" y="420732"/>
                  <a:pt x="125045" y="417362"/>
                </a:cubicBezTo>
                <a:cubicBezTo>
                  <a:pt x="130708" y="413990"/>
                  <a:pt x="137129" y="412304"/>
                  <a:pt x="144308" y="412304"/>
                </a:cubicBezTo>
                <a:close/>
                <a:moveTo>
                  <a:pt x="214235" y="412304"/>
                </a:moveTo>
                <a:cubicBezTo>
                  <a:pt x="223505" y="412304"/>
                  <a:pt x="230892" y="414598"/>
                  <a:pt x="236399" y="419185"/>
                </a:cubicBezTo>
                <a:cubicBezTo>
                  <a:pt x="241905" y="423772"/>
                  <a:pt x="244658" y="429898"/>
                  <a:pt x="244658" y="437562"/>
                </a:cubicBezTo>
                <a:cubicBezTo>
                  <a:pt x="244658" y="448506"/>
                  <a:pt x="238629" y="456428"/>
                  <a:pt x="226571" y="461329"/>
                </a:cubicBezTo>
                <a:cubicBezTo>
                  <a:pt x="222842" y="462802"/>
                  <a:pt x="220290" y="463963"/>
                  <a:pt x="218913" y="464811"/>
                </a:cubicBezTo>
                <a:cubicBezTo>
                  <a:pt x="217537" y="465658"/>
                  <a:pt x="216509" y="466570"/>
                  <a:pt x="215829" y="467546"/>
                </a:cubicBezTo>
                <a:cubicBezTo>
                  <a:pt x="215149" y="468522"/>
                  <a:pt x="214810" y="469656"/>
                  <a:pt x="214810" y="470945"/>
                </a:cubicBezTo>
                <a:cubicBezTo>
                  <a:pt x="214810" y="472751"/>
                  <a:pt x="215489" y="474123"/>
                  <a:pt x="216848" y="475063"/>
                </a:cubicBezTo>
                <a:cubicBezTo>
                  <a:pt x="218208" y="476002"/>
                  <a:pt x="220124" y="476472"/>
                  <a:pt x="222598" y="476472"/>
                </a:cubicBezTo>
                <a:cubicBezTo>
                  <a:pt x="225874" y="476472"/>
                  <a:pt x="229411" y="475726"/>
                  <a:pt x="233210" y="474234"/>
                </a:cubicBezTo>
                <a:cubicBezTo>
                  <a:pt x="237009" y="472742"/>
                  <a:pt x="240476" y="470780"/>
                  <a:pt x="243612" y="468348"/>
                </a:cubicBezTo>
                <a:lnTo>
                  <a:pt x="243612" y="490068"/>
                </a:lnTo>
                <a:cubicBezTo>
                  <a:pt x="237096" y="492869"/>
                  <a:pt x="229917" y="494269"/>
                  <a:pt x="222076" y="494269"/>
                </a:cubicBezTo>
                <a:cubicBezTo>
                  <a:pt x="215315" y="494269"/>
                  <a:pt x="209530" y="493311"/>
                  <a:pt x="204721" y="491395"/>
                </a:cubicBezTo>
                <a:cubicBezTo>
                  <a:pt x="199912" y="489479"/>
                  <a:pt x="196174" y="486568"/>
                  <a:pt x="193509" y="482663"/>
                </a:cubicBezTo>
                <a:cubicBezTo>
                  <a:pt x="190842" y="478756"/>
                  <a:pt x="189509" y="474169"/>
                  <a:pt x="189509" y="468901"/>
                </a:cubicBezTo>
                <a:cubicBezTo>
                  <a:pt x="189509" y="463484"/>
                  <a:pt x="191121" y="458804"/>
                  <a:pt x="194345" y="454862"/>
                </a:cubicBezTo>
                <a:cubicBezTo>
                  <a:pt x="197568" y="450919"/>
                  <a:pt x="203065" y="447290"/>
                  <a:pt x="210837" y="443973"/>
                </a:cubicBezTo>
                <a:cubicBezTo>
                  <a:pt x="214775" y="442242"/>
                  <a:pt x="217363" y="440833"/>
                  <a:pt x="218600" y="439746"/>
                </a:cubicBezTo>
                <a:cubicBezTo>
                  <a:pt x="219837" y="438659"/>
                  <a:pt x="220456" y="437286"/>
                  <a:pt x="220456" y="435628"/>
                </a:cubicBezTo>
                <a:cubicBezTo>
                  <a:pt x="220456" y="433896"/>
                  <a:pt x="219689" y="432533"/>
                  <a:pt x="218155" y="431538"/>
                </a:cubicBezTo>
                <a:cubicBezTo>
                  <a:pt x="216622" y="430543"/>
                  <a:pt x="214601" y="430046"/>
                  <a:pt x="212091" y="430046"/>
                </a:cubicBezTo>
                <a:cubicBezTo>
                  <a:pt x="205993" y="430046"/>
                  <a:pt x="199790" y="431870"/>
                  <a:pt x="193482" y="435517"/>
                </a:cubicBezTo>
                <a:lnTo>
                  <a:pt x="193482" y="415344"/>
                </a:lnTo>
                <a:cubicBezTo>
                  <a:pt x="196723" y="414423"/>
                  <a:pt x="199241" y="413796"/>
                  <a:pt x="201036" y="413464"/>
                </a:cubicBezTo>
                <a:cubicBezTo>
                  <a:pt x="202830" y="413133"/>
                  <a:pt x="204825" y="412857"/>
                  <a:pt x="207021" y="412635"/>
                </a:cubicBezTo>
                <a:cubicBezTo>
                  <a:pt x="209217" y="412414"/>
                  <a:pt x="211621" y="412304"/>
                  <a:pt x="214235" y="412304"/>
                </a:cubicBezTo>
                <a:close/>
                <a:moveTo>
                  <a:pt x="420744" y="354477"/>
                </a:moveTo>
                <a:lnTo>
                  <a:pt x="372634" y="354477"/>
                </a:lnTo>
                <a:lnTo>
                  <a:pt x="372634" y="402262"/>
                </a:lnTo>
                <a:lnTo>
                  <a:pt x="420744" y="402262"/>
                </a:lnTo>
                <a:close/>
                <a:moveTo>
                  <a:pt x="496460" y="354477"/>
                </a:moveTo>
                <a:lnTo>
                  <a:pt x="448350" y="354477"/>
                </a:lnTo>
                <a:lnTo>
                  <a:pt x="448350" y="402262"/>
                </a:lnTo>
                <a:lnTo>
                  <a:pt x="496460" y="402262"/>
                </a:lnTo>
                <a:close/>
                <a:moveTo>
                  <a:pt x="572175" y="354477"/>
                </a:moveTo>
                <a:lnTo>
                  <a:pt x="524065" y="354477"/>
                </a:lnTo>
                <a:lnTo>
                  <a:pt x="524065" y="402262"/>
                </a:lnTo>
                <a:lnTo>
                  <a:pt x="572175" y="402262"/>
                </a:lnTo>
                <a:close/>
                <a:moveTo>
                  <a:pt x="496460" y="287115"/>
                </a:moveTo>
                <a:lnTo>
                  <a:pt x="448350" y="287115"/>
                </a:lnTo>
                <a:lnTo>
                  <a:pt x="448350" y="334900"/>
                </a:lnTo>
                <a:lnTo>
                  <a:pt x="496460" y="334900"/>
                </a:lnTo>
                <a:close/>
                <a:moveTo>
                  <a:pt x="572175" y="287115"/>
                </a:moveTo>
                <a:lnTo>
                  <a:pt x="524065" y="287115"/>
                </a:lnTo>
                <a:lnTo>
                  <a:pt x="524065" y="334900"/>
                </a:lnTo>
                <a:lnTo>
                  <a:pt x="572175" y="334900"/>
                </a:lnTo>
                <a:close/>
                <a:moveTo>
                  <a:pt x="146493" y="261457"/>
                </a:moveTo>
                <a:cubicBezTo>
                  <a:pt x="202338" y="261457"/>
                  <a:pt x="247609" y="275505"/>
                  <a:pt x="247609" y="292835"/>
                </a:cubicBezTo>
                <a:cubicBezTo>
                  <a:pt x="247609" y="310165"/>
                  <a:pt x="202338" y="324213"/>
                  <a:pt x="146493" y="324213"/>
                </a:cubicBezTo>
                <a:cubicBezTo>
                  <a:pt x="90648" y="324213"/>
                  <a:pt x="45377" y="310165"/>
                  <a:pt x="45377" y="292835"/>
                </a:cubicBezTo>
                <a:cubicBezTo>
                  <a:pt x="45377" y="275505"/>
                  <a:pt x="90648" y="261457"/>
                  <a:pt x="146493" y="261457"/>
                </a:cubicBezTo>
                <a:close/>
                <a:moveTo>
                  <a:pt x="146493" y="238664"/>
                </a:moveTo>
                <a:cubicBezTo>
                  <a:pt x="70644" y="238664"/>
                  <a:pt x="8258" y="263526"/>
                  <a:pt x="756" y="295386"/>
                </a:cubicBezTo>
                <a:lnTo>
                  <a:pt x="224" y="299934"/>
                </a:lnTo>
                <a:lnTo>
                  <a:pt x="0" y="299934"/>
                </a:lnTo>
                <a:lnTo>
                  <a:pt x="0" y="301846"/>
                </a:lnTo>
                <a:cubicBezTo>
                  <a:pt x="0" y="347321"/>
                  <a:pt x="0" y="527632"/>
                  <a:pt x="0" y="572789"/>
                </a:cubicBezTo>
                <a:lnTo>
                  <a:pt x="0" y="572790"/>
                </a:lnTo>
                <a:lnTo>
                  <a:pt x="0" y="572791"/>
                </a:lnTo>
                <a:lnTo>
                  <a:pt x="0" y="574701"/>
                </a:lnTo>
                <a:lnTo>
                  <a:pt x="224" y="574701"/>
                </a:lnTo>
                <a:lnTo>
                  <a:pt x="756" y="579250"/>
                </a:lnTo>
                <a:cubicBezTo>
                  <a:pt x="8258" y="611109"/>
                  <a:pt x="70644" y="635971"/>
                  <a:pt x="146493" y="635971"/>
                </a:cubicBezTo>
                <a:cubicBezTo>
                  <a:pt x="222342" y="635971"/>
                  <a:pt x="284727" y="611109"/>
                  <a:pt x="292229" y="579250"/>
                </a:cubicBezTo>
                <a:lnTo>
                  <a:pt x="292762" y="574701"/>
                </a:lnTo>
                <a:lnTo>
                  <a:pt x="292986" y="574701"/>
                </a:lnTo>
                <a:lnTo>
                  <a:pt x="292986" y="572790"/>
                </a:lnTo>
                <a:lnTo>
                  <a:pt x="292986" y="301846"/>
                </a:lnTo>
                <a:lnTo>
                  <a:pt x="292986" y="301846"/>
                </a:lnTo>
                <a:lnTo>
                  <a:pt x="292986" y="301845"/>
                </a:lnTo>
                <a:lnTo>
                  <a:pt x="292229" y="295386"/>
                </a:lnTo>
                <a:cubicBezTo>
                  <a:pt x="284728" y="263526"/>
                  <a:pt x="222342" y="238664"/>
                  <a:pt x="146493" y="238664"/>
                </a:cubicBezTo>
                <a:close/>
                <a:moveTo>
                  <a:pt x="534317" y="219753"/>
                </a:moveTo>
                <a:lnTo>
                  <a:pt x="486207" y="219753"/>
                </a:lnTo>
                <a:lnTo>
                  <a:pt x="486207" y="267538"/>
                </a:lnTo>
                <a:lnTo>
                  <a:pt x="534317" y="267538"/>
                </a:lnTo>
                <a:close/>
                <a:moveTo>
                  <a:pt x="449628" y="0"/>
                </a:moveTo>
                <a:lnTo>
                  <a:pt x="230694" y="119160"/>
                </a:lnTo>
                <a:lnTo>
                  <a:pt x="230694" y="162466"/>
                </a:lnTo>
                <a:lnTo>
                  <a:pt x="272097" y="162466"/>
                </a:lnTo>
                <a:lnTo>
                  <a:pt x="272097" y="251850"/>
                </a:lnTo>
                <a:lnTo>
                  <a:pt x="309810" y="251850"/>
                </a:lnTo>
                <a:lnTo>
                  <a:pt x="309810" y="162466"/>
                </a:lnTo>
                <a:lnTo>
                  <a:pt x="592776" y="162466"/>
                </a:lnTo>
                <a:lnTo>
                  <a:pt x="592776" y="403380"/>
                </a:lnTo>
                <a:lnTo>
                  <a:pt x="639160" y="403380"/>
                </a:lnTo>
                <a:lnTo>
                  <a:pt x="639160" y="162466"/>
                </a:lnTo>
                <a:lnTo>
                  <a:pt x="665158" y="162466"/>
                </a:lnTo>
                <a:lnTo>
                  <a:pt x="665158" y="119160"/>
                </a:lnTo>
                <a:close/>
              </a:path>
            </a:pathLst>
          </a:custGeom>
          <a:solidFill>
            <a:srgbClr val="28282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8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b="1" kern="0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70620" y="4374565"/>
            <a:ext cx="1151867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63">
              <a:defRPr/>
            </a:pPr>
            <a:r>
              <a:rPr lang="en-US" sz="900" kern="0" dirty="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SQL </a:t>
            </a:r>
            <a:br>
              <a:rPr lang="en-US" sz="900" kern="0" dirty="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900" kern="0" dirty="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56236" y="3355210"/>
            <a:ext cx="1380636" cy="23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63">
              <a:defRPr/>
            </a:pPr>
            <a:r>
              <a:rPr lang="en-US" sz="900" kern="0" dirty="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SQL Database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7472" y="2608488"/>
            <a:ext cx="638162" cy="699575"/>
          </a:xfrm>
          <a:custGeom>
            <a:avLst/>
            <a:gdLst>
              <a:gd name="connsiteX0" fmla="*/ 2615664 w 3654515"/>
              <a:gd name="connsiteY0" fmla="*/ 2534931 h 4006207"/>
              <a:gd name="connsiteX1" fmla="*/ 1960582 w 3654515"/>
              <a:gd name="connsiteY1" fmla="*/ 3034209 h 4006207"/>
              <a:gd name="connsiteX2" fmla="*/ 1338741 w 3654515"/>
              <a:gd name="connsiteY2" fmla="*/ 3425023 h 4006207"/>
              <a:gd name="connsiteX3" fmla="*/ 1731746 w 3654515"/>
              <a:gd name="connsiteY3" fmla="*/ 3891938 h 4006207"/>
              <a:gd name="connsiteX4" fmla="*/ 1776343 w 3654515"/>
              <a:gd name="connsiteY4" fmla="*/ 3896192 h 4006207"/>
              <a:gd name="connsiteX5" fmla="*/ 1804775 w 3654515"/>
              <a:gd name="connsiteY5" fmla="*/ 3901622 h 4006207"/>
              <a:gd name="connsiteX6" fmla="*/ 3274309 w 3654515"/>
              <a:gd name="connsiteY6" fmla="*/ 3901622 h 4006207"/>
              <a:gd name="connsiteX7" fmla="*/ 3279764 w 3654515"/>
              <a:gd name="connsiteY7" fmla="*/ 3900582 h 4006207"/>
              <a:gd name="connsiteX8" fmla="*/ 3285213 w 3654515"/>
              <a:gd name="connsiteY8" fmla="*/ 3901622 h 4006207"/>
              <a:gd name="connsiteX9" fmla="*/ 3560897 w 3654515"/>
              <a:gd name="connsiteY9" fmla="*/ 3646315 h 4006207"/>
              <a:gd name="connsiteX10" fmla="*/ 3253200 w 3654515"/>
              <a:gd name="connsiteY10" fmla="*/ 3434254 h 4006207"/>
              <a:gd name="connsiteX11" fmla="*/ 3272188 w 3654515"/>
              <a:gd name="connsiteY11" fmla="*/ 3231989 h 4006207"/>
              <a:gd name="connsiteX12" fmla="*/ 2615664 w 3654515"/>
              <a:gd name="connsiteY12" fmla="*/ 2534931 h 4006207"/>
              <a:gd name="connsiteX13" fmla="*/ 2610633 w 3654515"/>
              <a:gd name="connsiteY13" fmla="*/ 2448880 h 4006207"/>
              <a:gd name="connsiteX14" fmla="*/ 3372712 w 3654515"/>
              <a:gd name="connsiteY14" fmla="*/ 3227544 h 4006207"/>
              <a:gd name="connsiteX15" fmla="*/ 3352240 w 3654515"/>
              <a:gd name="connsiteY15" fmla="*/ 3365886 h 4006207"/>
              <a:gd name="connsiteX16" fmla="*/ 3457751 w 3654515"/>
              <a:gd name="connsiteY16" fmla="*/ 3387188 h 4006207"/>
              <a:gd name="connsiteX17" fmla="*/ 3654515 w 3654515"/>
              <a:gd name="connsiteY17" fmla="*/ 3684038 h 4006207"/>
              <a:gd name="connsiteX18" fmla="*/ 3332349 w 3654515"/>
              <a:gd name="connsiteY18" fmla="*/ 4006204 h 4006207"/>
              <a:gd name="connsiteX19" fmla="*/ 3326473 w 3654515"/>
              <a:gd name="connsiteY19" fmla="*/ 4005021 h 4006207"/>
              <a:gd name="connsiteX20" fmla="*/ 3320592 w 3654515"/>
              <a:gd name="connsiteY20" fmla="*/ 4006207 h 4006207"/>
              <a:gd name="connsiteX21" fmla="*/ 1736561 w 3654515"/>
              <a:gd name="connsiteY21" fmla="*/ 4006204 h 4006207"/>
              <a:gd name="connsiteX22" fmla="*/ 1705914 w 3654515"/>
              <a:gd name="connsiteY22" fmla="*/ 4000020 h 4006207"/>
              <a:gd name="connsiteX23" fmla="*/ 1657844 w 3654515"/>
              <a:gd name="connsiteY23" fmla="*/ 3995171 h 4006207"/>
              <a:gd name="connsiteX24" fmla="*/ 1224216 w 3654515"/>
              <a:gd name="connsiteY24" fmla="*/ 3463131 h 4006207"/>
              <a:gd name="connsiteX25" fmla="*/ 1767292 w 3654515"/>
              <a:gd name="connsiteY25" fmla="*/ 2920055 h 4006207"/>
              <a:gd name="connsiteX26" fmla="*/ 1876738 w 3654515"/>
              <a:gd name="connsiteY26" fmla="*/ 2931089 h 4006207"/>
              <a:gd name="connsiteX27" fmla="*/ 1903868 w 3654515"/>
              <a:gd name="connsiteY27" fmla="*/ 2939508 h 4006207"/>
              <a:gd name="connsiteX28" fmla="*/ 1908440 w 3654515"/>
              <a:gd name="connsiteY28" fmla="*/ 2924453 h 4006207"/>
              <a:gd name="connsiteX29" fmla="*/ 2610633 w 3654515"/>
              <a:gd name="connsiteY29" fmla="*/ 2448880 h 4006207"/>
              <a:gd name="connsiteX30" fmla="*/ 1328895 w 3654515"/>
              <a:gd name="connsiteY30" fmla="*/ 1748195 h 4006207"/>
              <a:gd name="connsiteX31" fmla="*/ 1421457 w 3654515"/>
              <a:gd name="connsiteY31" fmla="*/ 1798955 h 4006207"/>
              <a:gd name="connsiteX32" fmla="*/ 1455297 w 3654515"/>
              <a:gd name="connsiteY32" fmla="*/ 1937798 h 4006207"/>
              <a:gd name="connsiteX33" fmla="*/ 1419466 w 3654515"/>
              <a:gd name="connsiteY33" fmla="*/ 2070171 h 4006207"/>
              <a:gd name="connsiteX34" fmla="*/ 1325411 w 3654515"/>
              <a:gd name="connsiteY34" fmla="*/ 2119438 h 4006207"/>
              <a:gd name="connsiteX35" fmla="*/ 1228620 w 3654515"/>
              <a:gd name="connsiteY35" fmla="*/ 2070668 h 4006207"/>
              <a:gd name="connsiteX36" fmla="*/ 1193038 w 3654515"/>
              <a:gd name="connsiteY36" fmla="*/ 1934812 h 4006207"/>
              <a:gd name="connsiteX37" fmla="*/ 1228869 w 3654515"/>
              <a:gd name="connsiteY37" fmla="*/ 1796964 h 4006207"/>
              <a:gd name="connsiteX38" fmla="*/ 1328895 w 3654515"/>
              <a:gd name="connsiteY38" fmla="*/ 1748195 h 4006207"/>
              <a:gd name="connsiteX39" fmla="*/ 1785481 w 3654515"/>
              <a:gd name="connsiteY39" fmla="*/ 1577006 h 4006207"/>
              <a:gd name="connsiteX40" fmla="*/ 1785481 w 3654515"/>
              <a:gd name="connsiteY40" fmla="*/ 2290627 h 4006207"/>
              <a:gd name="connsiteX41" fmla="*/ 2246299 w 3654515"/>
              <a:gd name="connsiteY41" fmla="*/ 2290627 h 4006207"/>
              <a:gd name="connsiteX42" fmla="*/ 2246299 w 3654515"/>
              <a:gd name="connsiteY42" fmla="*/ 2122423 h 4006207"/>
              <a:gd name="connsiteX43" fmla="*/ 2000463 w 3654515"/>
              <a:gd name="connsiteY43" fmla="*/ 2122423 h 4006207"/>
              <a:gd name="connsiteX44" fmla="*/ 2000463 w 3654515"/>
              <a:gd name="connsiteY44" fmla="*/ 1577006 h 4006207"/>
              <a:gd name="connsiteX45" fmla="*/ 1330885 w 3654515"/>
              <a:gd name="connsiteY45" fmla="*/ 1565062 h 4006207"/>
              <a:gd name="connsiteX46" fmla="*/ 1140785 w 3654515"/>
              <a:gd name="connsiteY46" fmla="*/ 1612587 h 4006207"/>
              <a:gd name="connsiteX47" fmla="*/ 1010900 w 3654515"/>
              <a:gd name="connsiteY47" fmla="*/ 1747200 h 4006207"/>
              <a:gd name="connsiteX48" fmla="*/ 964619 w 3654515"/>
              <a:gd name="connsiteY48" fmla="*/ 1943272 h 4006207"/>
              <a:gd name="connsiteX49" fmla="*/ 1010403 w 3654515"/>
              <a:gd name="connsiteY49" fmla="*/ 2129639 h 4006207"/>
              <a:gd name="connsiteX50" fmla="*/ 1138546 w 3654515"/>
              <a:gd name="connsiteY50" fmla="*/ 2257534 h 4006207"/>
              <a:gd name="connsiteX51" fmla="*/ 1321430 w 3654515"/>
              <a:gd name="connsiteY51" fmla="*/ 2303068 h 4006207"/>
              <a:gd name="connsiteX52" fmla="*/ 1404537 w 3654515"/>
              <a:gd name="connsiteY52" fmla="*/ 2294608 h 4006207"/>
              <a:gd name="connsiteX53" fmla="*/ 1495108 w 3654515"/>
              <a:gd name="connsiteY53" fmla="*/ 2386672 h 4006207"/>
              <a:gd name="connsiteX54" fmla="*/ 1764831 w 3654515"/>
              <a:gd name="connsiteY54" fmla="*/ 2386672 h 4006207"/>
              <a:gd name="connsiteX55" fmla="*/ 1576224 w 3654515"/>
              <a:gd name="connsiteY55" fmla="*/ 2204535 h 4006207"/>
              <a:gd name="connsiteX56" fmla="*/ 1683217 w 3654515"/>
              <a:gd name="connsiteY56" fmla="*/ 1931826 h 4006207"/>
              <a:gd name="connsiteX57" fmla="*/ 1639176 w 3654515"/>
              <a:gd name="connsiteY57" fmla="*/ 1740482 h 4006207"/>
              <a:gd name="connsiteX58" fmla="*/ 1514267 w 3654515"/>
              <a:gd name="connsiteY58" fmla="*/ 1610597 h 4006207"/>
              <a:gd name="connsiteX59" fmla="*/ 1330885 w 3654515"/>
              <a:gd name="connsiteY59" fmla="*/ 1565062 h 4006207"/>
              <a:gd name="connsiteX60" fmla="*/ 683674 w 3654515"/>
              <a:gd name="connsiteY60" fmla="*/ 1565062 h 4006207"/>
              <a:gd name="connsiteX61" fmla="*/ 472673 w 3654515"/>
              <a:gd name="connsiteY61" fmla="*/ 1627019 h 4006207"/>
              <a:gd name="connsiteX62" fmla="*/ 394045 w 3654515"/>
              <a:gd name="connsiteY62" fmla="*/ 1792485 h 4006207"/>
              <a:gd name="connsiteX63" fmla="*/ 566230 w 3654515"/>
              <a:gd name="connsiteY63" fmla="*/ 2006472 h 4006207"/>
              <a:gd name="connsiteX64" fmla="*/ 639135 w 3654515"/>
              <a:gd name="connsiteY64" fmla="*/ 2037824 h 4006207"/>
              <a:gd name="connsiteX65" fmla="*/ 668496 w 3654515"/>
              <a:gd name="connsiteY65" fmla="*/ 2062457 h 4006207"/>
              <a:gd name="connsiteX66" fmla="*/ 678200 w 3654515"/>
              <a:gd name="connsiteY66" fmla="*/ 2093062 h 4006207"/>
              <a:gd name="connsiteX67" fmla="*/ 658792 w 3654515"/>
              <a:gd name="connsiteY67" fmla="*/ 2130137 h 4006207"/>
              <a:gd name="connsiteX68" fmla="*/ 604051 w 3654515"/>
              <a:gd name="connsiteY68" fmla="*/ 2142827 h 4006207"/>
              <a:gd name="connsiteX69" fmla="*/ 503029 w 3654515"/>
              <a:gd name="connsiteY69" fmla="*/ 2122672 h 4006207"/>
              <a:gd name="connsiteX70" fmla="*/ 403998 w 3654515"/>
              <a:gd name="connsiteY70" fmla="*/ 2069673 h 4006207"/>
              <a:gd name="connsiteX71" fmla="*/ 403998 w 3654515"/>
              <a:gd name="connsiteY71" fmla="*/ 2265247 h 4006207"/>
              <a:gd name="connsiteX72" fmla="*/ 609027 w 3654515"/>
              <a:gd name="connsiteY72" fmla="*/ 2303068 h 4006207"/>
              <a:gd name="connsiteX73" fmla="*/ 774245 w 3654515"/>
              <a:gd name="connsiteY73" fmla="*/ 2277191 h 4006207"/>
              <a:gd name="connsiteX74" fmla="*/ 880990 w 3654515"/>
              <a:gd name="connsiteY74" fmla="*/ 2198563 h 4006207"/>
              <a:gd name="connsiteX75" fmla="*/ 919059 w 3654515"/>
              <a:gd name="connsiteY75" fmla="*/ 2074650 h 4006207"/>
              <a:gd name="connsiteX76" fmla="*/ 873027 w 3654515"/>
              <a:gd name="connsiteY76" fmla="*/ 1948248 h 4006207"/>
              <a:gd name="connsiteX77" fmla="*/ 716021 w 3654515"/>
              <a:gd name="connsiteY77" fmla="*/ 1850212 h 4006207"/>
              <a:gd name="connsiteX78" fmla="*/ 642121 w 3654515"/>
              <a:gd name="connsiteY78" fmla="*/ 1812142 h 4006207"/>
              <a:gd name="connsiteX79" fmla="*/ 624454 w 3654515"/>
              <a:gd name="connsiteY79" fmla="*/ 1775068 h 4006207"/>
              <a:gd name="connsiteX80" fmla="*/ 646350 w 3654515"/>
              <a:gd name="connsiteY80" fmla="*/ 1738242 h 4006207"/>
              <a:gd name="connsiteX81" fmla="*/ 704077 w 3654515"/>
              <a:gd name="connsiteY81" fmla="*/ 1724806 h 4006207"/>
              <a:gd name="connsiteX82" fmla="*/ 881239 w 3654515"/>
              <a:gd name="connsiteY82" fmla="*/ 1774073 h 4006207"/>
              <a:gd name="connsiteX83" fmla="*/ 881239 w 3654515"/>
              <a:gd name="connsiteY83" fmla="*/ 1592433 h 4006207"/>
              <a:gd name="connsiteX84" fmla="*/ 809329 w 3654515"/>
              <a:gd name="connsiteY84" fmla="*/ 1575513 h 4006207"/>
              <a:gd name="connsiteX85" fmla="*/ 752349 w 3654515"/>
              <a:gd name="connsiteY85" fmla="*/ 1568048 h 4006207"/>
              <a:gd name="connsiteX86" fmla="*/ 683674 w 3654515"/>
              <a:gd name="connsiteY86" fmla="*/ 1565062 h 4006207"/>
              <a:gd name="connsiteX87" fmla="*/ 1309044 w 3654515"/>
              <a:gd name="connsiteY87" fmla="*/ 196190 h 4006207"/>
              <a:gd name="connsiteX88" fmla="*/ 347062 w 3654515"/>
              <a:gd name="connsiteY88" fmla="*/ 500340 h 4006207"/>
              <a:gd name="connsiteX89" fmla="*/ 1309044 w 3654515"/>
              <a:gd name="connsiteY89" fmla="*/ 804488 h 4006207"/>
              <a:gd name="connsiteX90" fmla="*/ 2271029 w 3654515"/>
              <a:gd name="connsiteY90" fmla="*/ 500340 h 4006207"/>
              <a:gd name="connsiteX91" fmla="*/ 1309044 w 3654515"/>
              <a:gd name="connsiteY91" fmla="*/ 196190 h 4006207"/>
              <a:gd name="connsiteX92" fmla="*/ 1315224 w 3654515"/>
              <a:gd name="connsiteY92" fmla="*/ 0 h 4006207"/>
              <a:gd name="connsiteX93" fmla="*/ 2630444 w 3654515"/>
              <a:gd name="connsiteY93" fmla="*/ 588894 h 4006207"/>
              <a:gd name="connsiteX94" fmla="*/ 2636856 w 3654515"/>
              <a:gd name="connsiteY94" fmla="*/ 2379088 h 4006207"/>
              <a:gd name="connsiteX95" fmla="*/ 1860931 w 3654515"/>
              <a:gd name="connsiteY95" fmla="*/ 2847882 h 4006207"/>
              <a:gd name="connsiteX96" fmla="*/ 1167213 w 3654515"/>
              <a:gd name="connsiteY96" fmla="*/ 3297268 h 4006207"/>
              <a:gd name="connsiteX97" fmla="*/ 1144936 w 3654515"/>
              <a:gd name="connsiteY97" fmla="*/ 3503600 h 4006207"/>
              <a:gd name="connsiteX98" fmla="*/ 1050193 w 3654515"/>
              <a:gd name="connsiteY98" fmla="*/ 3520680 h 4006207"/>
              <a:gd name="connsiteX99" fmla="*/ 0 w 3654515"/>
              <a:gd name="connsiteY99" fmla="*/ 2943751 h 4006207"/>
              <a:gd name="connsiteX100" fmla="*/ 0 w 3654515"/>
              <a:gd name="connsiteY100" fmla="*/ 588894 h 4006207"/>
              <a:gd name="connsiteX101" fmla="*/ 1315224 w 3654515"/>
              <a:gd name="connsiteY101" fmla="*/ 0 h 400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654515" h="4006207">
                <a:moveTo>
                  <a:pt x="2615664" y="2534931"/>
                </a:moveTo>
                <a:cubicBezTo>
                  <a:pt x="2075168" y="2553950"/>
                  <a:pt x="1992068" y="3047282"/>
                  <a:pt x="1960582" y="3034209"/>
                </a:cubicBezTo>
                <a:cubicBezTo>
                  <a:pt x="1750630" y="2947045"/>
                  <a:pt x="1387344" y="3032852"/>
                  <a:pt x="1338741" y="3425023"/>
                </a:cubicBezTo>
                <a:cubicBezTo>
                  <a:pt x="1313406" y="3629467"/>
                  <a:pt x="1448733" y="3854175"/>
                  <a:pt x="1731746" y="3891938"/>
                </a:cubicBezTo>
                <a:lnTo>
                  <a:pt x="1776343" y="3896192"/>
                </a:lnTo>
                <a:lnTo>
                  <a:pt x="1804775" y="3901622"/>
                </a:lnTo>
                <a:lnTo>
                  <a:pt x="3274309" y="3901622"/>
                </a:lnTo>
                <a:lnTo>
                  <a:pt x="3279764" y="3900582"/>
                </a:lnTo>
                <a:lnTo>
                  <a:pt x="3285213" y="3901622"/>
                </a:lnTo>
                <a:cubicBezTo>
                  <a:pt x="3450282" y="3901622"/>
                  <a:pt x="3586162" y="3769274"/>
                  <a:pt x="3560897" y="3646315"/>
                </a:cubicBezTo>
                <a:cubicBezTo>
                  <a:pt x="3543701" y="3562623"/>
                  <a:pt x="3485290" y="3469652"/>
                  <a:pt x="3253200" y="3434254"/>
                </a:cubicBezTo>
                <a:cubicBezTo>
                  <a:pt x="3255079" y="3357929"/>
                  <a:pt x="3270309" y="3308317"/>
                  <a:pt x="3272188" y="3231989"/>
                </a:cubicBezTo>
                <a:cubicBezTo>
                  <a:pt x="3272188" y="2854587"/>
                  <a:pt x="3006128" y="2534931"/>
                  <a:pt x="2615664" y="2534931"/>
                </a:cubicBezTo>
                <a:close/>
                <a:moveTo>
                  <a:pt x="2610633" y="2448880"/>
                </a:moveTo>
                <a:cubicBezTo>
                  <a:pt x="3031516" y="2448880"/>
                  <a:pt x="3372712" y="2797500"/>
                  <a:pt x="3372712" y="3227544"/>
                </a:cubicBezTo>
                <a:lnTo>
                  <a:pt x="3352240" y="3365886"/>
                </a:lnTo>
                <a:lnTo>
                  <a:pt x="3457751" y="3387188"/>
                </a:lnTo>
                <a:cubicBezTo>
                  <a:pt x="3573383" y="3436096"/>
                  <a:pt x="3654515" y="3550593"/>
                  <a:pt x="3654515" y="3684038"/>
                </a:cubicBezTo>
                <a:cubicBezTo>
                  <a:pt x="3654515" y="3861967"/>
                  <a:pt x="3510277" y="4006204"/>
                  <a:pt x="3332349" y="4006204"/>
                </a:cubicBezTo>
                <a:lnTo>
                  <a:pt x="3326473" y="4005021"/>
                </a:lnTo>
                <a:lnTo>
                  <a:pt x="3320592" y="4006207"/>
                </a:lnTo>
                <a:lnTo>
                  <a:pt x="1736561" y="4006204"/>
                </a:lnTo>
                <a:lnTo>
                  <a:pt x="1705914" y="4000020"/>
                </a:lnTo>
                <a:lnTo>
                  <a:pt x="1657844" y="3995171"/>
                </a:lnTo>
                <a:cubicBezTo>
                  <a:pt x="1410373" y="3944532"/>
                  <a:pt x="1224216" y="3725571"/>
                  <a:pt x="1224216" y="3463131"/>
                </a:cubicBezTo>
                <a:cubicBezTo>
                  <a:pt x="1224216" y="3163198"/>
                  <a:pt x="1467359" y="2920055"/>
                  <a:pt x="1767292" y="2920055"/>
                </a:cubicBezTo>
                <a:cubicBezTo>
                  <a:pt x="1804783" y="2920055"/>
                  <a:pt x="1841387" y="2923852"/>
                  <a:pt x="1876738" y="2931089"/>
                </a:cubicBezTo>
                <a:lnTo>
                  <a:pt x="1903868" y="2939508"/>
                </a:lnTo>
                <a:lnTo>
                  <a:pt x="1908440" y="2924453"/>
                </a:lnTo>
                <a:cubicBezTo>
                  <a:pt x="2024131" y="2644980"/>
                  <a:pt x="2294968" y="2448880"/>
                  <a:pt x="2610633" y="2448880"/>
                </a:cubicBezTo>
                <a:close/>
                <a:moveTo>
                  <a:pt x="1328895" y="1748195"/>
                </a:moveTo>
                <a:cubicBezTo>
                  <a:pt x="1368043" y="1748195"/>
                  <a:pt x="1398897" y="1765115"/>
                  <a:pt x="1421457" y="1798955"/>
                </a:cubicBezTo>
                <a:cubicBezTo>
                  <a:pt x="1444017" y="1832795"/>
                  <a:pt x="1455297" y="1879076"/>
                  <a:pt x="1455297" y="1937798"/>
                </a:cubicBezTo>
                <a:cubicBezTo>
                  <a:pt x="1455297" y="1993202"/>
                  <a:pt x="1443353" y="2037326"/>
                  <a:pt x="1419466" y="2070171"/>
                </a:cubicBezTo>
                <a:cubicBezTo>
                  <a:pt x="1395579" y="2103015"/>
                  <a:pt x="1364228" y="2119438"/>
                  <a:pt x="1325411" y="2119438"/>
                </a:cubicBezTo>
                <a:cubicBezTo>
                  <a:pt x="1284605" y="2119438"/>
                  <a:pt x="1252341" y="2103181"/>
                  <a:pt x="1228620" y="2070668"/>
                </a:cubicBezTo>
                <a:cubicBezTo>
                  <a:pt x="1204899" y="2038156"/>
                  <a:pt x="1193038" y="1992870"/>
                  <a:pt x="1193038" y="1934812"/>
                </a:cubicBezTo>
                <a:cubicBezTo>
                  <a:pt x="1193038" y="1875426"/>
                  <a:pt x="1204981" y="1829477"/>
                  <a:pt x="1228869" y="1796964"/>
                </a:cubicBezTo>
                <a:cubicBezTo>
                  <a:pt x="1252755" y="1764451"/>
                  <a:pt x="1286097" y="1748195"/>
                  <a:pt x="1328895" y="1748195"/>
                </a:cubicBezTo>
                <a:close/>
                <a:moveTo>
                  <a:pt x="1785481" y="1577006"/>
                </a:moveTo>
                <a:lnTo>
                  <a:pt x="1785481" y="2290627"/>
                </a:lnTo>
                <a:lnTo>
                  <a:pt x="2246299" y="2290627"/>
                </a:lnTo>
                <a:lnTo>
                  <a:pt x="2246299" y="2122423"/>
                </a:lnTo>
                <a:lnTo>
                  <a:pt x="2000463" y="2122423"/>
                </a:lnTo>
                <a:lnTo>
                  <a:pt x="2000463" y="1577006"/>
                </a:lnTo>
                <a:close/>
                <a:moveTo>
                  <a:pt x="1330885" y="1565062"/>
                </a:moveTo>
                <a:cubicBezTo>
                  <a:pt x="1259888" y="1565062"/>
                  <a:pt x="1196522" y="1580904"/>
                  <a:pt x="1140785" y="1612587"/>
                </a:cubicBezTo>
                <a:cubicBezTo>
                  <a:pt x="1085049" y="1644270"/>
                  <a:pt x="1041754" y="1689141"/>
                  <a:pt x="1010900" y="1747200"/>
                </a:cubicBezTo>
                <a:cubicBezTo>
                  <a:pt x="980046" y="1805258"/>
                  <a:pt x="964619" y="1870616"/>
                  <a:pt x="964619" y="1943272"/>
                </a:cubicBezTo>
                <a:cubicBezTo>
                  <a:pt x="964619" y="2012610"/>
                  <a:pt x="979880" y="2074733"/>
                  <a:pt x="1010403" y="2129639"/>
                </a:cubicBezTo>
                <a:cubicBezTo>
                  <a:pt x="1040925" y="2184546"/>
                  <a:pt x="1083639" y="2227178"/>
                  <a:pt x="1138546" y="2257534"/>
                </a:cubicBezTo>
                <a:cubicBezTo>
                  <a:pt x="1193453" y="2287890"/>
                  <a:pt x="1254414" y="2303068"/>
                  <a:pt x="1321430" y="2303068"/>
                </a:cubicBezTo>
                <a:cubicBezTo>
                  <a:pt x="1350294" y="2303068"/>
                  <a:pt x="1377996" y="2300248"/>
                  <a:pt x="1404537" y="2294608"/>
                </a:cubicBezTo>
                <a:lnTo>
                  <a:pt x="1495108" y="2386672"/>
                </a:lnTo>
                <a:lnTo>
                  <a:pt x="1764831" y="2386672"/>
                </a:lnTo>
                <a:lnTo>
                  <a:pt x="1576224" y="2204535"/>
                </a:lnTo>
                <a:cubicBezTo>
                  <a:pt x="1647553" y="2133206"/>
                  <a:pt x="1683217" y="2042303"/>
                  <a:pt x="1683217" y="1931826"/>
                </a:cubicBezTo>
                <a:cubicBezTo>
                  <a:pt x="1683217" y="1860497"/>
                  <a:pt x="1668537" y="1796715"/>
                  <a:pt x="1639176" y="1740482"/>
                </a:cubicBezTo>
                <a:cubicBezTo>
                  <a:pt x="1609815" y="1684248"/>
                  <a:pt x="1568179" y="1640953"/>
                  <a:pt x="1514267" y="1610597"/>
                </a:cubicBezTo>
                <a:cubicBezTo>
                  <a:pt x="1460356" y="1580240"/>
                  <a:pt x="1399229" y="1565062"/>
                  <a:pt x="1330885" y="1565062"/>
                </a:cubicBezTo>
                <a:close/>
                <a:moveTo>
                  <a:pt x="683674" y="1565062"/>
                </a:moveTo>
                <a:cubicBezTo>
                  <a:pt x="595425" y="1565062"/>
                  <a:pt x="525091" y="1585714"/>
                  <a:pt x="472673" y="1627019"/>
                </a:cubicBezTo>
                <a:cubicBezTo>
                  <a:pt x="420254" y="1668323"/>
                  <a:pt x="394045" y="1723479"/>
                  <a:pt x="394045" y="1792485"/>
                </a:cubicBezTo>
                <a:cubicBezTo>
                  <a:pt x="394045" y="1891019"/>
                  <a:pt x="451440" y="1962348"/>
                  <a:pt x="566230" y="2006472"/>
                </a:cubicBezTo>
                <a:cubicBezTo>
                  <a:pt x="601728" y="2019743"/>
                  <a:pt x="626030" y="2030193"/>
                  <a:pt x="639135" y="2037824"/>
                </a:cubicBezTo>
                <a:cubicBezTo>
                  <a:pt x="652239" y="2045455"/>
                  <a:pt x="662026" y="2053666"/>
                  <a:pt x="668496" y="2062457"/>
                </a:cubicBezTo>
                <a:cubicBezTo>
                  <a:pt x="674965" y="2071249"/>
                  <a:pt x="678200" y="2081451"/>
                  <a:pt x="678200" y="2093062"/>
                </a:cubicBezTo>
                <a:cubicBezTo>
                  <a:pt x="678200" y="2109319"/>
                  <a:pt x="671730" y="2121677"/>
                  <a:pt x="658792" y="2130137"/>
                </a:cubicBezTo>
                <a:cubicBezTo>
                  <a:pt x="645853" y="2138597"/>
                  <a:pt x="627606" y="2142827"/>
                  <a:pt x="604051" y="2142827"/>
                </a:cubicBezTo>
                <a:cubicBezTo>
                  <a:pt x="572865" y="2142827"/>
                  <a:pt x="539191" y="2136109"/>
                  <a:pt x="503029" y="2122672"/>
                </a:cubicBezTo>
                <a:cubicBezTo>
                  <a:pt x="466867" y="2109236"/>
                  <a:pt x="433857" y="2091570"/>
                  <a:pt x="403998" y="2069673"/>
                </a:cubicBezTo>
                <a:lnTo>
                  <a:pt x="403998" y="2265247"/>
                </a:lnTo>
                <a:cubicBezTo>
                  <a:pt x="466037" y="2290461"/>
                  <a:pt x="534381" y="2303068"/>
                  <a:pt x="609027" y="2303068"/>
                </a:cubicBezTo>
                <a:cubicBezTo>
                  <a:pt x="673389" y="2303068"/>
                  <a:pt x="728462" y="2294442"/>
                  <a:pt x="774245" y="2277191"/>
                </a:cubicBezTo>
                <a:cubicBezTo>
                  <a:pt x="820028" y="2259939"/>
                  <a:pt x="855610" y="2233730"/>
                  <a:pt x="880990" y="2198563"/>
                </a:cubicBezTo>
                <a:cubicBezTo>
                  <a:pt x="906370" y="2163396"/>
                  <a:pt x="919059" y="2122092"/>
                  <a:pt x="919059" y="2074650"/>
                </a:cubicBezTo>
                <a:cubicBezTo>
                  <a:pt x="919059" y="2025881"/>
                  <a:pt x="903715" y="1983747"/>
                  <a:pt x="873027" y="1948248"/>
                </a:cubicBezTo>
                <a:cubicBezTo>
                  <a:pt x="842339" y="1912749"/>
                  <a:pt x="790004" y="1880071"/>
                  <a:pt x="716021" y="1850212"/>
                </a:cubicBezTo>
                <a:cubicBezTo>
                  <a:pt x="678532" y="1834619"/>
                  <a:pt x="653898" y="1821929"/>
                  <a:pt x="642121" y="1812142"/>
                </a:cubicBezTo>
                <a:cubicBezTo>
                  <a:pt x="630343" y="1802355"/>
                  <a:pt x="624454" y="1789997"/>
                  <a:pt x="624454" y="1775068"/>
                </a:cubicBezTo>
                <a:cubicBezTo>
                  <a:pt x="624454" y="1759475"/>
                  <a:pt x="631753" y="1747200"/>
                  <a:pt x="646350" y="1738242"/>
                </a:cubicBezTo>
                <a:cubicBezTo>
                  <a:pt x="660948" y="1729285"/>
                  <a:pt x="680190" y="1724806"/>
                  <a:pt x="704077" y="1724806"/>
                </a:cubicBezTo>
                <a:cubicBezTo>
                  <a:pt x="762136" y="1724806"/>
                  <a:pt x="821189" y="1741228"/>
                  <a:pt x="881239" y="1774073"/>
                </a:cubicBezTo>
                <a:lnTo>
                  <a:pt x="881239" y="1592433"/>
                </a:lnTo>
                <a:cubicBezTo>
                  <a:pt x="850385" y="1584139"/>
                  <a:pt x="826415" y="1578499"/>
                  <a:pt x="809329" y="1575513"/>
                </a:cubicBezTo>
                <a:cubicBezTo>
                  <a:pt x="792243" y="1572527"/>
                  <a:pt x="773250" y="1570039"/>
                  <a:pt x="752349" y="1568048"/>
                </a:cubicBezTo>
                <a:cubicBezTo>
                  <a:pt x="731448" y="1566057"/>
                  <a:pt x="708556" y="1565062"/>
                  <a:pt x="683674" y="1565062"/>
                </a:cubicBezTo>
                <a:close/>
                <a:moveTo>
                  <a:pt x="1309044" y="196190"/>
                </a:moveTo>
                <a:cubicBezTo>
                  <a:pt x="777755" y="196190"/>
                  <a:pt x="347062" y="332363"/>
                  <a:pt x="347062" y="500340"/>
                </a:cubicBezTo>
                <a:cubicBezTo>
                  <a:pt x="347062" y="668316"/>
                  <a:pt x="777755" y="804488"/>
                  <a:pt x="1309044" y="804488"/>
                </a:cubicBezTo>
                <a:cubicBezTo>
                  <a:pt x="1840335" y="804488"/>
                  <a:pt x="2271029" y="668316"/>
                  <a:pt x="2271029" y="500340"/>
                </a:cubicBezTo>
                <a:cubicBezTo>
                  <a:pt x="2271029" y="332363"/>
                  <a:pt x="1840335" y="196190"/>
                  <a:pt x="1309044" y="196190"/>
                </a:cubicBezTo>
                <a:close/>
                <a:moveTo>
                  <a:pt x="1315224" y="0"/>
                </a:moveTo>
                <a:cubicBezTo>
                  <a:pt x="2041487" y="0"/>
                  <a:pt x="2630444" y="263538"/>
                  <a:pt x="2630444" y="588894"/>
                </a:cubicBezTo>
                <a:cubicBezTo>
                  <a:pt x="2632582" y="1185624"/>
                  <a:pt x="2634718" y="1782357"/>
                  <a:pt x="2636856" y="2379088"/>
                </a:cubicBezTo>
                <a:cubicBezTo>
                  <a:pt x="2239277" y="2346543"/>
                  <a:pt x="1952849" y="2602556"/>
                  <a:pt x="1860931" y="2847882"/>
                </a:cubicBezTo>
                <a:cubicBezTo>
                  <a:pt x="1610647" y="2807470"/>
                  <a:pt x="1299367" y="2933621"/>
                  <a:pt x="1167213" y="3297268"/>
                </a:cubicBezTo>
                <a:cubicBezTo>
                  <a:pt x="1137653" y="3455719"/>
                  <a:pt x="1164439" y="3466365"/>
                  <a:pt x="1144936" y="3503600"/>
                </a:cubicBezTo>
                <a:cubicBezTo>
                  <a:pt x="1125433" y="3540836"/>
                  <a:pt x="1157653" y="3515663"/>
                  <a:pt x="1050193" y="3520680"/>
                </a:cubicBezTo>
                <a:cubicBezTo>
                  <a:pt x="450921" y="3465791"/>
                  <a:pt x="0" y="3228437"/>
                  <a:pt x="0" y="2943751"/>
                </a:cubicBezTo>
                <a:lnTo>
                  <a:pt x="0" y="588894"/>
                </a:lnTo>
                <a:cubicBezTo>
                  <a:pt x="0" y="263538"/>
                  <a:pt x="588957" y="0"/>
                  <a:pt x="1315224" y="0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7">
              <a:lnSpc>
                <a:spcPct val="90000"/>
              </a:lnSpc>
              <a:spcAft>
                <a:spcPts val="600"/>
              </a:spcAft>
            </a:pPr>
            <a:endParaRPr lang="en-US" sz="7998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9" name="Left Bracket 28"/>
          <p:cNvSpPr/>
          <p:nvPr/>
        </p:nvSpPr>
        <p:spPr>
          <a:xfrm flipH="1">
            <a:off x="4085461" y="2484341"/>
            <a:ext cx="159777" cy="2316950"/>
          </a:xfrm>
          <a:prstGeom prst="leftBracket">
            <a:avLst/>
          </a:prstGeom>
          <a:ln w="19050">
            <a:solidFill>
              <a:srgbClr val="EDC3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/>
            <a:endParaRPr lang="en-US" sz="1836" b="1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1500" y="4806040"/>
            <a:ext cx="399411" cy="2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1100" kern="0" dirty="0">
                <a:solidFill>
                  <a:srgbClr val="282828"/>
                </a:solidFill>
                <a:latin typeface="Segoe UI"/>
              </a:rPr>
              <a:t>1,N</a:t>
            </a:r>
          </a:p>
        </p:txBody>
      </p:sp>
      <p:sp>
        <p:nvSpPr>
          <p:cNvPr id="31" name="Left Arrow 30"/>
          <p:cNvSpPr/>
          <p:nvPr/>
        </p:nvSpPr>
        <p:spPr>
          <a:xfrm>
            <a:off x="4382499" y="3734175"/>
            <a:ext cx="441709" cy="22131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5424050" y="2093266"/>
            <a:ext cx="221311" cy="430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58335" y="1477699"/>
            <a:ext cx="399411" cy="2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1100" kern="0" dirty="0">
                <a:solidFill>
                  <a:srgbClr val="282828"/>
                </a:solidFill>
                <a:latin typeface="Segoe UI"/>
              </a:rPr>
              <a:t>1,N</a:t>
            </a:r>
          </a:p>
        </p:txBody>
      </p:sp>
      <p:sp>
        <p:nvSpPr>
          <p:cNvPr id="34" name="Down Arrow 33"/>
          <p:cNvSpPr/>
          <p:nvPr/>
        </p:nvSpPr>
        <p:spPr>
          <a:xfrm rot="-5400000">
            <a:off x="4341788" y="1431003"/>
            <a:ext cx="221311" cy="73141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1208" y="5163706"/>
            <a:ext cx="1225870" cy="23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63">
              <a:defRPr/>
            </a:pPr>
            <a:r>
              <a:rPr lang="en-US" sz="900" kern="0" dirty="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 Azure HDInsight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16" y="4760198"/>
            <a:ext cx="771450" cy="40350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856236" y="4742680"/>
            <a:ext cx="1229226" cy="863322"/>
          </a:xfrm>
          <a:prstGeom prst="rect">
            <a:avLst/>
          </a:prstGeom>
          <a:solidFill>
            <a:srgbClr val="F8F8F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Left Arrow 36"/>
          <p:cNvSpPr/>
          <p:nvPr/>
        </p:nvSpPr>
        <p:spPr bwMode="auto">
          <a:xfrm rot="10800000">
            <a:off x="4220587" y="5843464"/>
            <a:ext cx="641074" cy="294948"/>
          </a:xfrm>
          <a:prstGeom prst="leftArrow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585" y="5319152"/>
            <a:ext cx="1217535" cy="1168237"/>
          </a:xfrm>
          <a:prstGeom prst="rect">
            <a:avLst/>
          </a:prstGeom>
          <a:ln w="6350">
            <a:solidFill>
              <a:srgbClr val="1E1E1E">
                <a:alpha val="25000"/>
              </a:srgbClr>
            </a:solidFill>
          </a:ln>
        </p:spPr>
      </p:pic>
      <p:sp>
        <p:nvSpPr>
          <p:cNvPr id="59" name="TextBox 58"/>
          <p:cNvSpPr txBox="1"/>
          <p:nvPr/>
        </p:nvSpPr>
        <p:spPr>
          <a:xfrm>
            <a:off x="2783919" y="6539396"/>
            <a:ext cx="1364370" cy="25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>
              <a:defRPr/>
            </a:pPr>
            <a:r>
              <a:rPr lang="en-US" sz="1100" b="1" kern="0" dirty="0">
                <a:solidFill>
                  <a:srgbClr val="282828"/>
                </a:solidFill>
                <a:latin typeface="Segoe UI"/>
              </a:rPr>
              <a:t>Power BI Desktop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629348" y="1458004"/>
            <a:ext cx="1834110" cy="525643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80750" y="6464261"/>
            <a:ext cx="507906" cy="25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>
              <a:defRPr/>
            </a:pPr>
            <a:r>
              <a:rPr lang="en-US" sz="1100" b="1" kern="0" dirty="0">
                <a:solidFill>
                  <a:srgbClr val="0070C0"/>
                </a:solidFill>
                <a:latin typeface="Segoe UI"/>
              </a:rPr>
              <a:t>ARM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175559" y="1351771"/>
            <a:ext cx="4062619" cy="362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765" b="1" kern="0" dirty="0">
                <a:solidFill>
                  <a:srgbClr val="0070C0"/>
                </a:solidFill>
                <a:latin typeface="Segoe UI"/>
              </a:rPr>
              <a:t>ARM – Azure Resource Management</a:t>
            </a:r>
            <a:endParaRPr lang="en-US" sz="1765" dirty="0">
              <a:solidFill>
                <a:srgbClr val="50505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17836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5" grpId="0" animBg="1"/>
      <p:bldP spid="16" grpId="0" animBg="1"/>
      <p:bldP spid="17" grpId="0" animBg="1"/>
      <p:bldP spid="18" grpId="0" animBg="1"/>
      <p:bldP spid="21" grpId="0"/>
      <p:bldP spid="25" grpId="0" animBg="1"/>
      <p:bldP spid="26" grpId="0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7" grpId="0" animBg="1"/>
      <p:bldP spid="59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 BI">
  <a:themeElements>
    <a:clrScheme name="Custom 10">
      <a:dk1>
        <a:sysClr val="windowText" lastClr="000000"/>
      </a:dk1>
      <a:lt1>
        <a:sysClr val="window" lastClr="FFFFFF"/>
      </a:lt1>
      <a:dk2>
        <a:srgbClr val="282828"/>
      </a:dk2>
      <a:lt2>
        <a:srgbClr val="F2F2F2"/>
      </a:lt2>
      <a:accent1>
        <a:srgbClr val="EDC30D"/>
      </a:accent1>
      <a:accent2>
        <a:srgbClr val="01B8AA"/>
      </a:accent2>
      <a:accent3>
        <a:srgbClr val="D9D9D9"/>
      </a:accent3>
      <a:accent4>
        <a:srgbClr val="FFC000"/>
      </a:accent4>
      <a:accent5>
        <a:srgbClr val="4472C4"/>
      </a:accent5>
      <a:accent6>
        <a:srgbClr val="70AD47"/>
      </a:accent6>
      <a:hlink>
        <a:srgbClr val="282828"/>
      </a:hlink>
      <a:folHlink>
        <a:srgbClr val="282828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804 - Adding Power BI Data Experiences to Your Applications.potx" id="{5B042216-A246-470D-BDAC-7E1FE51CE20F}" vid="{8390A842-CDEE-4E90-9D5D-0D062994151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754</Words>
  <Application>Microsoft Office PowerPoint</Application>
  <PresentationFormat>Widescreen</PresentationFormat>
  <Paragraphs>197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Segoe UI</vt:lpstr>
      <vt:lpstr>Segoe UI Black</vt:lpstr>
      <vt:lpstr>Segoe UI Light</vt:lpstr>
      <vt:lpstr>Segoe UI Semibold</vt:lpstr>
      <vt:lpstr>Wingdings</vt:lpstr>
      <vt:lpstr>Office Theme</vt:lpstr>
      <vt:lpstr>Power BI</vt:lpstr>
      <vt:lpstr>5-30721_Build_2016_Template_Light</vt:lpstr>
      <vt:lpstr>Power BI</vt:lpstr>
      <vt:lpstr>What is Power BI?</vt:lpstr>
      <vt:lpstr>Connect to all the data around you!</vt:lpstr>
      <vt:lpstr>Power BI - Overview</vt:lpstr>
      <vt:lpstr>Power BI - Overview</vt:lpstr>
      <vt:lpstr>Power BI - Overview</vt:lpstr>
      <vt:lpstr>Embedding</vt:lpstr>
      <vt:lpstr>Choose the right Power BI embedding option</vt:lpstr>
      <vt:lpstr>Power BI Embedded Conceptual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Embedded</dc:title>
  <dc:creator>Guenda Sciancalepore</dc:creator>
  <cp:lastModifiedBy>Guenda Sciancalepore</cp:lastModifiedBy>
  <cp:revision>15</cp:revision>
  <dcterms:created xsi:type="dcterms:W3CDTF">2016-12-19T10:53:33Z</dcterms:created>
  <dcterms:modified xsi:type="dcterms:W3CDTF">2017-02-20T13:50:37Z</dcterms:modified>
</cp:coreProperties>
</file>