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91" r:id="rId5"/>
    <p:sldId id="268" r:id="rId6"/>
    <p:sldId id="285" r:id="rId7"/>
    <p:sldId id="305" r:id="rId8"/>
    <p:sldId id="286" r:id="rId9"/>
    <p:sldId id="306" r:id="rId10"/>
    <p:sldId id="307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0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2083158"/>
            <a:ext cx="7063740" cy="2057400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Administración de Proyectos de Ingeniería del Software y Organización del Personal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dirty="0"/>
              <a:t>Autor: </a:t>
            </a:r>
            <a:r>
              <a:rPr lang="es-ES" dirty="0"/>
              <a:t>Marlon Obando Cordero</a:t>
            </a:r>
            <a:endParaRPr dirty="0"/>
          </a:p>
          <a:p>
            <a:r>
              <a:rPr dirty="0" err="1"/>
              <a:t>Fecha</a:t>
            </a:r>
            <a:r>
              <a:rPr dirty="0"/>
              <a:t>:</a:t>
            </a:r>
            <a:r>
              <a:rPr lang="es-ES" dirty="0"/>
              <a:t> 29/01/2025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083057-D094-68CA-35C3-9535195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6" y="-541295"/>
            <a:ext cx="4570390" cy="23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E08D-2495-83F3-FD62-2ACACB0F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1C09-680C-8AB2-A690-E66DAAE9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DB18C9-F894-56D5-8C5E-6AFEFADAE0D1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Conclusión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52D86D-7874-8E41-706E-E4FFF20A760D}"/>
              </a:ext>
            </a:extLst>
          </p:cNvPr>
          <p:cNvSpPr txBox="1"/>
          <p:nvPr/>
        </p:nvSpPr>
        <p:spPr>
          <a:xfrm>
            <a:off x="270454" y="1382871"/>
            <a:ext cx="74568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La administración de proyectos es una pieza clave para el éxito de cualquier organización. Su correcta implementación permite optimizar recursos, minimizar riesgos y garantizar el cumplimiento de objetivos de manera eficiente. Con el uso de metodologías y herramientas adecuadas, se puede mejorar la gestión de proyectos y maximizar los resultados.</a:t>
            </a:r>
          </a:p>
        </p:txBody>
      </p:sp>
      <p:pic>
        <p:nvPicPr>
          <p:cNvPr id="2050" name="Picture 2" descr="QUÉ ES LA ADMINISTRACIÓN DE PROYECTOS | Nicolas L.">
            <a:extLst>
              <a:ext uri="{FF2B5EF4-FFF2-40B4-BE49-F238E27FC236}">
                <a16:creationId xmlns:a16="http://schemas.microsoft.com/office/drawing/2014/main" id="{27E36CFF-F684-F8F3-D8B6-7747CF34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3" y="3271944"/>
            <a:ext cx="5704536" cy="319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0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40A6CA-26BF-8C56-E808-23507C9B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91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2"/>
            <a:ext cx="8577330" cy="77053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913063"/>
            <a:ext cx="4211391" cy="303187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Administración de proyectos</a:t>
            </a: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Organización del personal</a:t>
            </a: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A8149-EAAA-8D5F-2B77-41CB3833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9930" y="1913063"/>
            <a:ext cx="3052093" cy="307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6" y="1909292"/>
            <a:ext cx="4079418" cy="33452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La administración de proyectos es una disciplina fundamental en el mundo empresarial y tecnológico, encargada de planificar, organizar, dirigir y controlar los recursos disponibles para alcanzar objetivos específicos dentro de un tiempo y presupuesto definidos.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809C59-3D10-741B-4C85-079A2EF7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47" y="1909292"/>
            <a:ext cx="3565436" cy="3345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FB0DA-7B58-8C5F-62A5-0A9CEA1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Administración de proyectos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BEAA-8EF8-87D6-94FF-8552AFDC6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Concepto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Características de un Proyecto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100" dirty="0"/>
              <a:t>Ciclo de Vida de un Proyecto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Factores Claves en la Administración de Proyectos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078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5BF7-3731-8F0C-BC69-037C1228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6E0-385D-F656-F86A-886A3C7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D617-26B4-0873-6C96-68CA8B7D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8" y="1223493"/>
            <a:ext cx="8073041" cy="3193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Un proyecto se distingue por: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b="1" dirty="0"/>
              <a:t>Temporalidad:</a:t>
            </a:r>
            <a:r>
              <a:rPr lang="es-ES" sz="2400" dirty="0"/>
              <a:t> Tiene un inicio y un fin definidos.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b="1" dirty="0"/>
              <a:t>Objetivos específicos:</a:t>
            </a:r>
            <a:r>
              <a:rPr lang="es-ES" sz="2400" dirty="0"/>
              <a:t> Busca cumplir una meta clara y concreta.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b="1" dirty="0"/>
              <a:t>Recursos limitados:</a:t>
            </a:r>
            <a:r>
              <a:rPr lang="es-ES" sz="2400" dirty="0"/>
              <a:t> Debe optimizarse el uso de tiempo, dinero y personal.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b="1" dirty="0"/>
              <a:t>Incertidumbre:</a:t>
            </a:r>
            <a:r>
              <a:rPr lang="es-ES" sz="2400" dirty="0"/>
              <a:t> Puede enfrentar cambios o riesgos imprevistos.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425C4B-5E7B-1D52-8826-A6CDE201A6D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Características de un Proyecto</a:t>
            </a:r>
          </a:p>
        </p:txBody>
      </p:sp>
    </p:spTree>
    <p:extLst>
      <p:ext uri="{BB962C8B-B14F-4D97-AF65-F5344CB8AC3E}">
        <p14:creationId xmlns:p14="http://schemas.microsoft.com/office/powerpoint/2010/main" val="341305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F2EF-1688-A140-077D-90F8D384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3F2-61B7-67E6-8AF9-D9585F4A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F7BA63-2CB1-E183-962D-15B8CE7A4B5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Ciclo de Vida de un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7B92DA-8440-2B8F-2AC8-F94FB040A71B}"/>
              </a:ext>
            </a:extLst>
          </p:cNvPr>
          <p:cNvSpPr txBox="1"/>
          <p:nvPr/>
        </p:nvSpPr>
        <p:spPr>
          <a:xfrm>
            <a:off x="128789" y="1026154"/>
            <a:ext cx="7662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proyecto atraviesa varias fases que conforman su ciclo de vida:</a:t>
            </a:r>
          </a:p>
          <a:p>
            <a:endParaRPr lang="es-C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A868E3-BFD5-3E99-C3F3-5AD8B9B7FD68}"/>
              </a:ext>
            </a:extLst>
          </p:cNvPr>
          <p:cNvSpPr txBox="1"/>
          <p:nvPr/>
        </p:nvSpPr>
        <p:spPr>
          <a:xfrm>
            <a:off x="128789" y="1576262"/>
            <a:ext cx="6735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Inicio del Proyecto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Definición de la necesidad o problema a resolver.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Identificación de los interesados.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Elaboración del acta de constitución del proyecto.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BF82F5-0E24-7281-4383-C0E64746AF48}"/>
              </a:ext>
            </a:extLst>
          </p:cNvPr>
          <p:cNvSpPr txBox="1"/>
          <p:nvPr/>
        </p:nvSpPr>
        <p:spPr>
          <a:xfrm>
            <a:off x="128789" y="3160024"/>
            <a:ext cx="5943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Planificación del Proyecto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Definir objetivos SMART (específicos, medibles, alcanzables, relevantes y con un tiempo definido).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el cronograma de actividades.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Establecer el presupuesto.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Identificar riesgos y definir planes de mitigación.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7B5082-CCF4-7E03-823A-D496C5F571D0}"/>
              </a:ext>
            </a:extLst>
          </p:cNvPr>
          <p:cNvSpPr txBox="1"/>
          <p:nvPr/>
        </p:nvSpPr>
        <p:spPr>
          <a:xfrm>
            <a:off x="128789" y="5297784"/>
            <a:ext cx="6490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Ejecución del Proyecto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Desarrollo de las actividades planificadas.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Coordinación de recursos y personal.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Supervisión del avance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77346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6E59E-E773-641B-C04D-6C50A11BE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434-C665-1817-CBEC-2C5B0E5E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9E522B-9CF7-3D37-1368-32DAA8CC203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Ciclo de Vida de un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DC9C80-FA57-7F3E-7135-DF962F5F4B09}"/>
              </a:ext>
            </a:extLst>
          </p:cNvPr>
          <p:cNvSpPr txBox="1"/>
          <p:nvPr/>
        </p:nvSpPr>
        <p:spPr>
          <a:xfrm>
            <a:off x="206061" y="1116426"/>
            <a:ext cx="7688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Monitoreo y Control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Medir el desempeño del proyecto.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Aplicar acciones correctivas en caso de desviaciones.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Gestionar cambios en el alcance, tiempo o costos.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3CB3C-275D-C30C-80F5-628259F03497}"/>
              </a:ext>
            </a:extLst>
          </p:cNvPr>
          <p:cNvSpPr txBox="1"/>
          <p:nvPr/>
        </p:nvSpPr>
        <p:spPr>
          <a:xfrm>
            <a:off x="206060" y="2696647"/>
            <a:ext cx="74697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Cierre del Proyecto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Entrega del producto o servicio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Evaluación del desempeño del proyecto.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Documentación de lecciones aprendidas.</a:t>
            </a:r>
          </a:p>
        </p:txBody>
      </p:sp>
      <p:pic>
        <p:nvPicPr>
          <p:cNvPr id="1026" name="Picture 2" descr="Ciclo de vida del proyecto - TodoPMP : TodoPMP">
            <a:extLst>
              <a:ext uri="{FF2B5EF4-FFF2-40B4-BE49-F238E27FC236}">
                <a16:creationId xmlns:a16="http://schemas.microsoft.com/office/drawing/2014/main" id="{3D2A85B9-CC1C-4A9B-F278-20910581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8" y="4109699"/>
            <a:ext cx="6718075" cy="27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6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35AB-1EB7-81AB-C3E3-30B5B1FF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A392-8144-5208-9F09-E5EA2D41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BFC1CD-7321-6E6A-2A99-25B8FA94675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Factores Claves en la Administración de Proyectos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BD911-D396-3346-E90A-8F577773CA14}"/>
              </a:ext>
            </a:extLst>
          </p:cNvPr>
          <p:cNvSpPr txBox="1"/>
          <p:nvPr/>
        </p:nvSpPr>
        <p:spPr>
          <a:xfrm>
            <a:off x="-1" y="1110853"/>
            <a:ext cx="828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que un proyecto sea exitoso, es fundamental considerar: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C0701B-E252-2FA6-1733-76741B6C567B}"/>
              </a:ext>
            </a:extLst>
          </p:cNvPr>
          <p:cNvSpPr txBox="1"/>
          <p:nvPr/>
        </p:nvSpPr>
        <p:spPr>
          <a:xfrm>
            <a:off x="193182" y="1564884"/>
            <a:ext cx="7122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del Alcance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Definir claramente los objetivos y entregables.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Evitar la expansión del alcance sin un análisis previo.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9CA3AB-32C7-B4AC-524E-3E6BA6298682}"/>
              </a:ext>
            </a:extLst>
          </p:cNvPr>
          <p:cNvSpPr txBox="1"/>
          <p:nvPr/>
        </p:nvSpPr>
        <p:spPr>
          <a:xfrm>
            <a:off x="244698" y="3279236"/>
            <a:ext cx="80879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del Tiempo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cronogramas detallados con herramientas como el diagrama de Gantt.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Priorizar tareas críticas para evitar retrasos.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B957A8-B39E-3644-8AA1-B11E2A283415}"/>
              </a:ext>
            </a:extLst>
          </p:cNvPr>
          <p:cNvSpPr txBox="1"/>
          <p:nvPr/>
        </p:nvSpPr>
        <p:spPr>
          <a:xfrm>
            <a:off x="257577" y="5267991"/>
            <a:ext cx="7521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 la Calidad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Garantizar el cumplimiento de estándares establecidos.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 auditorías y revisiones periódicas.</a:t>
            </a:r>
          </a:p>
        </p:txBody>
      </p:sp>
    </p:spTree>
    <p:extLst>
      <p:ext uri="{BB962C8B-B14F-4D97-AF65-F5344CB8AC3E}">
        <p14:creationId xmlns:p14="http://schemas.microsoft.com/office/powerpoint/2010/main" val="2801037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8FCA-1C78-6EEF-D513-911E2D0E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59D9-E762-EB66-F2BC-36AD1D30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proyectos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45323C-67BD-F473-C03D-C3000A29BA98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Factores Claves en la Administración de Proyectos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C2F89E-2AE9-136E-6690-8A9A48FD576F}"/>
              </a:ext>
            </a:extLst>
          </p:cNvPr>
          <p:cNvSpPr txBox="1"/>
          <p:nvPr/>
        </p:nvSpPr>
        <p:spPr>
          <a:xfrm>
            <a:off x="257577" y="3675890"/>
            <a:ext cx="80106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 los Recursos Humanos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Asignar roles y responsabilidades adecuadamente.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Promover un ambiente de trabajo colaborativo y motivador.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E759D3-FC5C-B72C-9CEB-6F11F6661648}"/>
              </a:ext>
            </a:extLst>
          </p:cNvPr>
          <p:cNvSpPr txBox="1"/>
          <p:nvPr/>
        </p:nvSpPr>
        <p:spPr>
          <a:xfrm>
            <a:off x="257577" y="1347303"/>
            <a:ext cx="7868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del Costo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Controlar el presupuesto mediante el análisis de costos planificados vs. reales.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 estrategias de reducción de costos sin comprometer la calidad</a:t>
            </a:r>
          </a:p>
        </p:txBody>
      </p:sp>
    </p:spTree>
    <p:extLst>
      <p:ext uri="{BB962C8B-B14F-4D97-AF65-F5344CB8AC3E}">
        <p14:creationId xmlns:p14="http://schemas.microsoft.com/office/powerpoint/2010/main" val="1657738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2A4F1C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436</TotalTime>
  <Words>503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Century Schoolbook</vt:lpstr>
      <vt:lpstr>Wingdings</vt:lpstr>
      <vt:lpstr>Wingdings 2</vt:lpstr>
      <vt:lpstr>Vista</vt:lpstr>
      <vt:lpstr>Administración de Proyectos de Ingeniería del Software y Organización del Personal</vt:lpstr>
      <vt:lpstr>Contenido</vt:lpstr>
      <vt:lpstr>Introducción</vt:lpstr>
      <vt:lpstr>Administración de proyectos </vt:lpstr>
      <vt:lpstr>Administración de proyectos</vt:lpstr>
      <vt:lpstr>Administración de proyectos</vt:lpstr>
      <vt:lpstr>Administración de proyectos</vt:lpstr>
      <vt:lpstr>Administración de proyectos</vt:lpstr>
      <vt:lpstr>Administración de proyectos</vt:lpstr>
      <vt:lpstr>Administración de proyectos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Marlon</dc:creator>
  <cp:keywords/>
  <dc:description>generated using python-pptx</dc:description>
  <cp:lastModifiedBy>MARLON ESTEBAN OBANDO CORDERO</cp:lastModifiedBy>
  <cp:revision>8</cp:revision>
  <dcterms:created xsi:type="dcterms:W3CDTF">2013-01-27T09:14:16Z</dcterms:created>
  <dcterms:modified xsi:type="dcterms:W3CDTF">2025-01-29T21:13:48Z</dcterms:modified>
  <cp:category/>
</cp:coreProperties>
</file>