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91" r:id="rId5"/>
    <p:sldId id="268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7B66-1224-4F53-8B9D-5B5D2F91D6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20E381FF-9C3D-4087-8821-44C481B795F8}">
      <dgm:prSet phldrT="[Texto]"/>
      <dgm:spPr/>
      <dgm:t>
        <a:bodyPr/>
        <a:lstStyle/>
        <a:p>
          <a:r>
            <a:rPr lang="es-ES" b="1" dirty="0"/>
            <a:t>Definir objetivos y alcance del proyecto</a:t>
          </a:r>
          <a:endParaRPr lang="es-CR" dirty="0"/>
        </a:p>
      </dgm:t>
    </dgm:pt>
    <dgm:pt modelId="{519E1B88-031F-427E-BF84-DAB4BBF39280}" type="parTrans" cxnId="{58A1C0A6-0AFC-4897-AF7E-F47769E0356B}">
      <dgm:prSet/>
      <dgm:spPr/>
      <dgm:t>
        <a:bodyPr/>
        <a:lstStyle/>
        <a:p>
          <a:endParaRPr lang="es-CR"/>
        </a:p>
      </dgm:t>
    </dgm:pt>
    <dgm:pt modelId="{79221894-BE36-4BC2-A389-F7E8D41D3000}" type="sibTrans" cxnId="{58A1C0A6-0AFC-4897-AF7E-F47769E0356B}">
      <dgm:prSet/>
      <dgm:spPr/>
      <dgm:t>
        <a:bodyPr/>
        <a:lstStyle/>
        <a:p>
          <a:r>
            <a:rPr lang="es-ES" dirty="0"/>
            <a:t>1</a:t>
          </a:r>
          <a:endParaRPr lang="es-CR" dirty="0"/>
        </a:p>
      </dgm:t>
    </dgm:pt>
    <dgm:pt modelId="{AFA8CE6D-3407-4B6E-B958-83065A4D14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Establecer metas claras y factibles.</a:t>
          </a:r>
        </a:p>
      </dgm:t>
    </dgm:pt>
    <dgm:pt modelId="{BE0F5CE8-BE44-4F4D-A2E2-03E36BED21F4}" type="parTrans" cxnId="{0BF6F202-9A8F-4DAC-94A8-BDDCE2430B01}">
      <dgm:prSet/>
      <dgm:spPr/>
      <dgm:t>
        <a:bodyPr/>
        <a:lstStyle/>
        <a:p>
          <a:endParaRPr lang="es-CR"/>
        </a:p>
      </dgm:t>
    </dgm:pt>
    <dgm:pt modelId="{768FBB4D-896C-4951-A98A-3A362CB969C6}" type="sibTrans" cxnId="{0BF6F202-9A8F-4DAC-94A8-BDDCE2430B01}">
      <dgm:prSet/>
      <dgm:spPr/>
      <dgm:t>
        <a:bodyPr/>
        <a:lstStyle/>
        <a:p>
          <a:endParaRPr lang="es-CR"/>
        </a:p>
      </dgm:t>
    </dgm:pt>
    <dgm:pt modelId="{8E537367-719A-47ED-A604-CBE945A20C2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Identificar los entregables y requisitos clave.</a:t>
          </a:r>
        </a:p>
      </dgm:t>
    </dgm:pt>
    <dgm:pt modelId="{8ADE81E1-A0D4-4558-95D7-990A75859FBA}" type="parTrans" cxnId="{DBF75760-51EC-4210-A468-35CE623C3F1B}">
      <dgm:prSet/>
      <dgm:spPr/>
      <dgm:t>
        <a:bodyPr/>
        <a:lstStyle/>
        <a:p>
          <a:endParaRPr lang="es-CR"/>
        </a:p>
      </dgm:t>
    </dgm:pt>
    <dgm:pt modelId="{B1CC27D7-B97F-43FC-BE48-1165269D98FC}" type="sibTrans" cxnId="{DBF75760-51EC-4210-A468-35CE623C3F1B}">
      <dgm:prSet/>
      <dgm:spPr/>
      <dgm:t>
        <a:bodyPr/>
        <a:lstStyle/>
        <a:p>
          <a:endParaRPr lang="es-CR"/>
        </a:p>
      </dgm:t>
    </dgm:pt>
    <dgm:pt modelId="{D9DE386F-CE06-4DBF-BE96-6DC0ADA87515}">
      <dgm:prSet/>
      <dgm:spPr/>
      <dgm:t>
        <a:bodyPr/>
        <a:lstStyle/>
        <a:p>
          <a:r>
            <a:rPr lang="es-CR" b="1"/>
            <a:t>Planificar el proyecto</a:t>
          </a:r>
          <a:endParaRPr lang="es-CR"/>
        </a:p>
      </dgm:t>
    </dgm:pt>
    <dgm:pt modelId="{00B38493-DD01-4D4D-8459-E64E2FA2A3C3}" type="parTrans" cxnId="{37C8F04D-9AD4-4F4A-86C7-82A60F0DB20F}">
      <dgm:prSet/>
      <dgm:spPr/>
      <dgm:t>
        <a:bodyPr/>
        <a:lstStyle/>
        <a:p>
          <a:endParaRPr lang="es-CR"/>
        </a:p>
      </dgm:t>
    </dgm:pt>
    <dgm:pt modelId="{207985D5-2897-4770-A56F-6F3A71BAE7D5}" type="sibTrans" cxnId="{37C8F04D-9AD4-4F4A-86C7-82A60F0DB20F}">
      <dgm:prSet/>
      <dgm:spPr/>
      <dgm:t>
        <a:bodyPr/>
        <a:lstStyle/>
        <a:p>
          <a:r>
            <a:rPr lang="es-ES" dirty="0"/>
            <a:t>2</a:t>
          </a:r>
          <a:endParaRPr lang="es-CR" dirty="0"/>
        </a:p>
      </dgm:t>
    </dgm:pt>
    <dgm:pt modelId="{8EB73E30-BFF9-42A6-992F-1364C850FE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Crear un cronograma de tareas (usando herramientas como Gantt, Jira, Trello).</a:t>
          </a:r>
        </a:p>
      </dgm:t>
    </dgm:pt>
    <dgm:pt modelId="{E408CDD7-9A79-46C4-B0B6-8FFCB48A0705}" type="parTrans" cxnId="{DD4F9873-1125-4E63-9711-9E2CCAF1384A}">
      <dgm:prSet/>
      <dgm:spPr/>
      <dgm:t>
        <a:bodyPr/>
        <a:lstStyle/>
        <a:p>
          <a:endParaRPr lang="es-CR"/>
        </a:p>
      </dgm:t>
    </dgm:pt>
    <dgm:pt modelId="{C9032607-5EE3-4841-8FC0-CA9D8C53C4D6}" type="sibTrans" cxnId="{DD4F9873-1125-4E63-9711-9E2CCAF1384A}">
      <dgm:prSet/>
      <dgm:spPr/>
      <dgm:t>
        <a:bodyPr/>
        <a:lstStyle/>
        <a:p>
          <a:endParaRPr lang="es-CR"/>
        </a:p>
      </dgm:t>
    </dgm:pt>
    <dgm:pt modelId="{B5309C95-C286-49BB-AF8E-C273604618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Asignar recursos humanos y tecnológicos.</a:t>
          </a:r>
        </a:p>
      </dgm:t>
    </dgm:pt>
    <dgm:pt modelId="{121D63BE-0393-43E8-9A92-E2548B6FF5CE}" type="parTrans" cxnId="{74C8728B-B3A6-4E57-8CBB-6B593C406890}">
      <dgm:prSet/>
      <dgm:spPr/>
      <dgm:t>
        <a:bodyPr/>
        <a:lstStyle/>
        <a:p>
          <a:endParaRPr lang="es-CR"/>
        </a:p>
      </dgm:t>
    </dgm:pt>
    <dgm:pt modelId="{94E9E12B-E283-4C62-B077-7E629A6EDFA0}" type="sibTrans" cxnId="{74C8728B-B3A6-4E57-8CBB-6B593C406890}">
      <dgm:prSet/>
      <dgm:spPr/>
      <dgm:t>
        <a:bodyPr/>
        <a:lstStyle/>
        <a:p>
          <a:endParaRPr lang="es-CR"/>
        </a:p>
      </dgm:t>
    </dgm:pt>
    <dgm:pt modelId="{1F4A0E48-345D-401D-8084-7DD833530D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Establecer un presupuesto y estimar costos.</a:t>
          </a:r>
        </a:p>
      </dgm:t>
    </dgm:pt>
    <dgm:pt modelId="{A079412C-0A65-4136-994D-1C16590A2D57}" type="parTrans" cxnId="{633FFC90-8853-4077-93A2-B49C8420E905}">
      <dgm:prSet/>
      <dgm:spPr/>
      <dgm:t>
        <a:bodyPr/>
        <a:lstStyle/>
        <a:p>
          <a:endParaRPr lang="es-CR"/>
        </a:p>
      </dgm:t>
    </dgm:pt>
    <dgm:pt modelId="{B4ABFDBD-9144-4649-845E-E6DE330E3FE8}" type="sibTrans" cxnId="{633FFC90-8853-4077-93A2-B49C8420E905}">
      <dgm:prSet/>
      <dgm:spPr/>
      <dgm:t>
        <a:bodyPr/>
        <a:lstStyle/>
        <a:p>
          <a:endParaRPr lang="es-CR"/>
        </a:p>
      </dgm:t>
    </dgm:pt>
    <dgm:pt modelId="{C0F06D09-69FB-4503-A973-51C18E42E4AB}" type="pres">
      <dgm:prSet presAssocID="{0A137B66-1224-4F53-8B9D-5B5D2F91D625}" presName="Name0" presStyleCnt="0">
        <dgm:presLayoutVars>
          <dgm:chMax/>
          <dgm:chPref/>
          <dgm:dir/>
          <dgm:animLvl val="lvl"/>
        </dgm:presLayoutVars>
      </dgm:prSet>
      <dgm:spPr/>
    </dgm:pt>
    <dgm:pt modelId="{BB954493-AF2B-4502-A78E-E1EED8346742}" type="pres">
      <dgm:prSet presAssocID="{20E381FF-9C3D-4087-8821-44C481B795F8}" presName="composite" presStyleCnt="0"/>
      <dgm:spPr/>
    </dgm:pt>
    <dgm:pt modelId="{45233D40-9ACC-48C6-BC9F-61F3EC5403BE}" type="pres">
      <dgm:prSet presAssocID="{20E381FF-9C3D-4087-8821-44C481B795F8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83EC32F-E71A-41E6-934C-FA5B7669568B}" type="pres">
      <dgm:prSet presAssocID="{20E381FF-9C3D-4087-8821-44C481B795F8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85C68B6-83C3-4D53-BC91-0F5258460505}" type="pres">
      <dgm:prSet presAssocID="{20E381FF-9C3D-4087-8821-44C481B795F8}" presName="BalanceSpacing" presStyleCnt="0"/>
      <dgm:spPr/>
    </dgm:pt>
    <dgm:pt modelId="{DDEB8B7B-8E59-44AF-81C8-6BF58AB8A5D2}" type="pres">
      <dgm:prSet presAssocID="{20E381FF-9C3D-4087-8821-44C481B795F8}" presName="BalanceSpacing1" presStyleCnt="0"/>
      <dgm:spPr/>
    </dgm:pt>
    <dgm:pt modelId="{ECFA0EF3-FD90-4C89-9B00-B95F1054714D}" type="pres">
      <dgm:prSet presAssocID="{79221894-BE36-4BC2-A389-F7E8D41D3000}" presName="Accent1Text" presStyleLbl="node1" presStyleIdx="1" presStyleCnt="4"/>
      <dgm:spPr/>
    </dgm:pt>
    <dgm:pt modelId="{07FFA974-E26A-42CC-B924-756D1EB0A828}" type="pres">
      <dgm:prSet presAssocID="{79221894-BE36-4BC2-A389-F7E8D41D3000}" presName="spaceBetweenRectangles" presStyleCnt="0"/>
      <dgm:spPr/>
    </dgm:pt>
    <dgm:pt modelId="{DA0323BB-2975-4EC6-BA48-96F2123F771D}" type="pres">
      <dgm:prSet presAssocID="{D9DE386F-CE06-4DBF-BE96-6DC0ADA87515}" presName="composite" presStyleCnt="0"/>
      <dgm:spPr/>
    </dgm:pt>
    <dgm:pt modelId="{C64F1E9F-C411-463E-9F42-49931013B852}" type="pres">
      <dgm:prSet presAssocID="{D9DE386F-CE06-4DBF-BE96-6DC0ADA87515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6E2C31B-27F9-4110-8A7A-A09B324278E8}" type="pres">
      <dgm:prSet presAssocID="{D9DE386F-CE06-4DBF-BE96-6DC0ADA87515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D3631F6-43D5-4CDA-BE0B-F322BF54810E}" type="pres">
      <dgm:prSet presAssocID="{D9DE386F-CE06-4DBF-BE96-6DC0ADA87515}" presName="BalanceSpacing" presStyleCnt="0"/>
      <dgm:spPr/>
    </dgm:pt>
    <dgm:pt modelId="{325914D0-4050-4A79-B548-0AEA2367CC87}" type="pres">
      <dgm:prSet presAssocID="{D9DE386F-CE06-4DBF-BE96-6DC0ADA87515}" presName="BalanceSpacing1" presStyleCnt="0"/>
      <dgm:spPr/>
    </dgm:pt>
    <dgm:pt modelId="{DBAA6C67-4330-4532-BE43-859ABC75F4FE}" type="pres">
      <dgm:prSet presAssocID="{207985D5-2897-4770-A56F-6F3A71BAE7D5}" presName="Accent1Text" presStyleLbl="node1" presStyleIdx="3" presStyleCnt="4"/>
      <dgm:spPr/>
    </dgm:pt>
  </dgm:ptLst>
  <dgm:cxnLst>
    <dgm:cxn modelId="{0BF6F202-9A8F-4DAC-94A8-BDDCE2430B01}" srcId="{20E381FF-9C3D-4087-8821-44C481B795F8}" destId="{AFA8CE6D-3407-4B6E-B958-83065A4D14B6}" srcOrd="0" destOrd="0" parTransId="{BE0F5CE8-BE44-4F4D-A2E2-03E36BED21F4}" sibTransId="{768FBB4D-896C-4951-A98A-3A362CB969C6}"/>
    <dgm:cxn modelId="{7F61E32D-FD10-4A1D-80EC-0245F4F57F2E}" type="presOf" srcId="{8E537367-719A-47ED-A604-CBE945A20C2F}" destId="{A83EC32F-E71A-41E6-934C-FA5B7669568B}" srcOrd="0" destOrd="1" presId="urn:microsoft.com/office/officeart/2008/layout/AlternatingHexagons"/>
    <dgm:cxn modelId="{DBF75760-51EC-4210-A468-35CE623C3F1B}" srcId="{20E381FF-9C3D-4087-8821-44C481B795F8}" destId="{8E537367-719A-47ED-A604-CBE945A20C2F}" srcOrd="1" destOrd="0" parTransId="{8ADE81E1-A0D4-4558-95D7-990A75859FBA}" sibTransId="{B1CC27D7-B97F-43FC-BE48-1165269D98FC}"/>
    <dgm:cxn modelId="{FC43BB62-D349-4ACD-90F5-308EFAD1308D}" type="presOf" srcId="{79221894-BE36-4BC2-A389-F7E8D41D3000}" destId="{ECFA0EF3-FD90-4C89-9B00-B95F1054714D}" srcOrd="0" destOrd="0" presId="urn:microsoft.com/office/officeart/2008/layout/AlternatingHexagons"/>
    <dgm:cxn modelId="{37C8F04D-9AD4-4F4A-86C7-82A60F0DB20F}" srcId="{0A137B66-1224-4F53-8B9D-5B5D2F91D625}" destId="{D9DE386F-CE06-4DBF-BE96-6DC0ADA87515}" srcOrd="1" destOrd="0" parTransId="{00B38493-DD01-4D4D-8459-E64E2FA2A3C3}" sibTransId="{207985D5-2897-4770-A56F-6F3A71BAE7D5}"/>
    <dgm:cxn modelId="{DD4F9873-1125-4E63-9711-9E2CCAF1384A}" srcId="{D9DE386F-CE06-4DBF-BE96-6DC0ADA87515}" destId="{8EB73E30-BFF9-42A6-992F-1364C850FE07}" srcOrd="0" destOrd="0" parTransId="{E408CDD7-9A79-46C4-B0B6-8FFCB48A0705}" sibTransId="{C9032607-5EE3-4841-8FC0-CA9D8C53C4D6}"/>
    <dgm:cxn modelId="{F97E6988-8148-412C-92D8-960A1C724835}" type="presOf" srcId="{AFA8CE6D-3407-4B6E-B958-83065A4D14B6}" destId="{A83EC32F-E71A-41E6-934C-FA5B7669568B}" srcOrd="0" destOrd="0" presId="urn:microsoft.com/office/officeart/2008/layout/AlternatingHexagons"/>
    <dgm:cxn modelId="{1574688B-F045-4DA9-BCD6-33484E707599}" type="presOf" srcId="{D9DE386F-CE06-4DBF-BE96-6DC0ADA87515}" destId="{C64F1E9F-C411-463E-9F42-49931013B852}" srcOrd="0" destOrd="0" presId="urn:microsoft.com/office/officeart/2008/layout/AlternatingHexagons"/>
    <dgm:cxn modelId="{74C8728B-B3A6-4E57-8CBB-6B593C406890}" srcId="{D9DE386F-CE06-4DBF-BE96-6DC0ADA87515}" destId="{B5309C95-C286-49BB-AF8E-C2736046188E}" srcOrd="1" destOrd="0" parTransId="{121D63BE-0393-43E8-9A92-E2548B6FF5CE}" sibTransId="{94E9E12B-E283-4C62-B077-7E629A6EDFA0}"/>
    <dgm:cxn modelId="{633FFC90-8853-4077-93A2-B49C8420E905}" srcId="{D9DE386F-CE06-4DBF-BE96-6DC0ADA87515}" destId="{1F4A0E48-345D-401D-8084-7DD833530D01}" srcOrd="2" destOrd="0" parTransId="{A079412C-0A65-4136-994D-1C16590A2D57}" sibTransId="{B4ABFDBD-9144-4649-845E-E6DE330E3FE8}"/>
    <dgm:cxn modelId="{58A1C0A6-0AFC-4897-AF7E-F47769E0356B}" srcId="{0A137B66-1224-4F53-8B9D-5B5D2F91D625}" destId="{20E381FF-9C3D-4087-8821-44C481B795F8}" srcOrd="0" destOrd="0" parTransId="{519E1B88-031F-427E-BF84-DAB4BBF39280}" sibTransId="{79221894-BE36-4BC2-A389-F7E8D41D3000}"/>
    <dgm:cxn modelId="{31A572B7-F922-43DE-9C58-C1DDE7293CC0}" type="presOf" srcId="{0A137B66-1224-4F53-8B9D-5B5D2F91D625}" destId="{C0F06D09-69FB-4503-A973-51C18E42E4AB}" srcOrd="0" destOrd="0" presId="urn:microsoft.com/office/officeart/2008/layout/AlternatingHexagons"/>
    <dgm:cxn modelId="{433451B9-381C-4FEE-AD12-BB684F72E5B1}" type="presOf" srcId="{207985D5-2897-4770-A56F-6F3A71BAE7D5}" destId="{DBAA6C67-4330-4532-BE43-859ABC75F4FE}" srcOrd="0" destOrd="0" presId="urn:microsoft.com/office/officeart/2008/layout/AlternatingHexagons"/>
    <dgm:cxn modelId="{D9F9A8BA-0184-4858-9697-BF3B4D1EFFEE}" type="presOf" srcId="{20E381FF-9C3D-4087-8821-44C481B795F8}" destId="{45233D40-9ACC-48C6-BC9F-61F3EC5403BE}" srcOrd="0" destOrd="0" presId="urn:microsoft.com/office/officeart/2008/layout/AlternatingHexagons"/>
    <dgm:cxn modelId="{8829BDD7-1299-492B-87FB-278A50B89DF2}" type="presOf" srcId="{8EB73E30-BFF9-42A6-992F-1364C850FE07}" destId="{76E2C31B-27F9-4110-8A7A-A09B324278E8}" srcOrd="0" destOrd="0" presId="urn:microsoft.com/office/officeart/2008/layout/AlternatingHexagons"/>
    <dgm:cxn modelId="{16D50ADA-3FF1-462D-AB6A-E6A8A0CDAEEF}" type="presOf" srcId="{1F4A0E48-345D-401D-8084-7DD833530D01}" destId="{76E2C31B-27F9-4110-8A7A-A09B324278E8}" srcOrd="0" destOrd="2" presId="urn:microsoft.com/office/officeart/2008/layout/AlternatingHexagons"/>
    <dgm:cxn modelId="{569BE3FE-EACA-4E2F-B3B5-AF4ED4BAACE2}" type="presOf" srcId="{B5309C95-C286-49BB-AF8E-C2736046188E}" destId="{76E2C31B-27F9-4110-8A7A-A09B324278E8}" srcOrd="0" destOrd="1" presId="urn:microsoft.com/office/officeart/2008/layout/AlternatingHexagons"/>
    <dgm:cxn modelId="{E29D7841-AED0-4CC9-B8E3-852507AEA1D4}" type="presParOf" srcId="{C0F06D09-69FB-4503-A973-51C18E42E4AB}" destId="{BB954493-AF2B-4502-A78E-E1EED8346742}" srcOrd="0" destOrd="0" presId="urn:microsoft.com/office/officeart/2008/layout/AlternatingHexagons"/>
    <dgm:cxn modelId="{62C6860D-D299-48CC-B92A-C6E9A6CC71AB}" type="presParOf" srcId="{BB954493-AF2B-4502-A78E-E1EED8346742}" destId="{45233D40-9ACC-48C6-BC9F-61F3EC5403BE}" srcOrd="0" destOrd="0" presId="urn:microsoft.com/office/officeart/2008/layout/AlternatingHexagons"/>
    <dgm:cxn modelId="{B17EB90D-DD25-4671-92F0-957BBB868A16}" type="presParOf" srcId="{BB954493-AF2B-4502-A78E-E1EED8346742}" destId="{A83EC32F-E71A-41E6-934C-FA5B7669568B}" srcOrd="1" destOrd="0" presId="urn:microsoft.com/office/officeart/2008/layout/AlternatingHexagons"/>
    <dgm:cxn modelId="{159AECF8-1E26-4DA1-9531-80B8EAD134F6}" type="presParOf" srcId="{BB954493-AF2B-4502-A78E-E1EED8346742}" destId="{785C68B6-83C3-4D53-BC91-0F5258460505}" srcOrd="2" destOrd="0" presId="urn:microsoft.com/office/officeart/2008/layout/AlternatingHexagons"/>
    <dgm:cxn modelId="{0CB1ADCC-14A1-4DD7-B821-204D929C6308}" type="presParOf" srcId="{BB954493-AF2B-4502-A78E-E1EED8346742}" destId="{DDEB8B7B-8E59-44AF-81C8-6BF58AB8A5D2}" srcOrd="3" destOrd="0" presId="urn:microsoft.com/office/officeart/2008/layout/AlternatingHexagons"/>
    <dgm:cxn modelId="{50D68316-5EDC-49ED-95F4-54CB8DDA535C}" type="presParOf" srcId="{BB954493-AF2B-4502-A78E-E1EED8346742}" destId="{ECFA0EF3-FD90-4C89-9B00-B95F1054714D}" srcOrd="4" destOrd="0" presId="urn:microsoft.com/office/officeart/2008/layout/AlternatingHexagons"/>
    <dgm:cxn modelId="{57D1DD10-AB8E-4228-99C7-F4685BA9E8C7}" type="presParOf" srcId="{C0F06D09-69FB-4503-A973-51C18E42E4AB}" destId="{07FFA974-E26A-42CC-B924-756D1EB0A828}" srcOrd="1" destOrd="0" presId="urn:microsoft.com/office/officeart/2008/layout/AlternatingHexagons"/>
    <dgm:cxn modelId="{F7BA7521-7AC6-4936-A080-B2C618AE1736}" type="presParOf" srcId="{C0F06D09-69FB-4503-A973-51C18E42E4AB}" destId="{DA0323BB-2975-4EC6-BA48-96F2123F771D}" srcOrd="2" destOrd="0" presId="urn:microsoft.com/office/officeart/2008/layout/AlternatingHexagons"/>
    <dgm:cxn modelId="{B6414396-8BAD-4CD7-AE1B-DC1C213CF063}" type="presParOf" srcId="{DA0323BB-2975-4EC6-BA48-96F2123F771D}" destId="{C64F1E9F-C411-463E-9F42-49931013B852}" srcOrd="0" destOrd="0" presId="urn:microsoft.com/office/officeart/2008/layout/AlternatingHexagons"/>
    <dgm:cxn modelId="{54B4FA78-9C0E-4E13-862A-6705C44511CE}" type="presParOf" srcId="{DA0323BB-2975-4EC6-BA48-96F2123F771D}" destId="{76E2C31B-27F9-4110-8A7A-A09B324278E8}" srcOrd="1" destOrd="0" presId="urn:microsoft.com/office/officeart/2008/layout/AlternatingHexagons"/>
    <dgm:cxn modelId="{3FFA02C6-4E3B-45B7-83F6-21F3306255CF}" type="presParOf" srcId="{DA0323BB-2975-4EC6-BA48-96F2123F771D}" destId="{2D3631F6-43D5-4CDA-BE0B-F322BF54810E}" srcOrd="2" destOrd="0" presId="urn:microsoft.com/office/officeart/2008/layout/AlternatingHexagons"/>
    <dgm:cxn modelId="{4B17E286-BEC1-45D9-8692-320B858485C2}" type="presParOf" srcId="{DA0323BB-2975-4EC6-BA48-96F2123F771D}" destId="{325914D0-4050-4A79-B548-0AEA2367CC87}" srcOrd="3" destOrd="0" presId="urn:microsoft.com/office/officeart/2008/layout/AlternatingHexagons"/>
    <dgm:cxn modelId="{527594BD-66F4-4463-A72B-F8260493EBB1}" type="presParOf" srcId="{DA0323BB-2975-4EC6-BA48-96F2123F771D}" destId="{DBAA6C67-4330-4532-BE43-859ABC75F4F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37B66-1224-4F53-8B9D-5B5D2F91D6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C171653-F63D-4B13-A9DF-A081A1E2ADBE}">
      <dgm:prSet/>
      <dgm:spPr/>
      <dgm:t>
        <a:bodyPr/>
        <a:lstStyle/>
        <a:p>
          <a:r>
            <a:rPr lang="es-ES" b="1"/>
            <a:t>Gestionar el equipo de trabajo</a:t>
          </a:r>
          <a:endParaRPr lang="es-ES"/>
        </a:p>
      </dgm:t>
    </dgm:pt>
    <dgm:pt modelId="{AC525059-1E53-492C-B8A5-7A710CB666B4}" type="parTrans" cxnId="{776BD1B6-7BAD-447A-8B20-C7516119CB1B}">
      <dgm:prSet/>
      <dgm:spPr/>
      <dgm:t>
        <a:bodyPr/>
        <a:lstStyle/>
        <a:p>
          <a:endParaRPr lang="es-CR"/>
        </a:p>
      </dgm:t>
    </dgm:pt>
    <dgm:pt modelId="{9B189922-3AB9-40B9-B906-641FABACD71E}" type="sibTrans" cxnId="{776BD1B6-7BAD-447A-8B20-C7516119CB1B}">
      <dgm:prSet/>
      <dgm:spPr/>
      <dgm:t>
        <a:bodyPr/>
        <a:lstStyle/>
        <a:p>
          <a:r>
            <a:rPr lang="es-ES" dirty="0"/>
            <a:t>3</a:t>
          </a:r>
          <a:endParaRPr lang="es-CR" dirty="0"/>
        </a:p>
      </dgm:t>
    </dgm:pt>
    <dgm:pt modelId="{6A3B4F41-B462-44B2-A1D8-C603C23435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R" dirty="0"/>
            <a:t>Asignar roles y responsabilidades.</a:t>
          </a:r>
        </a:p>
      </dgm:t>
    </dgm:pt>
    <dgm:pt modelId="{8CB03D9C-6BF5-4A82-A6C8-DB9C53AF5C8A}" type="parTrans" cxnId="{6AF4AA05-6FB3-4406-90E9-1181E4E294E7}">
      <dgm:prSet/>
      <dgm:spPr/>
      <dgm:t>
        <a:bodyPr/>
        <a:lstStyle/>
        <a:p>
          <a:endParaRPr lang="es-CR"/>
        </a:p>
      </dgm:t>
    </dgm:pt>
    <dgm:pt modelId="{194FB634-0BE0-45EE-A895-9847FD0680E3}" type="sibTrans" cxnId="{6AF4AA05-6FB3-4406-90E9-1181E4E294E7}">
      <dgm:prSet/>
      <dgm:spPr/>
      <dgm:t>
        <a:bodyPr/>
        <a:lstStyle/>
        <a:p>
          <a:endParaRPr lang="es-CR"/>
        </a:p>
      </dgm:t>
    </dgm:pt>
    <dgm:pt modelId="{F19EAE66-197A-4187-A522-7689C77652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Fomentar la comunicación y colaboración.</a:t>
          </a:r>
        </a:p>
      </dgm:t>
    </dgm:pt>
    <dgm:pt modelId="{6C41A646-F7DF-4E4F-A2E6-072EF38CCF08}" type="parTrans" cxnId="{830AA449-9C26-4494-AC9F-B2D3EB59F990}">
      <dgm:prSet/>
      <dgm:spPr/>
      <dgm:t>
        <a:bodyPr/>
        <a:lstStyle/>
        <a:p>
          <a:endParaRPr lang="es-CR"/>
        </a:p>
      </dgm:t>
    </dgm:pt>
    <dgm:pt modelId="{41B441CA-BCA5-4C15-8DCC-906DDC6464FA}" type="sibTrans" cxnId="{830AA449-9C26-4494-AC9F-B2D3EB59F990}">
      <dgm:prSet/>
      <dgm:spPr/>
      <dgm:t>
        <a:bodyPr/>
        <a:lstStyle/>
        <a:p>
          <a:endParaRPr lang="es-CR"/>
        </a:p>
      </dgm:t>
    </dgm:pt>
    <dgm:pt modelId="{1E49DB38-F3FC-4EF0-80CC-DBDCCA05B2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Resolver conflictos dentro del equipo.</a:t>
          </a:r>
        </a:p>
      </dgm:t>
    </dgm:pt>
    <dgm:pt modelId="{A366A61A-7670-4AD9-A161-949E095F1D67}" type="parTrans" cxnId="{106CDFA6-62A4-4FD6-8F86-E0FD5DBDF9F4}">
      <dgm:prSet/>
      <dgm:spPr/>
      <dgm:t>
        <a:bodyPr/>
        <a:lstStyle/>
        <a:p>
          <a:endParaRPr lang="es-CR"/>
        </a:p>
      </dgm:t>
    </dgm:pt>
    <dgm:pt modelId="{E4E27A80-83A6-4727-BBB1-B1504AA2C344}" type="sibTrans" cxnId="{106CDFA6-62A4-4FD6-8F86-E0FD5DBDF9F4}">
      <dgm:prSet/>
      <dgm:spPr/>
      <dgm:t>
        <a:bodyPr/>
        <a:lstStyle/>
        <a:p>
          <a:endParaRPr lang="es-CR"/>
        </a:p>
      </dgm:t>
    </dgm:pt>
    <dgm:pt modelId="{B9F0C872-B8F6-406D-840F-955D5EEC067E}">
      <dgm:prSet/>
      <dgm:spPr/>
      <dgm:t>
        <a:bodyPr/>
        <a:lstStyle/>
        <a:p>
          <a:r>
            <a:rPr lang="es-ES" b="1"/>
            <a:t>Supervisar el progreso y controlar riesgos</a:t>
          </a:r>
          <a:endParaRPr lang="es-ES"/>
        </a:p>
      </dgm:t>
    </dgm:pt>
    <dgm:pt modelId="{AAFCA538-B4A0-44B5-98A2-653D78D77365}" type="parTrans" cxnId="{B4F9E664-E4EF-4D5E-A705-C4C37FA0BBE8}">
      <dgm:prSet/>
      <dgm:spPr/>
      <dgm:t>
        <a:bodyPr/>
        <a:lstStyle/>
        <a:p>
          <a:endParaRPr lang="es-CR"/>
        </a:p>
      </dgm:t>
    </dgm:pt>
    <dgm:pt modelId="{6D5C00B3-722A-43AC-9626-19B3E9FACE51}" type="sibTrans" cxnId="{B4F9E664-E4EF-4D5E-A705-C4C37FA0BBE8}">
      <dgm:prSet/>
      <dgm:spPr/>
      <dgm:t>
        <a:bodyPr/>
        <a:lstStyle/>
        <a:p>
          <a:r>
            <a:rPr lang="es-ES" dirty="0"/>
            <a:t>4</a:t>
          </a:r>
          <a:endParaRPr lang="es-CR" dirty="0"/>
        </a:p>
      </dgm:t>
    </dgm:pt>
    <dgm:pt modelId="{D99B3998-76AE-4AE4-B61E-0521822791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Identificar posibles problemas y aplicar medidas correctivas.</a:t>
          </a:r>
        </a:p>
      </dgm:t>
    </dgm:pt>
    <dgm:pt modelId="{5285A6B0-FDFB-44ED-BBD8-F94524782017}" type="parTrans" cxnId="{A16B3665-E7AB-4BF2-9CAE-F2B53B457740}">
      <dgm:prSet/>
      <dgm:spPr/>
      <dgm:t>
        <a:bodyPr/>
        <a:lstStyle/>
        <a:p>
          <a:endParaRPr lang="es-CR"/>
        </a:p>
      </dgm:t>
    </dgm:pt>
    <dgm:pt modelId="{C8F1551F-B061-4663-B245-EDEC7DD9EB80}" type="sibTrans" cxnId="{A16B3665-E7AB-4BF2-9CAE-F2B53B457740}">
      <dgm:prSet/>
      <dgm:spPr/>
      <dgm:t>
        <a:bodyPr/>
        <a:lstStyle/>
        <a:p>
          <a:endParaRPr lang="es-CR"/>
        </a:p>
      </dgm:t>
    </dgm:pt>
    <dgm:pt modelId="{5BC345A7-5218-4AE2-AE3C-457D9868F0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R" dirty="0"/>
            <a:t>Monitorear indicadores de desempeño (</a:t>
          </a:r>
          <a:r>
            <a:rPr lang="es-CR" dirty="0" err="1"/>
            <a:t>KPIs</a:t>
          </a:r>
          <a:r>
            <a:rPr lang="es-CR" dirty="0"/>
            <a:t>).</a:t>
          </a:r>
        </a:p>
      </dgm:t>
    </dgm:pt>
    <dgm:pt modelId="{BFE0E1B2-5D11-4CF9-8222-374ED424463C}" type="parTrans" cxnId="{E3BD7367-48CC-42E7-8A8F-CB0008920244}">
      <dgm:prSet/>
      <dgm:spPr/>
      <dgm:t>
        <a:bodyPr/>
        <a:lstStyle/>
        <a:p>
          <a:endParaRPr lang="es-CR"/>
        </a:p>
      </dgm:t>
    </dgm:pt>
    <dgm:pt modelId="{5C1E039A-8B79-494F-A82C-CD56EB222816}" type="sibTrans" cxnId="{E3BD7367-48CC-42E7-8A8F-CB0008920244}">
      <dgm:prSet/>
      <dgm:spPr/>
      <dgm:t>
        <a:bodyPr/>
        <a:lstStyle/>
        <a:p>
          <a:endParaRPr lang="es-CR"/>
        </a:p>
      </dgm:t>
    </dgm:pt>
    <dgm:pt modelId="{5A968C8E-2922-4CFB-A9FA-50E95AEA0A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Mantener reuniones de seguimiento con </a:t>
          </a:r>
          <a:r>
            <a:rPr lang="es-ES" dirty="0" err="1"/>
            <a:t>stakeholders</a:t>
          </a:r>
          <a:r>
            <a:rPr lang="es-ES" dirty="0"/>
            <a:t>.</a:t>
          </a:r>
        </a:p>
      </dgm:t>
    </dgm:pt>
    <dgm:pt modelId="{1F4AFBE6-AC4D-4C39-9165-19C8641474DE}" type="parTrans" cxnId="{D57B1898-6CAD-420C-955B-8185420EB4A9}">
      <dgm:prSet/>
      <dgm:spPr/>
      <dgm:t>
        <a:bodyPr/>
        <a:lstStyle/>
        <a:p>
          <a:endParaRPr lang="es-CR"/>
        </a:p>
      </dgm:t>
    </dgm:pt>
    <dgm:pt modelId="{26018985-C504-4FA2-A4DA-36D7F4EA4FB7}" type="sibTrans" cxnId="{D57B1898-6CAD-420C-955B-8185420EB4A9}">
      <dgm:prSet/>
      <dgm:spPr/>
      <dgm:t>
        <a:bodyPr/>
        <a:lstStyle/>
        <a:p>
          <a:endParaRPr lang="es-CR"/>
        </a:p>
      </dgm:t>
    </dgm:pt>
    <dgm:pt modelId="{C0F06D09-69FB-4503-A973-51C18E42E4AB}" type="pres">
      <dgm:prSet presAssocID="{0A137B66-1224-4F53-8B9D-5B5D2F91D625}" presName="Name0" presStyleCnt="0">
        <dgm:presLayoutVars>
          <dgm:chMax/>
          <dgm:chPref/>
          <dgm:dir/>
          <dgm:animLvl val="lvl"/>
        </dgm:presLayoutVars>
      </dgm:prSet>
      <dgm:spPr/>
    </dgm:pt>
    <dgm:pt modelId="{79B51726-E220-4444-87DE-8B783879AB56}" type="pres">
      <dgm:prSet presAssocID="{7C171653-F63D-4B13-A9DF-A081A1E2ADBE}" presName="composite" presStyleCnt="0"/>
      <dgm:spPr/>
    </dgm:pt>
    <dgm:pt modelId="{07B7BBB9-46CB-4EA3-AE13-6D7384FA5C3E}" type="pres">
      <dgm:prSet presAssocID="{7C171653-F63D-4B13-A9DF-A081A1E2ADB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B98E6E3-A492-4B58-A77F-26730597012B}" type="pres">
      <dgm:prSet presAssocID="{7C171653-F63D-4B13-A9DF-A081A1E2ADB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08ECE6E-C140-4E26-97FD-662C7F6FAB94}" type="pres">
      <dgm:prSet presAssocID="{7C171653-F63D-4B13-A9DF-A081A1E2ADBE}" presName="BalanceSpacing" presStyleCnt="0"/>
      <dgm:spPr/>
    </dgm:pt>
    <dgm:pt modelId="{25F95D76-528D-405F-A8FD-70ED92623199}" type="pres">
      <dgm:prSet presAssocID="{7C171653-F63D-4B13-A9DF-A081A1E2ADBE}" presName="BalanceSpacing1" presStyleCnt="0"/>
      <dgm:spPr/>
    </dgm:pt>
    <dgm:pt modelId="{5C736FC0-9E82-4D4F-BD66-6A81AEDB5671}" type="pres">
      <dgm:prSet presAssocID="{9B189922-3AB9-40B9-B906-641FABACD71E}" presName="Accent1Text" presStyleLbl="node1" presStyleIdx="1" presStyleCnt="4"/>
      <dgm:spPr/>
    </dgm:pt>
    <dgm:pt modelId="{E5D6DAA4-E09F-4616-8CD7-E86DAC984DCB}" type="pres">
      <dgm:prSet presAssocID="{9B189922-3AB9-40B9-B906-641FABACD71E}" presName="spaceBetweenRectangles" presStyleCnt="0"/>
      <dgm:spPr/>
    </dgm:pt>
    <dgm:pt modelId="{3C07C0C2-A722-421E-8C4A-CDDA869E886D}" type="pres">
      <dgm:prSet presAssocID="{B9F0C872-B8F6-406D-840F-955D5EEC067E}" presName="composite" presStyleCnt="0"/>
      <dgm:spPr/>
    </dgm:pt>
    <dgm:pt modelId="{30C9279D-8311-48F5-93C1-B1BE5D48F2C3}" type="pres">
      <dgm:prSet presAssocID="{B9F0C872-B8F6-406D-840F-955D5EEC067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845E989-9700-44E5-A882-763E880B38E3}" type="pres">
      <dgm:prSet presAssocID="{B9F0C872-B8F6-406D-840F-955D5EEC067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96F46A9-7733-4600-8CF9-59D667D14BA9}" type="pres">
      <dgm:prSet presAssocID="{B9F0C872-B8F6-406D-840F-955D5EEC067E}" presName="BalanceSpacing" presStyleCnt="0"/>
      <dgm:spPr/>
    </dgm:pt>
    <dgm:pt modelId="{3C3018A5-7572-4F1F-8A03-FAB784FEBBC0}" type="pres">
      <dgm:prSet presAssocID="{B9F0C872-B8F6-406D-840F-955D5EEC067E}" presName="BalanceSpacing1" presStyleCnt="0"/>
      <dgm:spPr/>
    </dgm:pt>
    <dgm:pt modelId="{5393A605-61B9-4FAA-ABA2-A2C1123A0AAA}" type="pres">
      <dgm:prSet presAssocID="{6D5C00B3-722A-43AC-9626-19B3E9FACE51}" presName="Accent1Text" presStyleLbl="node1" presStyleIdx="3" presStyleCnt="4"/>
      <dgm:spPr/>
    </dgm:pt>
  </dgm:ptLst>
  <dgm:cxnLst>
    <dgm:cxn modelId="{6AF4AA05-6FB3-4406-90E9-1181E4E294E7}" srcId="{7C171653-F63D-4B13-A9DF-A081A1E2ADBE}" destId="{6A3B4F41-B462-44B2-A1D8-C603C2343584}" srcOrd="0" destOrd="0" parTransId="{8CB03D9C-6BF5-4A82-A6C8-DB9C53AF5C8A}" sibTransId="{194FB634-0BE0-45EE-A895-9847FD0680E3}"/>
    <dgm:cxn modelId="{3B505813-DE89-4666-8E6F-5F41D8D146B6}" type="presOf" srcId="{B9F0C872-B8F6-406D-840F-955D5EEC067E}" destId="{30C9279D-8311-48F5-93C1-B1BE5D48F2C3}" srcOrd="0" destOrd="0" presId="urn:microsoft.com/office/officeart/2008/layout/AlternatingHexagons"/>
    <dgm:cxn modelId="{449C0131-622B-4768-851C-63587F68E407}" type="presOf" srcId="{9B189922-3AB9-40B9-B906-641FABACD71E}" destId="{5C736FC0-9E82-4D4F-BD66-6A81AEDB5671}" srcOrd="0" destOrd="0" presId="urn:microsoft.com/office/officeart/2008/layout/AlternatingHexagons"/>
    <dgm:cxn modelId="{A1B74E39-7A95-439E-8CF3-9C8D9BA40278}" type="presOf" srcId="{7C171653-F63D-4B13-A9DF-A081A1E2ADBE}" destId="{07B7BBB9-46CB-4EA3-AE13-6D7384FA5C3E}" srcOrd="0" destOrd="0" presId="urn:microsoft.com/office/officeart/2008/layout/AlternatingHexagons"/>
    <dgm:cxn modelId="{82E0145C-2A42-4AF3-82A5-259B2F7926CD}" type="presOf" srcId="{5BC345A7-5218-4AE2-AE3C-457D9868F0C4}" destId="{6845E989-9700-44E5-A882-763E880B38E3}" srcOrd="0" destOrd="1" presId="urn:microsoft.com/office/officeart/2008/layout/AlternatingHexagons"/>
    <dgm:cxn modelId="{D9742844-CE1D-4894-A2BD-44F330818C90}" type="presOf" srcId="{D99B3998-76AE-4AE4-B61E-0521822791D4}" destId="{6845E989-9700-44E5-A882-763E880B38E3}" srcOrd="0" destOrd="0" presId="urn:microsoft.com/office/officeart/2008/layout/AlternatingHexagons"/>
    <dgm:cxn modelId="{B4F9E664-E4EF-4D5E-A705-C4C37FA0BBE8}" srcId="{0A137B66-1224-4F53-8B9D-5B5D2F91D625}" destId="{B9F0C872-B8F6-406D-840F-955D5EEC067E}" srcOrd="1" destOrd="0" parTransId="{AAFCA538-B4A0-44B5-98A2-653D78D77365}" sibTransId="{6D5C00B3-722A-43AC-9626-19B3E9FACE51}"/>
    <dgm:cxn modelId="{A16B3665-E7AB-4BF2-9CAE-F2B53B457740}" srcId="{B9F0C872-B8F6-406D-840F-955D5EEC067E}" destId="{D99B3998-76AE-4AE4-B61E-0521822791D4}" srcOrd="0" destOrd="0" parTransId="{5285A6B0-FDFB-44ED-BBD8-F94524782017}" sibTransId="{C8F1551F-B061-4663-B245-EDEC7DD9EB80}"/>
    <dgm:cxn modelId="{CA4D2067-A14A-4CB2-8AE5-7D4A4B7F546C}" type="presOf" srcId="{6D5C00B3-722A-43AC-9626-19B3E9FACE51}" destId="{5393A605-61B9-4FAA-ABA2-A2C1123A0AAA}" srcOrd="0" destOrd="0" presId="urn:microsoft.com/office/officeart/2008/layout/AlternatingHexagons"/>
    <dgm:cxn modelId="{E3BD7367-48CC-42E7-8A8F-CB0008920244}" srcId="{B9F0C872-B8F6-406D-840F-955D5EEC067E}" destId="{5BC345A7-5218-4AE2-AE3C-457D9868F0C4}" srcOrd="1" destOrd="0" parTransId="{BFE0E1B2-5D11-4CF9-8222-374ED424463C}" sibTransId="{5C1E039A-8B79-494F-A82C-CD56EB222816}"/>
    <dgm:cxn modelId="{830AA449-9C26-4494-AC9F-B2D3EB59F990}" srcId="{7C171653-F63D-4B13-A9DF-A081A1E2ADBE}" destId="{F19EAE66-197A-4187-A522-7689C77652A1}" srcOrd="1" destOrd="0" parTransId="{6C41A646-F7DF-4E4F-A2E6-072EF38CCF08}" sibTransId="{41B441CA-BCA5-4C15-8DCC-906DDC6464FA}"/>
    <dgm:cxn modelId="{D08C0754-A2E9-43BE-B0BC-D631A326B69B}" type="presOf" srcId="{5A968C8E-2922-4CFB-A9FA-50E95AEA0A9B}" destId="{6845E989-9700-44E5-A882-763E880B38E3}" srcOrd="0" destOrd="2" presId="urn:microsoft.com/office/officeart/2008/layout/AlternatingHexagons"/>
    <dgm:cxn modelId="{AB571F8B-D515-4F1F-9BE0-790682B724E0}" type="presOf" srcId="{6A3B4F41-B462-44B2-A1D8-C603C2343584}" destId="{EB98E6E3-A492-4B58-A77F-26730597012B}" srcOrd="0" destOrd="0" presId="urn:microsoft.com/office/officeart/2008/layout/AlternatingHexagons"/>
    <dgm:cxn modelId="{6F4E1991-B4B4-4907-B392-BB46834779A8}" type="presOf" srcId="{1E49DB38-F3FC-4EF0-80CC-DBDCCA05B205}" destId="{EB98E6E3-A492-4B58-A77F-26730597012B}" srcOrd="0" destOrd="2" presId="urn:microsoft.com/office/officeart/2008/layout/AlternatingHexagons"/>
    <dgm:cxn modelId="{D57B1898-6CAD-420C-955B-8185420EB4A9}" srcId="{B9F0C872-B8F6-406D-840F-955D5EEC067E}" destId="{5A968C8E-2922-4CFB-A9FA-50E95AEA0A9B}" srcOrd="2" destOrd="0" parTransId="{1F4AFBE6-AC4D-4C39-9165-19C8641474DE}" sibTransId="{26018985-C504-4FA2-A4DA-36D7F4EA4FB7}"/>
    <dgm:cxn modelId="{106CDFA6-62A4-4FD6-8F86-E0FD5DBDF9F4}" srcId="{7C171653-F63D-4B13-A9DF-A081A1E2ADBE}" destId="{1E49DB38-F3FC-4EF0-80CC-DBDCCA05B205}" srcOrd="2" destOrd="0" parTransId="{A366A61A-7670-4AD9-A161-949E095F1D67}" sibTransId="{E4E27A80-83A6-4727-BBB1-B1504AA2C344}"/>
    <dgm:cxn modelId="{776BD1B6-7BAD-447A-8B20-C7516119CB1B}" srcId="{0A137B66-1224-4F53-8B9D-5B5D2F91D625}" destId="{7C171653-F63D-4B13-A9DF-A081A1E2ADBE}" srcOrd="0" destOrd="0" parTransId="{AC525059-1E53-492C-B8A5-7A710CB666B4}" sibTransId="{9B189922-3AB9-40B9-B906-641FABACD71E}"/>
    <dgm:cxn modelId="{31A572B7-F922-43DE-9C58-C1DDE7293CC0}" type="presOf" srcId="{0A137B66-1224-4F53-8B9D-5B5D2F91D625}" destId="{C0F06D09-69FB-4503-A973-51C18E42E4AB}" srcOrd="0" destOrd="0" presId="urn:microsoft.com/office/officeart/2008/layout/AlternatingHexagons"/>
    <dgm:cxn modelId="{8BE379D1-2F22-45F8-B323-01964AE855D8}" type="presOf" srcId="{F19EAE66-197A-4187-A522-7689C77652A1}" destId="{EB98E6E3-A492-4B58-A77F-26730597012B}" srcOrd="0" destOrd="1" presId="urn:microsoft.com/office/officeart/2008/layout/AlternatingHexagons"/>
    <dgm:cxn modelId="{A68B4A9A-08FA-473F-8178-2C0A86BF4C5B}" type="presParOf" srcId="{C0F06D09-69FB-4503-A973-51C18E42E4AB}" destId="{79B51726-E220-4444-87DE-8B783879AB56}" srcOrd="0" destOrd="0" presId="urn:microsoft.com/office/officeart/2008/layout/AlternatingHexagons"/>
    <dgm:cxn modelId="{F02E759F-99DD-4C8C-97C6-7951526B5A99}" type="presParOf" srcId="{79B51726-E220-4444-87DE-8B783879AB56}" destId="{07B7BBB9-46CB-4EA3-AE13-6D7384FA5C3E}" srcOrd="0" destOrd="0" presId="urn:microsoft.com/office/officeart/2008/layout/AlternatingHexagons"/>
    <dgm:cxn modelId="{073CE306-ABFE-4013-920C-A4FCE6DCD4B6}" type="presParOf" srcId="{79B51726-E220-4444-87DE-8B783879AB56}" destId="{EB98E6E3-A492-4B58-A77F-26730597012B}" srcOrd="1" destOrd="0" presId="urn:microsoft.com/office/officeart/2008/layout/AlternatingHexagons"/>
    <dgm:cxn modelId="{D87EDFB9-0DE1-498A-ADCE-7CBF0D181B9B}" type="presParOf" srcId="{79B51726-E220-4444-87DE-8B783879AB56}" destId="{508ECE6E-C140-4E26-97FD-662C7F6FAB94}" srcOrd="2" destOrd="0" presId="urn:microsoft.com/office/officeart/2008/layout/AlternatingHexagons"/>
    <dgm:cxn modelId="{67B55DA7-12C8-423C-A9F6-42374B57F10B}" type="presParOf" srcId="{79B51726-E220-4444-87DE-8B783879AB56}" destId="{25F95D76-528D-405F-A8FD-70ED92623199}" srcOrd="3" destOrd="0" presId="urn:microsoft.com/office/officeart/2008/layout/AlternatingHexagons"/>
    <dgm:cxn modelId="{514E5EB3-42D0-4EF1-B7B4-93AB1F07D52E}" type="presParOf" srcId="{79B51726-E220-4444-87DE-8B783879AB56}" destId="{5C736FC0-9E82-4D4F-BD66-6A81AEDB5671}" srcOrd="4" destOrd="0" presId="urn:microsoft.com/office/officeart/2008/layout/AlternatingHexagons"/>
    <dgm:cxn modelId="{1627B533-E746-4139-8839-9B6FF12E8C9C}" type="presParOf" srcId="{C0F06D09-69FB-4503-A973-51C18E42E4AB}" destId="{E5D6DAA4-E09F-4616-8CD7-E86DAC984DCB}" srcOrd="1" destOrd="0" presId="urn:microsoft.com/office/officeart/2008/layout/AlternatingHexagons"/>
    <dgm:cxn modelId="{19292601-BFDA-41D7-A9C9-0AAD599F9556}" type="presParOf" srcId="{C0F06D09-69FB-4503-A973-51C18E42E4AB}" destId="{3C07C0C2-A722-421E-8C4A-CDDA869E886D}" srcOrd="2" destOrd="0" presId="urn:microsoft.com/office/officeart/2008/layout/AlternatingHexagons"/>
    <dgm:cxn modelId="{3848634C-F69D-4ECE-8B48-5AAD5910884E}" type="presParOf" srcId="{3C07C0C2-A722-421E-8C4A-CDDA869E886D}" destId="{30C9279D-8311-48F5-93C1-B1BE5D48F2C3}" srcOrd="0" destOrd="0" presId="urn:microsoft.com/office/officeart/2008/layout/AlternatingHexagons"/>
    <dgm:cxn modelId="{F2647A49-34D9-4F6D-8264-E13879E44DE1}" type="presParOf" srcId="{3C07C0C2-A722-421E-8C4A-CDDA869E886D}" destId="{6845E989-9700-44E5-A882-763E880B38E3}" srcOrd="1" destOrd="0" presId="urn:microsoft.com/office/officeart/2008/layout/AlternatingHexagons"/>
    <dgm:cxn modelId="{9B6C82CC-856C-4844-A932-EACB585A55A6}" type="presParOf" srcId="{3C07C0C2-A722-421E-8C4A-CDDA869E886D}" destId="{896F46A9-7733-4600-8CF9-59D667D14BA9}" srcOrd="2" destOrd="0" presId="urn:microsoft.com/office/officeart/2008/layout/AlternatingHexagons"/>
    <dgm:cxn modelId="{8F01DEB3-5B8C-47A2-BB1F-DC9E96780493}" type="presParOf" srcId="{3C07C0C2-A722-421E-8C4A-CDDA869E886D}" destId="{3C3018A5-7572-4F1F-8A03-FAB784FEBBC0}" srcOrd="3" destOrd="0" presId="urn:microsoft.com/office/officeart/2008/layout/AlternatingHexagons"/>
    <dgm:cxn modelId="{CE62B33B-3FE9-4576-B39C-F172A31F2454}" type="presParOf" srcId="{3C07C0C2-A722-421E-8C4A-CDDA869E886D}" destId="{5393A605-61B9-4FAA-ABA2-A2C1123A0AA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137B66-1224-4F53-8B9D-5B5D2F91D6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C094B364-3210-4D3F-B691-239B6279A776}">
      <dgm:prSet/>
      <dgm:spPr/>
      <dgm:t>
        <a:bodyPr/>
        <a:lstStyle/>
        <a:p>
          <a:r>
            <a:rPr lang="es-ES" b="1"/>
            <a:t>Garantizar la calidad del proyecto</a:t>
          </a:r>
          <a:endParaRPr lang="es-ES"/>
        </a:p>
      </dgm:t>
    </dgm:pt>
    <dgm:pt modelId="{963814DD-2003-4E78-93B8-B94C67C13EB9}" type="parTrans" cxnId="{2ABEA84C-A5A8-48A1-B13A-B1649DF5E51F}">
      <dgm:prSet/>
      <dgm:spPr/>
      <dgm:t>
        <a:bodyPr/>
        <a:lstStyle/>
        <a:p>
          <a:endParaRPr lang="es-CR"/>
        </a:p>
      </dgm:t>
    </dgm:pt>
    <dgm:pt modelId="{2CD43F81-0F15-4D02-A6AB-46FE44C46E70}" type="sibTrans" cxnId="{2ABEA84C-A5A8-48A1-B13A-B1649DF5E51F}">
      <dgm:prSet/>
      <dgm:spPr/>
      <dgm:t>
        <a:bodyPr/>
        <a:lstStyle/>
        <a:p>
          <a:r>
            <a:rPr lang="es-ES" dirty="0"/>
            <a:t>5</a:t>
          </a:r>
          <a:endParaRPr lang="es-CR" dirty="0"/>
        </a:p>
      </dgm:t>
    </dgm:pt>
    <dgm:pt modelId="{1BF8374E-EB00-4FEE-85D9-7CB92AA4A7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Asegurar el cumplimiento de estándares y metodologías (Scrum, PMI, ISO).</a:t>
          </a:r>
        </a:p>
      </dgm:t>
    </dgm:pt>
    <dgm:pt modelId="{C1EB79BA-90D5-4925-A77E-FF8874B07CA6}" type="parTrans" cxnId="{1DBFF10A-583A-45E4-97B3-3607764D27FD}">
      <dgm:prSet/>
      <dgm:spPr/>
      <dgm:t>
        <a:bodyPr/>
        <a:lstStyle/>
        <a:p>
          <a:endParaRPr lang="es-CR"/>
        </a:p>
      </dgm:t>
    </dgm:pt>
    <dgm:pt modelId="{C4E32257-2C5B-4A8F-8830-62EB68BB6753}" type="sibTrans" cxnId="{1DBFF10A-583A-45E4-97B3-3607764D27FD}">
      <dgm:prSet/>
      <dgm:spPr/>
      <dgm:t>
        <a:bodyPr/>
        <a:lstStyle/>
        <a:p>
          <a:endParaRPr lang="es-CR"/>
        </a:p>
      </dgm:t>
    </dgm:pt>
    <dgm:pt modelId="{D6ECFC39-BF0C-41DA-A226-C2F784D2BB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Coordinar pruebas y revisiones antes de la entrega final.</a:t>
          </a:r>
        </a:p>
      </dgm:t>
    </dgm:pt>
    <dgm:pt modelId="{9382FA57-89FF-49B6-A541-99DC6F45F3EF}" type="parTrans" cxnId="{F2410612-2856-4EE5-AAD0-5B52D09EF760}">
      <dgm:prSet/>
      <dgm:spPr/>
      <dgm:t>
        <a:bodyPr/>
        <a:lstStyle/>
        <a:p>
          <a:endParaRPr lang="es-CR"/>
        </a:p>
      </dgm:t>
    </dgm:pt>
    <dgm:pt modelId="{7F506603-8081-49D5-9B7C-90003DC80082}" type="sibTrans" cxnId="{F2410612-2856-4EE5-AAD0-5B52D09EF760}">
      <dgm:prSet/>
      <dgm:spPr/>
      <dgm:t>
        <a:bodyPr/>
        <a:lstStyle/>
        <a:p>
          <a:endParaRPr lang="es-CR"/>
        </a:p>
      </dgm:t>
    </dgm:pt>
    <dgm:pt modelId="{3F4F44CA-520E-4526-8AB2-94B999AA9C9B}">
      <dgm:prSet/>
      <dgm:spPr/>
      <dgm:t>
        <a:bodyPr/>
        <a:lstStyle/>
        <a:p>
          <a:r>
            <a:rPr lang="es-ES" b="1"/>
            <a:t>Cierre del proyecto y evaluación</a:t>
          </a:r>
          <a:endParaRPr lang="es-ES"/>
        </a:p>
      </dgm:t>
    </dgm:pt>
    <dgm:pt modelId="{0A82D295-62BD-4369-ACA5-4920F6D29380}" type="parTrans" cxnId="{B3BE545C-F999-4BEB-8431-EC44F20E8B43}">
      <dgm:prSet/>
      <dgm:spPr/>
      <dgm:t>
        <a:bodyPr/>
        <a:lstStyle/>
        <a:p>
          <a:endParaRPr lang="es-CR"/>
        </a:p>
      </dgm:t>
    </dgm:pt>
    <dgm:pt modelId="{75A095AE-94F1-4C23-9ABF-0B967957EF4E}" type="sibTrans" cxnId="{B3BE545C-F999-4BEB-8431-EC44F20E8B43}">
      <dgm:prSet/>
      <dgm:spPr/>
      <dgm:t>
        <a:bodyPr/>
        <a:lstStyle/>
        <a:p>
          <a:r>
            <a:rPr lang="es-ES" dirty="0"/>
            <a:t>6</a:t>
          </a:r>
          <a:endParaRPr lang="es-CR" dirty="0"/>
        </a:p>
      </dgm:t>
    </dgm:pt>
    <dgm:pt modelId="{8768DD36-59D6-45F1-A0EA-00F0CC05A2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Documentar aprendizajes y buenas prácticas.</a:t>
          </a:r>
        </a:p>
      </dgm:t>
    </dgm:pt>
    <dgm:pt modelId="{A03D38F2-7F78-4970-B9D0-2D8C44B966DE}" type="parTrans" cxnId="{9B5E5CD9-9ECA-488A-938D-BDA26E900D2C}">
      <dgm:prSet/>
      <dgm:spPr/>
      <dgm:t>
        <a:bodyPr/>
        <a:lstStyle/>
        <a:p>
          <a:endParaRPr lang="es-CR"/>
        </a:p>
      </dgm:t>
    </dgm:pt>
    <dgm:pt modelId="{0CD7DB16-D427-4D9B-864D-2A4A2D707F04}" type="sibTrans" cxnId="{9B5E5CD9-9ECA-488A-938D-BDA26E900D2C}">
      <dgm:prSet/>
      <dgm:spPr/>
      <dgm:t>
        <a:bodyPr/>
        <a:lstStyle/>
        <a:p>
          <a:endParaRPr lang="es-CR"/>
        </a:p>
      </dgm:t>
    </dgm:pt>
    <dgm:pt modelId="{C13C73B6-E4B7-4B8E-9411-A3B8EBED6D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Presentar resultados y entregar el producto final.</a:t>
          </a:r>
        </a:p>
      </dgm:t>
    </dgm:pt>
    <dgm:pt modelId="{00EA2E52-1C3B-4AFD-83B3-AC6AA5D94E94}" type="parTrans" cxnId="{E279B08C-7014-4E54-AF97-53E64E93262F}">
      <dgm:prSet/>
      <dgm:spPr/>
      <dgm:t>
        <a:bodyPr/>
        <a:lstStyle/>
        <a:p>
          <a:endParaRPr lang="es-CR"/>
        </a:p>
      </dgm:t>
    </dgm:pt>
    <dgm:pt modelId="{BD966516-552F-4974-B3F7-121F77B13C82}" type="sibTrans" cxnId="{E279B08C-7014-4E54-AF97-53E64E93262F}">
      <dgm:prSet/>
      <dgm:spPr/>
      <dgm:t>
        <a:bodyPr/>
        <a:lstStyle/>
        <a:p>
          <a:endParaRPr lang="es-CR"/>
        </a:p>
      </dgm:t>
    </dgm:pt>
    <dgm:pt modelId="{C0F06D09-69FB-4503-A973-51C18E42E4AB}" type="pres">
      <dgm:prSet presAssocID="{0A137B66-1224-4F53-8B9D-5B5D2F91D625}" presName="Name0" presStyleCnt="0">
        <dgm:presLayoutVars>
          <dgm:chMax/>
          <dgm:chPref/>
          <dgm:dir/>
          <dgm:animLvl val="lvl"/>
        </dgm:presLayoutVars>
      </dgm:prSet>
      <dgm:spPr/>
    </dgm:pt>
    <dgm:pt modelId="{60268659-0D41-4949-BAF6-A76FB06DAC47}" type="pres">
      <dgm:prSet presAssocID="{C094B364-3210-4D3F-B691-239B6279A776}" presName="composite" presStyleCnt="0"/>
      <dgm:spPr/>
    </dgm:pt>
    <dgm:pt modelId="{A0849A05-664E-4C57-99E6-7082CCFEA8A7}" type="pres">
      <dgm:prSet presAssocID="{C094B364-3210-4D3F-B691-239B6279A77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6E1F88D-9953-443F-8240-A903A23C9155}" type="pres">
      <dgm:prSet presAssocID="{C094B364-3210-4D3F-B691-239B6279A77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1A889EC-C05D-4481-850A-C90DCDA78CEE}" type="pres">
      <dgm:prSet presAssocID="{C094B364-3210-4D3F-B691-239B6279A776}" presName="BalanceSpacing" presStyleCnt="0"/>
      <dgm:spPr/>
    </dgm:pt>
    <dgm:pt modelId="{D72F8308-8EA2-47BF-BFD0-CE096826B587}" type="pres">
      <dgm:prSet presAssocID="{C094B364-3210-4D3F-B691-239B6279A776}" presName="BalanceSpacing1" presStyleCnt="0"/>
      <dgm:spPr/>
    </dgm:pt>
    <dgm:pt modelId="{D23A23ED-0088-41B7-AA10-597AF6E03311}" type="pres">
      <dgm:prSet presAssocID="{2CD43F81-0F15-4D02-A6AB-46FE44C46E70}" presName="Accent1Text" presStyleLbl="node1" presStyleIdx="1" presStyleCnt="4"/>
      <dgm:spPr/>
    </dgm:pt>
    <dgm:pt modelId="{A2A3D511-6081-49E2-BD57-E361A0C76DAB}" type="pres">
      <dgm:prSet presAssocID="{2CD43F81-0F15-4D02-A6AB-46FE44C46E70}" presName="spaceBetweenRectangles" presStyleCnt="0"/>
      <dgm:spPr/>
    </dgm:pt>
    <dgm:pt modelId="{5C6E3AC2-04DA-4AA8-8A09-F73585046CB2}" type="pres">
      <dgm:prSet presAssocID="{3F4F44CA-520E-4526-8AB2-94B999AA9C9B}" presName="composite" presStyleCnt="0"/>
      <dgm:spPr/>
    </dgm:pt>
    <dgm:pt modelId="{C74255F7-D2DC-43B4-A9DB-3449CAD5C111}" type="pres">
      <dgm:prSet presAssocID="{3F4F44CA-520E-4526-8AB2-94B999AA9C9B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5AA14EC-6935-4A55-AFC0-FDA66BC31766}" type="pres">
      <dgm:prSet presAssocID="{3F4F44CA-520E-4526-8AB2-94B999AA9C9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08C013A-9746-48AD-A44F-604B41A7547B}" type="pres">
      <dgm:prSet presAssocID="{3F4F44CA-520E-4526-8AB2-94B999AA9C9B}" presName="BalanceSpacing" presStyleCnt="0"/>
      <dgm:spPr/>
    </dgm:pt>
    <dgm:pt modelId="{CAD2DC8B-E7D2-4345-9FCF-CE2F0C3D887A}" type="pres">
      <dgm:prSet presAssocID="{3F4F44CA-520E-4526-8AB2-94B999AA9C9B}" presName="BalanceSpacing1" presStyleCnt="0"/>
      <dgm:spPr/>
    </dgm:pt>
    <dgm:pt modelId="{963AB741-9148-4A61-AD26-AB2D94152771}" type="pres">
      <dgm:prSet presAssocID="{75A095AE-94F1-4C23-9ABF-0B967957EF4E}" presName="Accent1Text" presStyleLbl="node1" presStyleIdx="3" presStyleCnt="4"/>
      <dgm:spPr/>
    </dgm:pt>
  </dgm:ptLst>
  <dgm:cxnLst>
    <dgm:cxn modelId="{1DBFF10A-583A-45E4-97B3-3607764D27FD}" srcId="{C094B364-3210-4D3F-B691-239B6279A776}" destId="{1BF8374E-EB00-4FEE-85D9-7CB92AA4A711}" srcOrd="0" destOrd="0" parTransId="{C1EB79BA-90D5-4925-A77E-FF8874B07CA6}" sibTransId="{C4E32257-2C5B-4A8F-8830-62EB68BB6753}"/>
    <dgm:cxn modelId="{F2410612-2856-4EE5-AAD0-5B52D09EF760}" srcId="{C094B364-3210-4D3F-B691-239B6279A776}" destId="{D6ECFC39-BF0C-41DA-A226-C2F784D2BBEF}" srcOrd="1" destOrd="0" parTransId="{9382FA57-89FF-49B6-A541-99DC6F45F3EF}" sibTransId="{7F506603-8081-49D5-9B7C-90003DC80082}"/>
    <dgm:cxn modelId="{30839220-10B1-44E2-98A1-BBFAEEFBD7CD}" type="presOf" srcId="{C094B364-3210-4D3F-B691-239B6279A776}" destId="{A0849A05-664E-4C57-99E6-7082CCFEA8A7}" srcOrd="0" destOrd="0" presId="urn:microsoft.com/office/officeart/2008/layout/AlternatingHexagons"/>
    <dgm:cxn modelId="{ED1B1E29-7BD5-454D-9BA7-C6550FDF074B}" type="presOf" srcId="{8768DD36-59D6-45F1-A0EA-00F0CC05A2ED}" destId="{B5AA14EC-6935-4A55-AFC0-FDA66BC31766}" srcOrd="0" destOrd="0" presId="urn:microsoft.com/office/officeart/2008/layout/AlternatingHexagons"/>
    <dgm:cxn modelId="{C3170240-F663-4713-B69E-D67B268B029F}" type="presOf" srcId="{3F4F44CA-520E-4526-8AB2-94B999AA9C9B}" destId="{C74255F7-D2DC-43B4-A9DB-3449CAD5C111}" srcOrd="0" destOrd="0" presId="urn:microsoft.com/office/officeart/2008/layout/AlternatingHexagons"/>
    <dgm:cxn modelId="{B3BE545C-F999-4BEB-8431-EC44F20E8B43}" srcId="{0A137B66-1224-4F53-8B9D-5B5D2F91D625}" destId="{3F4F44CA-520E-4526-8AB2-94B999AA9C9B}" srcOrd="1" destOrd="0" parTransId="{0A82D295-62BD-4369-ACA5-4920F6D29380}" sibTransId="{75A095AE-94F1-4C23-9ABF-0B967957EF4E}"/>
    <dgm:cxn modelId="{70A4E04B-B5F1-4E7E-9013-01983332A577}" type="presOf" srcId="{C13C73B6-E4B7-4B8E-9411-A3B8EBED6D10}" destId="{B5AA14EC-6935-4A55-AFC0-FDA66BC31766}" srcOrd="0" destOrd="1" presId="urn:microsoft.com/office/officeart/2008/layout/AlternatingHexagons"/>
    <dgm:cxn modelId="{2ABEA84C-A5A8-48A1-B13A-B1649DF5E51F}" srcId="{0A137B66-1224-4F53-8B9D-5B5D2F91D625}" destId="{C094B364-3210-4D3F-B691-239B6279A776}" srcOrd="0" destOrd="0" parTransId="{963814DD-2003-4E78-93B8-B94C67C13EB9}" sibTransId="{2CD43F81-0F15-4D02-A6AB-46FE44C46E70}"/>
    <dgm:cxn modelId="{15BECB7F-E35A-4815-8E22-8E7337A35DBE}" type="presOf" srcId="{1BF8374E-EB00-4FEE-85D9-7CB92AA4A711}" destId="{A6E1F88D-9953-443F-8240-A903A23C9155}" srcOrd="0" destOrd="0" presId="urn:microsoft.com/office/officeart/2008/layout/AlternatingHexagons"/>
    <dgm:cxn modelId="{E279B08C-7014-4E54-AF97-53E64E93262F}" srcId="{3F4F44CA-520E-4526-8AB2-94B999AA9C9B}" destId="{C13C73B6-E4B7-4B8E-9411-A3B8EBED6D10}" srcOrd="1" destOrd="0" parTransId="{00EA2E52-1C3B-4AFD-83B3-AC6AA5D94E94}" sibTransId="{BD966516-552F-4974-B3F7-121F77B13C82}"/>
    <dgm:cxn modelId="{B5E358AE-6737-4331-AAA4-3A50001F6645}" type="presOf" srcId="{2CD43F81-0F15-4D02-A6AB-46FE44C46E70}" destId="{D23A23ED-0088-41B7-AA10-597AF6E03311}" srcOrd="0" destOrd="0" presId="urn:microsoft.com/office/officeart/2008/layout/AlternatingHexagons"/>
    <dgm:cxn modelId="{31A572B7-F922-43DE-9C58-C1DDE7293CC0}" type="presOf" srcId="{0A137B66-1224-4F53-8B9D-5B5D2F91D625}" destId="{C0F06D09-69FB-4503-A973-51C18E42E4AB}" srcOrd="0" destOrd="0" presId="urn:microsoft.com/office/officeart/2008/layout/AlternatingHexagons"/>
    <dgm:cxn modelId="{70E0A9C5-212D-4FAA-991D-5072FA92B587}" type="presOf" srcId="{75A095AE-94F1-4C23-9ABF-0B967957EF4E}" destId="{963AB741-9148-4A61-AD26-AB2D94152771}" srcOrd="0" destOrd="0" presId="urn:microsoft.com/office/officeart/2008/layout/AlternatingHexagons"/>
    <dgm:cxn modelId="{A13192D2-5ADF-41FF-A3ED-7EF0D0A1B008}" type="presOf" srcId="{D6ECFC39-BF0C-41DA-A226-C2F784D2BBEF}" destId="{A6E1F88D-9953-443F-8240-A903A23C9155}" srcOrd="0" destOrd="1" presId="urn:microsoft.com/office/officeart/2008/layout/AlternatingHexagons"/>
    <dgm:cxn modelId="{9B5E5CD9-9ECA-488A-938D-BDA26E900D2C}" srcId="{3F4F44CA-520E-4526-8AB2-94B999AA9C9B}" destId="{8768DD36-59D6-45F1-A0EA-00F0CC05A2ED}" srcOrd="0" destOrd="0" parTransId="{A03D38F2-7F78-4970-B9D0-2D8C44B966DE}" sibTransId="{0CD7DB16-D427-4D9B-864D-2A4A2D707F04}"/>
    <dgm:cxn modelId="{FDA190DA-5594-4756-9183-D4C34F38E327}" type="presParOf" srcId="{C0F06D09-69FB-4503-A973-51C18E42E4AB}" destId="{60268659-0D41-4949-BAF6-A76FB06DAC47}" srcOrd="0" destOrd="0" presId="urn:microsoft.com/office/officeart/2008/layout/AlternatingHexagons"/>
    <dgm:cxn modelId="{EED79C30-D48B-4050-AAC1-73E30FB49D6F}" type="presParOf" srcId="{60268659-0D41-4949-BAF6-A76FB06DAC47}" destId="{A0849A05-664E-4C57-99E6-7082CCFEA8A7}" srcOrd="0" destOrd="0" presId="urn:microsoft.com/office/officeart/2008/layout/AlternatingHexagons"/>
    <dgm:cxn modelId="{4FF19C51-FDEF-45A5-843E-A35613DC75E3}" type="presParOf" srcId="{60268659-0D41-4949-BAF6-A76FB06DAC47}" destId="{A6E1F88D-9953-443F-8240-A903A23C9155}" srcOrd="1" destOrd="0" presId="urn:microsoft.com/office/officeart/2008/layout/AlternatingHexagons"/>
    <dgm:cxn modelId="{09BA72C3-550C-4440-A85E-751AFBF51DEF}" type="presParOf" srcId="{60268659-0D41-4949-BAF6-A76FB06DAC47}" destId="{01A889EC-C05D-4481-850A-C90DCDA78CEE}" srcOrd="2" destOrd="0" presId="urn:microsoft.com/office/officeart/2008/layout/AlternatingHexagons"/>
    <dgm:cxn modelId="{7EB5FDFE-28DF-4E15-89DE-A6B688865932}" type="presParOf" srcId="{60268659-0D41-4949-BAF6-A76FB06DAC47}" destId="{D72F8308-8EA2-47BF-BFD0-CE096826B587}" srcOrd="3" destOrd="0" presId="urn:microsoft.com/office/officeart/2008/layout/AlternatingHexagons"/>
    <dgm:cxn modelId="{5223A8A1-F071-4871-9C3C-EF259AB725FE}" type="presParOf" srcId="{60268659-0D41-4949-BAF6-A76FB06DAC47}" destId="{D23A23ED-0088-41B7-AA10-597AF6E03311}" srcOrd="4" destOrd="0" presId="urn:microsoft.com/office/officeart/2008/layout/AlternatingHexagons"/>
    <dgm:cxn modelId="{F7CF32B7-C053-4B31-AED0-5E678A521EF6}" type="presParOf" srcId="{C0F06D09-69FB-4503-A973-51C18E42E4AB}" destId="{A2A3D511-6081-49E2-BD57-E361A0C76DAB}" srcOrd="1" destOrd="0" presId="urn:microsoft.com/office/officeart/2008/layout/AlternatingHexagons"/>
    <dgm:cxn modelId="{D44F4E40-29CB-45AF-A63B-F1FDB2227765}" type="presParOf" srcId="{C0F06D09-69FB-4503-A973-51C18E42E4AB}" destId="{5C6E3AC2-04DA-4AA8-8A09-F73585046CB2}" srcOrd="2" destOrd="0" presId="urn:microsoft.com/office/officeart/2008/layout/AlternatingHexagons"/>
    <dgm:cxn modelId="{07B0F3E3-626A-4A18-ACD2-3194269377C4}" type="presParOf" srcId="{5C6E3AC2-04DA-4AA8-8A09-F73585046CB2}" destId="{C74255F7-D2DC-43B4-A9DB-3449CAD5C111}" srcOrd="0" destOrd="0" presId="urn:microsoft.com/office/officeart/2008/layout/AlternatingHexagons"/>
    <dgm:cxn modelId="{500E4258-8914-4FC9-A761-4FA7B691D93B}" type="presParOf" srcId="{5C6E3AC2-04DA-4AA8-8A09-F73585046CB2}" destId="{B5AA14EC-6935-4A55-AFC0-FDA66BC31766}" srcOrd="1" destOrd="0" presId="urn:microsoft.com/office/officeart/2008/layout/AlternatingHexagons"/>
    <dgm:cxn modelId="{79777AA7-EA70-4120-8AE4-52067224520F}" type="presParOf" srcId="{5C6E3AC2-04DA-4AA8-8A09-F73585046CB2}" destId="{108C013A-9746-48AD-A44F-604B41A7547B}" srcOrd="2" destOrd="0" presId="urn:microsoft.com/office/officeart/2008/layout/AlternatingHexagons"/>
    <dgm:cxn modelId="{B2B20A05-1437-4007-AF81-9BA678D02803}" type="presParOf" srcId="{5C6E3AC2-04DA-4AA8-8A09-F73585046CB2}" destId="{CAD2DC8B-E7D2-4345-9FCF-CE2F0C3D887A}" srcOrd="3" destOrd="0" presId="urn:microsoft.com/office/officeart/2008/layout/AlternatingHexagons"/>
    <dgm:cxn modelId="{9E6D82B6-8901-49FA-B15E-9F6C649A0BE6}" type="presParOf" srcId="{5C6E3AC2-04DA-4AA8-8A09-F73585046CB2}" destId="{963AB741-9148-4A61-AD26-AB2D941527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37B66-1224-4F53-8B9D-5B5D2F91D6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C094B364-3210-4D3F-B691-239B6279A776}">
      <dgm:prSet/>
      <dgm:spPr/>
      <dgm:t>
        <a:bodyPr/>
        <a:lstStyle/>
        <a:p>
          <a:r>
            <a:rPr lang="es-ES" b="1"/>
            <a:t>Garantizar la calidad del proyecto</a:t>
          </a:r>
          <a:endParaRPr lang="es-ES"/>
        </a:p>
      </dgm:t>
    </dgm:pt>
    <dgm:pt modelId="{963814DD-2003-4E78-93B8-B94C67C13EB9}" type="parTrans" cxnId="{2ABEA84C-A5A8-48A1-B13A-B1649DF5E51F}">
      <dgm:prSet/>
      <dgm:spPr/>
      <dgm:t>
        <a:bodyPr/>
        <a:lstStyle/>
        <a:p>
          <a:endParaRPr lang="es-CR"/>
        </a:p>
      </dgm:t>
    </dgm:pt>
    <dgm:pt modelId="{2CD43F81-0F15-4D02-A6AB-46FE44C46E70}" type="sibTrans" cxnId="{2ABEA84C-A5A8-48A1-B13A-B1649DF5E51F}">
      <dgm:prSet/>
      <dgm:spPr/>
      <dgm:t>
        <a:bodyPr/>
        <a:lstStyle/>
        <a:p>
          <a:r>
            <a:rPr lang="es-ES" dirty="0"/>
            <a:t>5</a:t>
          </a:r>
          <a:endParaRPr lang="es-CR" dirty="0"/>
        </a:p>
      </dgm:t>
    </dgm:pt>
    <dgm:pt modelId="{1BF8374E-EB00-4FEE-85D9-7CB92AA4A7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Asegurar el cumplimiento de estándares y metodologías (Scrum, PMI, ISO).</a:t>
          </a:r>
        </a:p>
      </dgm:t>
    </dgm:pt>
    <dgm:pt modelId="{C1EB79BA-90D5-4925-A77E-FF8874B07CA6}" type="parTrans" cxnId="{1DBFF10A-583A-45E4-97B3-3607764D27FD}">
      <dgm:prSet/>
      <dgm:spPr/>
      <dgm:t>
        <a:bodyPr/>
        <a:lstStyle/>
        <a:p>
          <a:endParaRPr lang="es-CR"/>
        </a:p>
      </dgm:t>
    </dgm:pt>
    <dgm:pt modelId="{C4E32257-2C5B-4A8F-8830-62EB68BB6753}" type="sibTrans" cxnId="{1DBFF10A-583A-45E4-97B3-3607764D27FD}">
      <dgm:prSet/>
      <dgm:spPr/>
      <dgm:t>
        <a:bodyPr/>
        <a:lstStyle/>
        <a:p>
          <a:endParaRPr lang="es-CR"/>
        </a:p>
      </dgm:t>
    </dgm:pt>
    <dgm:pt modelId="{D6ECFC39-BF0C-41DA-A226-C2F784D2BB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Coordinar pruebas y revisiones antes de la entrega final.</a:t>
          </a:r>
        </a:p>
      </dgm:t>
    </dgm:pt>
    <dgm:pt modelId="{9382FA57-89FF-49B6-A541-99DC6F45F3EF}" type="parTrans" cxnId="{F2410612-2856-4EE5-AAD0-5B52D09EF760}">
      <dgm:prSet/>
      <dgm:spPr/>
      <dgm:t>
        <a:bodyPr/>
        <a:lstStyle/>
        <a:p>
          <a:endParaRPr lang="es-CR"/>
        </a:p>
      </dgm:t>
    </dgm:pt>
    <dgm:pt modelId="{7F506603-8081-49D5-9B7C-90003DC80082}" type="sibTrans" cxnId="{F2410612-2856-4EE5-AAD0-5B52D09EF760}">
      <dgm:prSet/>
      <dgm:spPr/>
      <dgm:t>
        <a:bodyPr/>
        <a:lstStyle/>
        <a:p>
          <a:endParaRPr lang="es-CR"/>
        </a:p>
      </dgm:t>
    </dgm:pt>
    <dgm:pt modelId="{3F4F44CA-520E-4526-8AB2-94B999AA9C9B}">
      <dgm:prSet/>
      <dgm:spPr/>
      <dgm:t>
        <a:bodyPr/>
        <a:lstStyle/>
        <a:p>
          <a:r>
            <a:rPr lang="es-ES" b="1"/>
            <a:t>Cierre del proyecto y evaluación</a:t>
          </a:r>
          <a:endParaRPr lang="es-ES"/>
        </a:p>
      </dgm:t>
    </dgm:pt>
    <dgm:pt modelId="{0A82D295-62BD-4369-ACA5-4920F6D29380}" type="parTrans" cxnId="{B3BE545C-F999-4BEB-8431-EC44F20E8B43}">
      <dgm:prSet/>
      <dgm:spPr/>
      <dgm:t>
        <a:bodyPr/>
        <a:lstStyle/>
        <a:p>
          <a:endParaRPr lang="es-CR"/>
        </a:p>
      </dgm:t>
    </dgm:pt>
    <dgm:pt modelId="{75A095AE-94F1-4C23-9ABF-0B967957EF4E}" type="sibTrans" cxnId="{B3BE545C-F999-4BEB-8431-EC44F20E8B43}">
      <dgm:prSet/>
      <dgm:spPr/>
      <dgm:t>
        <a:bodyPr/>
        <a:lstStyle/>
        <a:p>
          <a:r>
            <a:rPr lang="es-ES" dirty="0"/>
            <a:t>6</a:t>
          </a:r>
          <a:endParaRPr lang="es-CR" dirty="0"/>
        </a:p>
      </dgm:t>
    </dgm:pt>
    <dgm:pt modelId="{8768DD36-59D6-45F1-A0EA-00F0CC05A2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Documentar aprendizajes y buenas prácticas.</a:t>
          </a:r>
        </a:p>
      </dgm:t>
    </dgm:pt>
    <dgm:pt modelId="{A03D38F2-7F78-4970-B9D0-2D8C44B966DE}" type="parTrans" cxnId="{9B5E5CD9-9ECA-488A-938D-BDA26E900D2C}">
      <dgm:prSet/>
      <dgm:spPr/>
      <dgm:t>
        <a:bodyPr/>
        <a:lstStyle/>
        <a:p>
          <a:endParaRPr lang="es-CR"/>
        </a:p>
      </dgm:t>
    </dgm:pt>
    <dgm:pt modelId="{0CD7DB16-D427-4D9B-864D-2A4A2D707F04}" type="sibTrans" cxnId="{9B5E5CD9-9ECA-488A-938D-BDA26E900D2C}">
      <dgm:prSet/>
      <dgm:spPr/>
      <dgm:t>
        <a:bodyPr/>
        <a:lstStyle/>
        <a:p>
          <a:endParaRPr lang="es-CR"/>
        </a:p>
      </dgm:t>
    </dgm:pt>
    <dgm:pt modelId="{C13C73B6-E4B7-4B8E-9411-A3B8EBED6D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Presentar resultados y entregar el producto final.</a:t>
          </a:r>
        </a:p>
      </dgm:t>
    </dgm:pt>
    <dgm:pt modelId="{00EA2E52-1C3B-4AFD-83B3-AC6AA5D94E94}" type="parTrans" cxnId="{E279B08C-7014-4E54-AF97-53E64E93262F}">
      <dgm:prSet/>
      <dgm:spPr/>
      <dgm:t>
        <a:bodyPr/>
        <a:lstStyle/>
        <a:p>
          <a:endParaRPr lang="es-CR"/>
        </a:p>
      </dgm:t>
    </dgm:pt>
    <dgm:pt modelId="{BD966516-552F-4974-B3F7-121F77B13C82}" type="sibTrans" cxnId="{E279B08C-7014-4E54-AF97-53E64E93262F}">
      <dgm:prSet/>
      <dgm:spPr/>
      <dgm:t>
        <a:bodyPr/>
        <a:lstStyle/>
        <a:p>
          <a:endParaRPr lang="es-CR"/>
        </a:p>
      </dgm:t>
    </dgm:pt>
    <dgm:pt modelId="{C0F06D09-69FB-4503-A973-51C18E42E4AB}" type="pres">
      <dgm:prSet presAssocID="{0A137B66-1224-4F53-8B9D-5B5D2F91D625}" presName="Name0" presStyleCnt="0">
        <dgm:presLayoutVars>
          <dgm:chMax/>
          <dgm:chPref/>
          <dgm:dir/>
          <dgm:animLvl val="lvl"/>
        </dgm:presLayoutVars>
      </dgm:prSet>
      <dgm:spPr/>
    </dgm:pt>
    <dgm:pt modelId="{60268659-0D41-4949-BAF6-A76FB06DAC47}" type="pres">
      <dgm:prSet presAssocID="{C094B364-3210-4D3F-B691-239B6279A776}" presName="composite" presStyleCnt="0"/>
      <dgm:spPr/>
    </dgm:pt>
    <dgm:pt modelId="{A0849A05-664E-4C57-99E6-7082CCFEA8A7}" type="pres">
      <dgm:prSet presAssocID="{C094B364-3210-4D3F-B691-239B6279A77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6E1F88D-9953-443F-8240-A903A23C9155}" type="pres">
      <dgm:prSet presAssocID="{C094B364-3210-4D3F-B691-239B6279A77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1A889EC-C05D-4481-850A-C90DCDA78CEE}" type="pres">
      <dgm:prSet presAssocID="{C094B364-3210-4D3F-B691-239B6279A776}" presName="BalanceSpacing" presStyleCnt="0"/>
      <dgm:spPr/>
    </dgm:pt>
    <dgm:pt modelId="{D72F8308-8EA2-47BF-BFD0-CE096826B587}" type="pres">
      <dgm:prSet presAssocID="{C094B364-3210-4D3F-B691-239B6279A776}" presName="BalanceSpacing1" presStyleCnt="0"/>
      <dgm:spPr/>
    </dgm:pt>
    <dgm:pt modelId="{D23A23ED-0088-41B7-AA10-597AF6E03311}" type="pres">
      <dgm:prSet presAssocID="{2CD43F81-0F15-4D02-A6AB-46FE44C46E70}" presName="Accent1Text" presStyleLbl="node1" presStyleIdx="1" presStyleCnt="4"/>
      <dgm:spPr/>
    </dgm:pt>
    <dgm:pt modelId="{A2A3D511-6081-49E2-BD57-E361A0C76DAB}" type="pres">
      <dgm:prSet presAssocID="{2CD43F81-0F15-4D02-A6AB-46FE44C46E70}" presName="spaceBetweenRectangles" presStyleCnt="0"/>
      <dgm:spPr/>
    </dgm:pt>
    <dgm:pt modelId="{5C6E3AC2-04DA-4AA8-8A09-F73585046CB2}" type="pres">
      <dgm:prSet presAssocID="{3F4F44CA-520E-4526-8AB2-94B999AA9C9B}" presName="composite" presStyleCnt="0"/>
      <dgm:spPr/>
    </dgm:pt>
    <dgm:pt modelId="{C74255F7-D2DC-43B4-A9DB-3449CAD5C111}" type="pres">
      <dgm:prSet presAssocID="{3F4F44CA-520E-4526-8AB2-94B999AA9C9B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5AA14EC-6935-4A55-AFC0-FDA66BC31766}" type="pres">
      <dgm:prSet presAssocID="{3F4F44CA-520E-4526-8AB2-94B999AA9C9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08C013A-9746-48AD-A44F-604B41A7547B}" type="pres">
      <dgm:prSet presAssocID="{3F4F44CA-520E-4526-8AB2-94B999AA9C9B}" presName="BalanceSpacing" presStyleCnt="0"/>
      <dgm:spPr/>
    </dgm:pt>
    <dgm:pt modelId="{CAD2DC8B-E7D2-4345-9FCF-CE2F0C3D887A}" type="pres">
      <dgm:prSet presAssocID="{3F4F44CA-520E-4526-8AB2-94B999AA9C9B}" presName="BalanceSpacing1" presStyleCnt="0"/>
      <dgm:spPr/>
    </dgm:pt>
    <dgm:pt modelId="{963AB741-9148-4A61-AD26-AB2D94152771}" type="pres">
      <dgm:prSet presAssocID="{75A095AE-94F1-4C23-9ABF-0B967957EF4E}" presName="Accent1Text" presStyleLbl="node1" presStyleIdx="3" presStyleCnt="4"/>
      <dgm:spPr/>
    </dgm:pt>
  </dgm:ptLst>
  <dgm:cxnLst>
    <dgm:cxn modelId="{1DBFF10A-583A-45E4-97B3-3607764D27FD}" srcId="{C094B364-3210-4D3F-B691-239B6279A776}" destId="{1BF8374E-EB00-4FEE-85D9-7CB92AA4A711}" srcOrd="0" destOrd="0" parTransId="{C1EB79BA-90D5-4925-A77E-FF8874B07CA6}" sibTransId="{C4E32257-2C5B-4A8F-8830-62EB68BB6753}"/>
    <dgm:cxn modelId="{F2410612-2856-4EE5-AAD0-5B52D09EF760}" srcId="{C094B364-3210-4D3F-B691-239B6279A776}" destId="{D6ECFC39-BF0C-41DA-A226-C2F784D2BBEF}" srcOrd="1" destOrd="0" parTransId="{9382FA57-89FF-49B6-A541-99DC6F45F3EF}" sibTransId="{7F506603-8081-49D5-9B7C-90003DC80082}"/>
    <dgm:cxn modelId="{30839220-10B1-44E2-98A1-BBFAEEFBD7CD}" type="presOf" srcId="{C094B364-3210-4D3F-B691-239B6279A776}" destId="{A0849A05-664E-4C57-99E6-7082CCFEA8A7}" srcOrd="0" destOrd="0" presId="urn:microsoft.com/office/officeart/2008/layout/AlternatingHexagons"/>
    <dgm:cxn modelId="{ED1B1E29-7BD5-454D-9BA7-C6550FDF074B}" type="presOf" srcId="{8768DD36-59D6-45F1-A0EA-00F0CC05A2ED}" destId="{B5AA14EC-6935-4A55-AFC0-FDA66BC31766}" srcOrd="0" destOrd="0" presId="urn:microsoft.com/office/officeart/2008/layout/AlternatingHexagons"/>
    <dgm:cxn modelId="{C3170240-F663-4713-B69E-D67B268B029F}" type="presOf" srcId="{3F4F44CA-520E-4526-8AB2-94B999AA9C9B}" destId="{C74255F7-D2DC-43B4-A9DB-3449CAD5C111}" srcOrd="0" destOrd="0" presId="urn:microsoft.com/office/officeart/2008/layout/AlternatingHexagons"/>
    <dgm:cxn modelId="{B3BE545C-F999-4BEB-8431-EC44F20E8B43}" srcId="{0A137B66-1224-4F53-8B9D-5B5D2F91D625}" destId="{3F4F44CA-520E-4526-8AB2-94B999AA9C9B}" srcOrd="1" destOrd="0" parTransId="{0A82D295-62BD-4369-ACA5-4920F6D29380}" sibTransId="{75A095AE-94F1-4C23-9ABF-0B967957EF4E}"/>
    <dgm:cxn modelId="{70A4E04B-B5F1-4E7E-9013-01983332A577}" type="presOf" srcId="{C13C73B6-E4B7-4B8E-9411-A3B8EBED6D10}" destId="{B5AA14EC-6935-4A55-AFC0-FDA66BC31766}" srcOrd="0" destOrd="1" presId="urn:microsoft.com/office/officeart/2008/layout/AlternatingHexagons"/>
    <dgm:cxn modelId="{2ABEA84C-A5A8-48A1-B13A-B1649DF5E51F}" srcId="{0A137B66-1224-4F53-8B9D-5B5D2F91D625}" destId="{C094B364-3210-4D3F-B691-239B6279A776}" srcOrd="0" destOrd="0" parTransId="{963814DD-2003-4E78-93B8-B94C67C13EB9}" sibTransId="{2CD43F81-0F15-4D02-A6AB-46FE44C46E70}"/>
    <dgm:cxn modelId="{15BECB7F-E35A-4815-8E22-8E7337A35DBE}" type="presOf" srcId="{1BF8374E-EB00-4FEE-85D9-7CB92AA4A711}" destId="{A6E1F88D-9953-443F-8240-A903A23C9155}" srcOrd="0" destOrd="0" presId="urn:microsoft.com/office/officeart/2008/layout/AlternatingHexagons"/>
    <dgm:cxn modelId="{E279B08C-7014-4E54-AF97-53E64E93262F}" srcId="{3F4F44CA-520E-4526-8AB2-94B999AA9C9B}" destId="{C13C73B6-E4B7-4B8E-9411-A3B8EBED6D10}" srcOrd="1" destOrd="0" parTransId="{00EA2E52-1C3B-4AFD-83B3-AC6AA5D94E94}" sibTransId="{BD966516-552F-4974-B3F7-121F77B13C82}"/>
    <dgm:cxn modelId="{B5E358AE-6737-4331-AAA4-3A50001F6645}" type="presOf" srcId="{2CD43F81-0F15-4D02-A6AB-46FE44C46E70}" destId="{D23A23ED-0088-41B7-AA10-597AF6E03311}" srcOrd="0" destOrd="0" presId="urn:microsoft.com/office/officeart/2008/layout/AlternatingHexagons"/>
    <dgm:cxn modelId="{31A572B7-F922-43DE-9C58-C1DDE7293CC0}" type="presOf" srcId="{0A137B66-1224-4F53-8B9D-5B5D2F91D625}" destId="{C0F06D09-69FB-4503-A973-51C18E42E4AB}" srcOrd="0" destOrd="0" presId="urn:microsoft.com/office/officeart/2008/layout/AlternatingHexagons"/>
    <dgm:cxn modelId="{70E0A9C5-212D-4FAA-991D-5072FA92B587}" type="presOf" srcId="{75A095AE-94F1-4C23-9ABF-0B967957EF4E}" destId="{963AB741-9148-4A61-AD26-AB2D94152771}" srcOrd="0" destOrd="0" presId="urn:microsoft.com/office/officeart/2008/layout/AlternatingHexagons"/>
    <dgm:cxn modelId="{A13192D2-5ADF-41FF-A3ED-7EF0D0A1B008}" type="presOf" srcId="{D6ECFC39-BF0C-41DA-A226-C2F784D2BBEF}" destId="{A6E1F88D-9953-443F-8240-A903A23C9155}" srcOrd="0" destOrd="1" presId="urn:microsoft.com/office/officeart/2008/layout/AlternatingHexagons"/>
    <dgm:cxn modelId="{9B5E5CD9-9ECA-488A-938D-BDA26E900D2C}" srcId="{3F4F44CA-520E-4526-8AB2-94B999AA9C9B}" destId="{8768DD36-59D6-45F1-A0EA-00F0CC05A2ED}" srcOrd="0" destOrd="0" parTransId="{A03D38F2-7F78-4970-B9D0-2D8C44B966DE}" sibTransId="{0CD7DB16-D427-4D9B-864D-2A4A2D707F04}"/>
    <dgm:cxn modelId="{FDA190DA-5594-4756-9183-D4C34F38E327}" type="presParOf" srcId="{C0F06D09-69FB-4503-A973-51C18E42E4AB}" destId="{60268659-0D41-4949-BAF6-A76FB06DAC47}" srcOrd="0" destOrd="0" presId="urn:microsoft.com/office/officeart/2008/layout/AlternatingHexagons"/>
    <dgm:cxn modelId="{EED79C30-D48B-4050-AAC1-73E30FB49D6F}" type="presParOf" srcId="{60268659-0D41-4949-BAF6-A76FB06DAC47}" destId="{A0849A05-664E-4C57-99E6-7082CCFEA8A7}" srcOrd="0" destOrd="0" presId="urn:microsoft.com/office/officeart/2008/layout/AlternatingHexagons"/>
    <dgm:cxn modelId="{4FF19C51-FDEF-45A5-843E-A35613DC75E3}" type="presParOf" srcId="{60268659-0D41-4949-BAF6-A76FB06DAC47}" destId="{A6E1F88D-9953-443F-8240-A903A23C9155}" srcOrd="1" destOrd="0" presId="urn:microsoft.com/office/officeart/2008/layout/AlternatingHexagons"/>
    <dgm:cxn modelId="{09BA72C3-550C-4440-A85E-751AFBF51DEF}" type="presParOf" srcId="{60268659-0D41-4949-BAF6-A76FB06DAC47}" destId="{01A889EC-C05D-4481-850A-C90DCDA78CEE}" srcOrd="2" destOrd="0" presId="urn:microsoft.com/office/officeart/2008/layout/AlternatingHexagons"/>
    <dgm:cxn modelId="{7EB5FDFE-28DF-4E15-89DE-A6B688865932}" type="presParOf" srcId="{60268659-0D41-4949-BAF6-A76FB06DAC47}" destId="{D72F8308-8EA2-47BF-BFD0-CE096826B587}" srcOrd="3" destOrd="0" presId="urn:microsoft.com/office/officeart/2008/layout/AlternatingHexagons"/>
    <dgm:cxn modelId="{5223A8A1-F071-4871-9C3C-EF259AB725FE}" type="presParOf" srcId="{60268659-0D41-4949-BAF6-A76FB06DAC47}" destId="{D23A23ED-0088-41B7-AA10-597AF6E03311}" srcOrd="4" destOrd="0" presId="urn:microsoft.com/office/officeart/2008/layout/AlternatingHexagons"/>
    <dgm:cxn modelId="{F7CF32B7-C053-4B31-AED0-5E678A521EF6}" type="presParOf" srcId="{C0F06D09-69FB-4503-A973-51C18E42E4AB}" destId="{A2A3D511-6081-49E2-BD57-E361A0C76DAB}" srcOrd="1" destOrd="0" presId="urn:microsoft.com/office/officeart/2008/layout/AlternatingHexagons"/>
    <dgm:cxn modelId="{D44F4E40-29CB-45AF-A63B-F1FDB2227765}" type="presParOf" srcId="{C0F06D09-69FB-4503-A973-51C18E42E4AB}" destId="{5C6E3AC2-04DA-4AA8-8A09-F73585046CB2}" srcOrd="2" destOrd="0" presId="urn:microsoft.com/office/officeart/2008/layout/AlternatingHexagons"/>
    <dgm:cxn modelId="{07B0F3E3-626A-4A18-ACD2-3194269377C4}" type="presParOf" srcId="{5C6E3AC2-04DA-4AA8-8A09-F73585046CB2}" destId="{C74255F7-D2DC-43B4-A9DB-3449CAD5C111}" srcOrd="0" destOrd="0" presId="urn:microsoft.com/office/officeart/2008/layout/AlternatingHexagons"/>
    <dgm:cxn modelId="{500E4258-8914-4FC9-A761-4FA7B691D93B}" type="presParOf" srcId="{5C6E3AC2-04DA-4AA8-8A09-F73585046CB2}" destId="{B5AA14EC-6935-4A55-AFC0-FDA66BC31766}" srcOrd="1" destOrd="0" presId="urn:microsoft.com/office/officeart/2008/layout/AlternatingHexagons"/>
    <dgm:cxn modelId="{79777AA7-EA70-4120-8AE4-52067224520F}" type="presParOf" srcId="{5C6E3AC2-04DA-4AA8-8A09-F73585046CB2}" destId="{108C013A-9746-48AD-A44F-604B41A7547B}" srcOrd="2" destOrd="0" presId="urn:microsoft.com/office/officeart/2008/layout/AlternatingHexagons"/>
    <dgm:cxn modelId="{B2B20A05-1437-4007-AF81-9BA678D02803}" type="presParOf" srcId="{5C6E3AC2-04DA-4AA8-8A09-F73585046CB2}" destId="{CAD2DC8B-E7D2-4345-9FCF-CE2F0C3D887A}" srcOrd="3" destOrd="0" presId="urn:microsoft.com/office/officeart/2008/layout/AlternatingHexagons"/>
    <dgm:cxn modelId="{9E6D82B6-8901-49FA-B15E-9F6C649A0BE6}" type="presParOf" srcId="{5C6E3AC2-04DA-4AA8-8A09-F73585046CB2}" destId="{963AB741-9148-4A61-AD26-AB2D941527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71FE8F-C760-4F0B-9844-E807F70B08EE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946A036-EE06-4C22-AF01-74CC5C867995}">
      <dgm:prSet phldrT="[Texto]"/>
      <dgm:spPr/>
      <dgm:t>
        <a:bodyPr/>
        <a:lstStyle/>
        <a:p>
          <a:r>
            <a:rPr lang="es-ES" dirty="0"/>
            <a:t>Habilidades</a:t>
          </a:r>
          <a:endParaRPr lang="es-CR" dirty="0"/>
        </a:p>
      </dgm:t>
    </dgm:pt>
    <dgm:pt modelId="{9F3EC280-118D-4ABF-93F9-9E36DDBE94E1}" type="parTrans" cxnId="{DD0F34E5-E59C-44D5-9977-D0423DB32905}">
      <dgm:prSet/>
      <dgm:spPr/>
      <dgm:t>
        <a:bodyPr/>
        <a:lstStyle/>
        <a:p>
          <a:endParaRPr lang="es-CR"/>
        </a:p>
      </dgm:t>
    </dgm:pt>
    <dgm:pt modelId="{4A22BD2A-9DB0-4EB8-A74E-6AF72B0CADEE}" type="sibTrans" cxnId="{DD0F34E5-E59C-44D5-9977-D0423DB32905}">
      <dgm:prSet/>
      <dgm:spPr/>
      <dgm:t>
        <a:bodyPr/>
        <a:lstStyle/>
        <a:p>
          <a:endParaRPr lang="es-CR"/>
        </a:p>
      </dgm:t>
    </dgm:pt>
    <dgm:pt modelId="{D16B5B85-F4BD-44F5-A22E-C14E57D69755}">
      <dgm:prSet phldrT="[Texto]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ü"/>
          </a:pPr>
          <a:r>
            <a:rPr kumimoji="0" lang="es-CR" altLang="es-CR" b="1" i="0" u="none" strike="noStrike" cap="none" normalizeH="0" baseline="0">
              <a:ln/>
              <a:effectLst/>
              <a:latin typeface="Arial" panose="020B0604020202020204" pitchFamily="34" charset="0"/>
            </a:rPr>
            <a:t>Liderazgo y toma de decisiones.</a:t>
          </a:r>
          <a:endParaRPr lang="es-CR" dirty="0"/>
        </a:p>
      </dgm:t>
    </dgm:pt>
    <dgm:pt modelId="{F9FF13A9-642B-401B-8637-28CA8CFD1F73}" type="parTrans" cxnId="{DE9268E7-FA44-49B6-9DB3-053F1743FDF7}">
      <dgm:prSet/>
      <dgm:spPr/>
      <dgm:t>
        <a:bodyPr/>
        <a:lstStyle/>
        <a:p>
          <a:endParaRPr lang="es-CR"/>
        </a:p>
      </dgm:t>
    </dgm:pt>
    <dgm:pt modelId="{18D6B7A5-CBD3-4F71-94E8-A5BF29B85939}" type="sibTrans" cxnId="{DE9268E7-FA44-49B6-9DB3-053F1743FDF7}">
      <dgm:prSet/>
      <dgm:spPr/>
      <dgm:t>
        <a:bodyPr/>
        <a:lstStyle/>
        <a:p>
          <a:endParaRPr lang="es-CR"/>
        </a:p>
      </dgm:t>
    </dgm:pt>
    <dgm:pt modelId="{128B9566-8FDD-4461-84D1-E7FFCD8A7D96}">
      <dgm:prSet/>
      <dgm:spPr/>
      <dgm:t>
        <a:bodyPr/>
        <a:lstStyle/>
        <a:p>
          <a:r>
            <a:rPr kumimoji="0" lang="es-CR" altLang="es-CR" b="1" i="0" u="none" strike="noStrike" cap="none" normalizeH="0" baseline="0">
              <a:ln/>
              <a:effectLst/>
              <a:latin typeface="Arial" panose="020B0604020202020204" pitchFamily="34" charset="0"/>
            </a:rPr>
            <a:t>Gestión del tiempo y priorización.</a:t>
          </a:r>
          <a:endParaRPr kumimoji="0" lang="es-CR" altLang="es-CR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69AE2283-EA2B-47D3-9BD4-794816930592}" type="parTrans" cxnId="{DEEC3972-9E8A-48BE-9383-873631E28247}">
      <dgm:prSet/>
      <dgm:spPr/>
      <dgm:t>
        <a:bodyPr/>
        <a:lstStyle/>
        <a:p>
          <a:endParaRPr lang="es-CR"/>
        </a:p>
      </dgm:t>
    </dgm:pt>
    <dgm:pt modelId="{652D2FE2-88C7-4A85-B6D2-A6261C608630}" type="sibTrans" cxnId="{DEEC3972-9E8A-48BE-9383-873631E28247}">
      <dgm:prSet/>
      <dgm:spPr/>
      <dgm:t>
        <a:bodyPr/>
        <a:lstStyle/>
        <a:p>
          <a:endParaRPr lang="es-CR"/>
        </a:p>
      </dgm:t>
    </dgm:pt>
    <dgm:pt modelId="{33764B82-BEF2-4166-87DF-F43C57C043FD}">
      <dgm:prSet/>
      <dgm:spPr/>
      <dgm:t>
        <a:bodyPr/>
        <a:lstStyle/>
        <a:p>
          <a:r>
            <a:rPr kumimoji="0" lang="es-CR" altLang="es-CR" b="1" i="0" u="none" strike="noStrike" cap="none" normalizeH="0" baseline="0">
              <a:ln/>
              <a:effectLst/>
              <a:latin typeface="Arial" panose="020B0604020202020204" pitchFamily="34" charset="0"/>
            </a:rPr>
            <a:t>Comunicación efectiva con equipos y clientes.</a:t>
          </a:r>
          <a:endParaRPr kumimoji="0" lang="es-CR" altLang="es-CR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04BF0F54-0C0E-4B5B-8533-3992DB801426}" type="parTrans" cxnId="{23D4E29B-F33F-4F43-91E2-802AB36DD891}">
      <dgm:prSet/>
      <dgm:spPr/>
      <dgm:t>
        <a:bodyPr/>
        <a:lstStyle/>
        <a:p>
          <a:endParaRPr lang="es-CR"/>
        </a:p>
      </dgm:t>
    </dgm:pt>
    <dgm:pt modelId="{A5F1ED6A-D882-453A-B8DC-7CE24BE9B59C}" type="sibTrans" cxnId="{23D4E29B-F33F-4F43-91E2-802AB36DD891}">
      <dgm:prSet/>
      <dgm:spPr/>
      <dgm:t>
        <a:bodyPr/>
        <a:lstStyle/>
        <a:p>
          <a:endParaRPr lang="es-CR"/>
        </a:p>
      </dgm:t>
    </dgm:pt>
    <dgm:pt modelId="{5CC3D803-82D2-41DB-A970-4D03B14873B7}">
      <dgm:prSet/>
      <dgm:spPr/>
      <dgm:t>
        <a:bodyPr/>
        <a:lstStyle/>
        <a:p>
          <a:r>
            <a:rPr kumimoji="0" lang="es-CR" altLang="es-CR" b="1" i="0" u="none" strike="noStrike" cap="none" normalizeH="0" baseline="0">
              <a:ln/>
              <a:effectLst/>
              <a:latin typeface="Arial" panose="020B0604020202020204" pitchFamily="34" charset="0"/>
            </a:rPr>
            <a:t>Resolución de problemas y pensamiento crítico.</a:t>
          </a:r>
          <a:endParaRPr kumimoji="0" lang="es-CR" altLang="es-CR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F21C3A13-9421-4418-AE6B-C2CDEDA85963}" type="parTrans" cxnId="{85814555-1493-469A-BA81-16E0BCBFFFAC}">
      <dgm:prSet/>
      <dgm:spPr/>
      <dgm:t>
        <a:bodyPr/>
        <a:lstStyle/>
        <a:p>
          <a:endParaRPr lang="es-CR"/>
        </a:p>
      </dgm:t>
    </dgm:pt>
    <dgm:pt modelId="{2B85B7BC-F99B-4C56-AC6E-248947A67D6F}" type="sibTrans" cxnId="{85814555-1493-469A-BA81-16E0BCBFFFAC}">
      <dgm:prSet/>
      <dgm:spPr/>
      <dgm:t>
        <a:bodyPr/>
        <a:lstStyle/>
        <a:p>
          <a:endParaRPr lang="es-CR"/>
        </a:p>
      </dgm:t>
    </dgm:pt>
    <dgm:pt modelId="{5C33590A-490F-4DFA-BA96-06B27F91546B}">
      <dgm:prSet/>
      <dgm:spPr/>
      <dgm:t>
        <a:bodyPr/>
        <a:lstStyle/>
        <a:p>
          <a:r>
            <a:rPr kumimoji="0" lang="es-CR" altLang="es-CR" b="1" i="0" u="none" strike="noStrike" cap="none" normalizeH="0" baseline="0">
              <a:ln/>
              <a:effectLst/>
              <a:latin typeface="Arial" panose="020B0604020202020204" pitchFamily="34" charset="0"/>
            </a:rPr>
            <a:t>Conocimiento en metodologías ágiles y tradicionales (Scrum, PMBOK, PRINCE2).</a:t>
          </a:r>
          <a:endParaRPr kumimoji="0" lang="es-CR" altLang="es-CR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3C4EB751-1254-47AB-818B-586E6EFD037A}" type="parTrans" cxnId="{89D071EB-F834-4F0B-84CF-3969A9606858}">
      <dgm:prSet/>
      <dgm:spPr/>
      <dgm:t>
        <a:bodyPr/>
        <a:lstStyle/>
        <a:p>
          <a:endParaRPr lang="es-CR"/>
        </a:p>
      </dgm:t>
    </dgm:pt>
    <dgm:pt modelId="{F686D62E-CB30-4973-9700-4C42040C71B9}" type="sibTrans" cxnId="{89D071EB-F834-4F0B-84CF-3969A9606858}">
      <dgm:prSet/>
      <dgm:spPr/>
      <dgm:t>
        <a:bodyPr/>
        <a:lstStyle/>
        <a:p>
          <a:endParaRPr lang="es-CR"/>
        </a:p>
      </dgm:t>
    </dgm:pt>
    <dgm:pt modelId="{F770A877-66E9-42C5-979A-7785C61B2E99}">
      <dgm:prSet/>
      <dgm:spPr/>
      <dgm:t>
        <a:bodyPr/>
        <a:lstStyle/>
        <a:p>
          <a:r>
            <a:rPr kumimoji="0" lang="es-CR" altLang="es-CR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Manejo de herramientas de gestión (Microsoft Project, Jira, Trello, Asana).</a:t>
          </a:r>
          <a:r>
            <a:rPr kumimoji="0" lang="es-CR" altLang="es-CR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</a:t>
          </a:r>
        </a:p>
      </dgm:t>
    </dgm:pt>
    <dgm:pt modelId="{0A483124-E6A9-4ED6-8B92-395956D5F454}" type="parTrans" cxnId="{96CC22A6-E9E4-4B66-8DB4-C87C62BB82A3}">
      <dgm:prSet/>
      <dgm:spPr/>
      <dgm:t>
        <a:bodyPr/>
        <a:lstStyle/>
        <a:p>
          <a:endParaRPr lang="es-CR"/>
        </a:p>
      </dgm:t>
    </dgm:pt>
    <dgm:pt modelId="{E76F02EA-7EEF-4CF1-9B0E-64AA46736FD7}" type="sibTrans" cxnId="{96CC22A6-E9E4-4B66-8DB4-C87C62BB82A3}">
      <dgm:prSet/>
      <dgm:spPr/>
      <dgm:t>
        <a:bodyPr/>
        <a:lstStyle/>
        <a:p>
          <a:endParaRPr lang="es-CR"/>
        </a:p>
      </dgm:t>
    </dgm:pt>
    <dgm:pt modelId="{2D3AD43B-9945-4099-854F-01EF2A959DE1}" type="pres">
      <dgm:prSet presAssocID="{F171FE8F-C760-4F0B-9844-E807F70B08EE}" presName="vert0" presStyleCnt="0">
        <dgm:presLayoutVars>
          <dgm:dir/>
          <dgm:animOne val="branch"/>
          <dgm:animLvl val="lvl"/>
        </dgm:presLayoutVars>
      </dgm:prSet>
      <dgm:spPr/>
    </dgm:pt>
    <dgm:pt modelId="{9623D585-AB0F-4506-9837-4E746EC43EAD}" type="pres">
      <dgm:prSet presAssocID="{B946A036-EE06-4C22-AF01-74CC5C867995}" presName="thickLine" presStyleLbl="alignNode1" presStyleIdx="0" presStyleCnt="1"/>
      <dgm:spPr/>
    </dgm:pt>
    <dgm:pt modelId="{742A7CF8-1A9F-4A9E-B1CC-F14759CACD4B}" type="pres">
      <dgm:prSet presAssocID="{B946A036-EE06-4C22-AF01-74CC5C867995}" presName="horz1" presStyleCnt="0"/>
      <dgm:spPr/>
    </dgm:pt>
    <dgm:pt modelId="{AB039253-068F-4367-8378-A4A242069467}" type="pres">
      <dgm:prSet presAssocID="{B946A036-EE06-4C22-AF01-74CC5C867995}" presName="tx1" presStyleLbl="revTx" presStyleIdx="0" presStyleCnt="7"/>
      <dgm:spPr/>
    </dgm:pt>
    <dgm:pt modelId="{2359649C-23DA-447D-BFCF-67D99AD6BFB4}" type="pres">
      <dgm:prSet presAssocID="{B946A036-EE06-4C22-AF01-74CC5C867995}" presName="vert1" presStyleCnt="0"/>
      <dgm:spPr/>
    </dgm:pt>
    <dgm:pt modelId="{BE78AC26-DED6-4A6C-97FB-37D4F29D351C}" type="pres">
      <dgm:prSet presAssocID="{D16B5B85-F4BD-44F5-A22E-C14E57D69755}" presName="vertSpace2a" presStyleCnt="0"/>
      <dgm:spPr/>
    </dgm:pt>
    <dgm:pt modelId="{84D61B0C-9283-4083-8BBA-9A4453C5B234}" type="pres">
      <dgm:prSet presAssocID="{D16B5B85-F4BD-44F5-A22E-C14E57D69755}" presName="horz2" presStyleCnt="0"/>
      <dgm:spPr/>
    </dgm:pt>
    <dgm:pt modelId="{9BE61D09-99F6-463D-8C7E-AC754EB79171}" type="pres">
      <dgm:prSet presAssocID="{D16B5B85-F4BD-44F5-A22E-C14E57D69755}" presName="horzSpace2" presStyleCnt="0"/>
      <dgm:spPr/>
    </dgm:pt>
    <dgm:pt modelId="{E5E2133B-3FAE-4215-9742-D3E161BC5F45}" type="pres">
      <dgm:prSet presAssocID="{D16B5B85-F4BD-44F5-A22E-C14E57D69755}" presName="tx2" presStyleLbl="revTx" presStyleIdx="1" presStyleCnt="7"/>
      <dgm:spPr/>
    </dgm:pt>
    <dgm:pt modelId="{7FD29379-B1DA-4DBE-85FC-3488131FD5E0}" type="pres">
      <dgm:prSet presAssocID="{D16B5B85-F4BD-44F5-A22E-C14E57D69755}" presName="vert2" presStyleCnt="0"/>
      <dgm:spPr/>
    </dgm:pt>
    <dgm:pt modelId="{04B29D14-7B2B-4959-B58B-55200E0D7014}" type="pres">
      <dgm:prSet presAssocID="{D16B5B85-F4BD-44F5-A22E-C14E57D69755}" presName="thinLine2b" presStyleLbl="callout" presStyleIdx="0" presStyleCnt="6"/>
      <dgm:spPr/>
    </dgm:pt>
    <dgm:pt modelId="{CFBACD88-F495-4B77-86E2-A9C6F86B85E2}" type="pres">
      <dgm:prSet presAssocID="{D16B5B85-F4BD-44F5-A22E-C14E57D69755}" presName="vertSpace2b" presStyleCnt="0"/>
      <dgm:spPr/>
    </dgm:pt>
    <dgm:pt modelId="{C8F23F4D-FA08-4D99-ABEC-B59C456A44F5}" type="pres">
      <dgm:prSet presAssocID="{128B9566-8FDD-4461-84D1-E7FFCD8A7D96}" presName="horz2" presStyleCnt="0"/>
      <dgm:spPr/>
    </dgm:pt>
    <dgm:pt modelId="{9A68CA51-AA12-4AD3-B74F-0F9809C47E0C}" type="pres">
      <dgm:prSet presAssocID="{128B9566-8FDD-4461-84D1-E7FFCD8A7D96}" presName="horzSpace2" presStyleCnt="0"/>
      <dgm:spPr/>
    </dgm:pt>
    <dgm:pt modelId="{6D7867D7-F1FE-410E-897E-056EF2841BCE}" type="pres">
      <dgm:prSet presAssocID="{128B9566-8FDD-4461-84D1-E7FFCD8A7D96}" presName="tx2" presStyleLbl="revTx" presStyleIdx="2" presStyleCnt="7"/>
      <dgm:spPr/>
    </dgm:pt>
    <dgm:pt modelId="{B98F5AB3-F722-4EA0-B45A-A87308F6B7E4}" type="pres">
      <dgm:prSet presAssocID="{128B9566-8FDD-4461-84D1-E7FFCD8A7D96}" presName="vert2" presStyleCnt="0"/>
      <dgm:spPr/>
    </dgm:pt>
    <dgm:pt modelId="{45B7047B-C4C7-4031-90F7-B69145F4834F}" type="pres">
      <dgm:prSet presAssocID="{128B9566-8FDD-4461-84D1-E7FFCD8A7D96}" presName="thinLine2b" presStyleLbl="callout" presStyleIdx="1" presStyleCnt="6"/>
      <dgm:spPr/>
    </dgm:pt>
    <dgm:pt modelId="{BC214C7F-F244-45C4-8311-D42A1F3167FC}" type="pres">
      <dgm:prSet presAssocID="{128B9566-8FDD-4461-84D1-E7FFCD8A7D96}" presName="vertSpace2b" presStyleCnt="0"/>
      <dgm:spPr/>
    </dgm:pt>
    <dgm:pt modelId="{09EC3D13-8DC6-46D4-A94D-1CFFF32F1A03}" type="pres">
      <dgm:prSet presAssocID="{33764B82-BEF2-4166-87DF-F43C57C043FD}" presName="horz2" presStyleCnt="0"/>
      <dgm:spPr/>
    </dgm:pt>
    <dgm:pt modelId="{97DA027C-DC3F-495F-BF6F-A37B69B08D49}" type="pres">
      <dgm:prSet presAssocID="{33764B82-BEF2-4166-87DF-F43C57C043FD}" presName="horzSpace2" presStyleCnt="0"/>
      <dgm:spPr/>
    </dgm:pt>
    <dgm:pt modelId="{6E401592-C438-40A8-9E58-D463F4E278E0}" type="pres">
      <dgm:prSet presAssocID="{33764B82-BEF2-4166-87DF-F43C57C043FD}" presName="tx2" presStyleLbl="revTx" presStyleIdx="3" presStyleCnt="7"/>
      <dgm:spPr/>
    </dgm:pt>
    <dgm:pt modelId="{0B0890C0-AA98-4C17-93FE-9967412242EA}" type="pres">
      <dgm:prSet presAssocID="{33764B82-BEF2-4166-87DF-F43C57C043FD}" presName="vert2" presStyleCnt="0"/>
      <dgm:spPr/>
    </dgm:pt>
    <dgm:pt modelId="{7B2F6EBE-1885-49A3-B6AC-4521BA17747D}" type="pres">
      <dgm:prSet presAssocID="{33764B82-BEF2-4166-87DF-F43C57C043FD}" presName="thinLine2b" presStyleLbl="callout" presStyleIdx="2" presStyleCnt="6"/>
      <dgm:spPr/>
    </dgm:pt>
    <dgm:pt modelId="{EAF01128-83B7-43F5-9BC3-52757F56FCF3}" type="pres">
      <dgm:prSet presAssocID="{33764B82-BEF2-4166-87DF-F43C57C043FD}" presName="vertSpace2b" presStyleCnt="0"/>
      <dgm:spPr/>
    </dgm:pt>
    <dgm:pt modelId="{35A0547F-6CB6-4C13-A937-C30114A50838}" type="pres">
      <dgm:prSet presAssocID="{5CC3D803-82D2-41DB-A970-4D03B14873B7}" presName="horz2" presStyleCnt="0"/>
      <dgm:spPr/>
    </dgm:pt>
    <dgm:pt modelId="{14A1A1A2-3139-4155-944A-DD9A8127AE18}" type="pres">
      <dgm:prSet presAssocID="{5CC3D803-82D2-41DB-A970-4D03B14873B7}" presName="horzSpace2" presStyleCnt="0"/>
      <dgm:spPr/>
    </dgm:pt>
    <dgm:pt modelId="{551E542D-4CEC-43BF-A7F3-5D17D9622AB2}" type="pres">
      <dgm:prSet presAssocID="{5CC3D803-82D2-41DB-A970-4D03B14873B7}" presName="tx2" presStyleLbl="revTx" presStyleIdx="4" presStyleCnt="7"/>
      <dgm:spPr/>
    </dgm:pt>
    <dgm:pt modelId="{BB422971-0570-459A-A5AE-8329C435170A}" type="pres">
      <dgm:prSet presAssocID="{5CC3D803-82D2-41DB-A970-4D03B14873B7}" presName="vert2" presStyleCnt="0"/>
      <dgm:spPr/>
    </dgm:pt>
    <dgm:pt modelId="{6E06768A-D4B5-449C-A862-E8A6484165F6}" type="pres">
      <dgm:prSet presAssocID="{5CC3D803-82D2-41DB-A970-4D03B14873B7}" presName="thinLine2b" presStyleLbl="callout" presStyleIdx="3" presStyleCnt="6"/>
      <dgm:spPr/>
    </dgm:pt>
    <dgm:pt modelId="{A5A431C0-106D-4363-9ADC-7841D8CA9457}" type="pres">
      <dgm:prSet presAssocID="{5CC3D803-82D2-41DB-A970-4D03B14873B7}" presName="vertSpace2b" presStyleCnt="0"/>
      <dgm:spPr/>
    </dgm:pt>
    <dgm:pt modelId="{0BC3CA04-EE83-48DE-B42A-B55F3DDA7A4E}" type="pres">
      <dgm:prSet presAssocID="{5C33590A-490F-4DFA-BA96-06B27F91546B}" presName="horz2" presStyleCnt="0"/>
      <dgm:spPr/>
    </dgm:pt>
    <dgm:pt modelId="{B6306459-8386-4882-BCB9-C93148907327}" type="pres">
      <dgm:prSet presAssocID="{5C33590A-490F-4DFA-BA96-06B27F91546B}" presName="horzSpace2" presStyleCnt="0"/>
      <dgm:spPr/>
    </dgm:pt>
    <dgm:pt modelId="{8B2E6321-3C4A-48E1-AAE6-B83DBE2D6D8B}" type="pres">
      <dgm:prSet presAssocID="{5C33590A-490F-4DFA-BA96-06B27F91546B}" presName="tx2" presStyleLbl="revTx" presStyleIdx="5" presStyleCnt="7"/>
      <dgm:spPr/>
    </dgm:pt>
    <dgm:pt modelId="{A011D015-1DDB-4654-92B0-8EEE4F65D46B}" type="pres">
      <dgm:prSet presAssocID="{5C33590A-490F-4DFA-BA96-06B27F91546B}" presName="vert2" presStyleCnt="0"/>
      <dgm:spPr/>
    </dgm:pt>
    <dgm:pt modelId="{DCA3518E-3F5B-4966-B78B-F378C31A69B7}" type="pres">
      <dgm:prSet presAssocID="{5C33590A-490F-4DFA-BA96-06B27F91546B}" presName="thinLine2b" presStyleLbl="callout" presStyleIdx="4" presStyleCnt="6"/>
      <dgm:spPr/>
    </dgm:pt>
    <dgm:pt modelId="{8D422E7A-E43F-4A8C-8279-56EE3DA54F7D}" type="pres">
      <dgm:prSet presAssocID="{5C33590A-490F-4DFA-BA96-06B27F91546B}" presName="vertSpace2b" presStyleCnt="0"/>
      <dgm:spPr/>
    </dgm:pt>
    <dgm:pt modelId="{BAC4FED4-B1BC-4B8E-BDAF-63E159A2AA74}" type="pres">
      <dgm:prSet presAssocID="{F770A877-66E9-42C5-979A-7785C61B2E99}" presName="horz2" presStyleCnt="0"/>
      <dgm:spPr/>
    </dgm:pt>
    <dgm:pt modelId="{2D6C9F7A-1004-48E5-BC8E-39AA805B17A5}" type="pres">
      <dgm:prSet presAssocID="{F770A877-66E9-42C5-979A-7785C61B2E99}" presName="horzSpace2" presStyleCnt="0"/>
      <dgm:spPr/>
    </dgm:pt>
    <dgm:pt modelId="{1F80607B-9C9A-4386-ACBD-2A9DCF00F0E1}" type="pres">
      <dgm:prSet presAssocID="{F770A877-66E9-42C5-979A-7785C61B2E99}" presName="tx2" presStyleLbl="revTx" presStyleIdx="6" presStyleCnt="7"/>
      <dgm:spPr/>
    </dgm:pt>
    <dgm:pt modelId="{5EAADB17-C404-464D-8633-3CA0133261EB}" type="pres">
      <dgm:prSet presAssocID="{F770A877-66E9-42C5-979A-7785C61B2E99}" presName="vert2" presStyleCnt="0"/>
      <dgm:spPr/>
    </dgm:pt>
    <dgm:pt modelId="{3D11A16A-C79C-40F6-9F77-9BE9559B9446}" type="pres">
      <dgm:prSet presAssocID="{F770A877-66E9-42C5-979A-7785C61B2E99}" presName="thinLine2b" presStyleLbl="callout" presStyleIdx="5" presStyleCnt="6"/>
      <dgm:spPr/>
    </dgm:pt>
    <dgm:pt modelId="{36EC413A-B3B5-4D48-9E7F-65110C6663E6}" type="pres">
      <dgm:prSet presAssocID="{F770A877-66E9-42C5-979A-7785C61B2E99}" presName="vertSpace2b" presStyleCnt="0"/>
      <dgm:spPr/>
    </dgm:pt>
  </dgm:ptLst>
  <dgm:cxnLst>
    <dgm:cxn modelId="{846BA165-5BC1-45D3-93C2-8F0F7E599BBE}" type="presOf" srcId="{5CC3D803-82D2-41DB-A970-4D03B14873B7}" destId="{551E542D-4CEC-43BF-A7F3-5D17D9622AB2}" srcOrd="0" destOrd="0" presId="urn:microsoft.com/office/officeart/2008/layout/LinedList"/>
    <dgm:cxn modelId="{DEEC3972-9E8A-48BE-9383-873631E28247}" srcId="{B946A036-EE06-4C22-AF01-74CC5C867995}" destId="{128B9566-8FDD-4461-84D1-E7FFCD8A7D96}" srcOrd="1" destOrd="0" parTransId="{69AE2283-EA2B-47D3-9BD4-794816930592}" sibTransId="{652D2FE2-88C7-4A85-B6D2-A6261C608630}"/>
    <dgm:cxn modelId="{7196C973-7C0B-4A1D-BD5C-D567B29DE989}" type="presOf" srcId="{33764B82-BEF2-4166-87DF-F43C57C043FD}" destId="{6E401592-C438-40A8-9E58-D463F4E278E0}" srcOrd="0" destOrd="0" presId="urn:microsoft.com/office/officeart/2008/layout/LinedList"/>
    <dgm:cxn modelId="{85814555-1493-469A-BA81-16E0BCBFFFAC}" srcId="{B946A036-EE06-4C22-AF01-74CC5C867995}" destId="{5CC3D803-82D2-41DB-A970-4D03B14873B7}" srcOrd="3" destOrd="0" parTransId="{F21C3A13-9421-4418-AE6B-C2CDEDA85963}" sibTransId="{2B85B7BC-F99B-4C56-AC6E-248947A67D6F}"/>
    <dgm:cxn modelId="{2DA6568C-41A7-45D4-BC4E-365B18B4F913}" type="presOf" srcId="{F171FE8F-C760-4F0B-9844-E807F70B08EE}" destId="{2D3AD43B-9945-4099-854F-01EF2A959DE1}" srcOrd="0" destOrd="0" presId="urn:microsoft.com/office/officeart/2008/layout/LinedList"/>
    <dgm:cxn modelId="{23D4E29B-F33F-4F43-91E2-802AB36DD891}" srcId="{B946A036-EE06-4C22-AF01-74CC5C867995}" destId="{33764B82-BEF2-4166-87DF-F43C57C043FD}" srcOrd="2" destOrd="0" parTransId="{04BF0F54-0C0E-4B5B-8533-3992DB801426}" sibTransId="{A5F1ED6A-D882-453A-B8DC-7CE24BE9B59C}"/>
    <dgm:cxn modelId="{96CC22A6-E9E4-4B66-8DB4-C87C62BB82A3}" srcId="{B946A036-EE06-4C22-AF01-74CC5C867995}" destId="{F770A877-66E9-42C5-979A-7785C61B2E99}" srcOrd="5" destOrd="0" parTransId="{0A483124-E6A9-4ED6-8B92-395956D5F454}" sibTransId="{E76F02EA-7EEF-4CF1-9B0E-64AA46736FD7}"/>
    <dgm:cxn modelId="{3EBBBAAC-4CC8-4345-A316-07B6F1F9174E}" type="presOf" srcId="{F770A877-66E9-42C5-979A-7785C61B2E99}" destId="{1F80607B-9C9A-4386-ACBD-2A9DCF00F0E1}" srcOrd="0" destOrd="0" presId="urn:microsoft.com/office/officeart/2008/layout/LinedList"/>
    <dgm:cxn modelId="{0C14E7BF-30C0-44F8-94CF-E7A52D17FE1F}" type="presOf" srcId="{D16B5B85-F4BD-44F5-A22E-C14E57D69755}" destId="{E5E2133B-3FAE-4215-9742-D3E161BC5F45}" srcOrd="0" destOrd="0" presId="urn:microsoft.com/office/officeart/2008/layout/LinedList"/>
    <dgm:cxn modelId="{84F213C5-A67D-4381-B292-3964013E1550}" type="presOf" srcId="{B946A036-EE06-4C22-AF01-74CC5C867995}" destId="{AB039253-068F-4367-8378-A4A242069467}" srcOrd="0" destOrd="0" presId="urn:microsoft.com/office/officeart/2008/layout/LinedList"/>
    <dgm:cxn modelId="{DD0F34E5-E59C-44D5-9977-D0423DB32905}" srcId="{F171FE8F-C760-4F0B-9844-E807F70B08EE}" destId="{B946A036-EE06-4C22-AF01-74CC5C867995}" srcOrd="0" destOrd="0" parTransId="{9F3EC280-118D-4ABF-93F9-9E36DDBE94E1}" sibTransId="{4A22BD2A-9DB0-4EB8-A74E-6AF72B0CADEE}"/>
    <dgm:cxn modelId="{DE9268E7-FA44-49B6-9DB3-053F1743FDF7}" srcId="{B946A036-EE06-4C22-AF01-74CC5C867995}" destId="{D16B5B85-F4BD-44F5-A22E-C14E57D69755}" srcOrd="0" destOrd="0" parTransId="{F9FF13A9-642B-401B-8637-28CA8CFD1F73}" sibTransId="{18D6B7A5-CBD3-4F71-94E8-A5BF29B85939}"/>
    <dgm:cxn modelId="{89D071EB-F834-4F0B-84CF-3969A9606858}" srcId="{B946A036-EE06-4C22-AF01-74CC5C867995}" destId="{5C33590A-490F-4DFA-BA96-06B27F91546B}" srcOrd="4" destOrd="0" parTransId="{3C4EB751-1254-47AB-818B-586E6EFD037A}" sibTransId="{F686D62E-CB30-4973-9700-4C42040C71B9}"/>
    <dgm:cxn modelId="{CF1149FD-2637-4160-9D8A-13646AC5FFA2}" type="presOf" srcId="{128B9566-8FDD-4461-84D1-E7FFCD8A7D96}" destId="{6D7867D7-F1FE-410E-897E-056EF2841BCE}" srcOrd="0" destOrd="0" presId="urn:microsoft.com/office/officeart/2008/layout/LinedList"/>
    <dgm:cxn modelId="{E619B1FF-AD47-4B2F-B5A9-E958D139456A}" type="presOf" srcId="{5C33590A-490F-4DFA-BA96-06B27F91546B}" destId="{8B2E6321-3C4A-48E1-AAE6-B83DBE2D6D8B}" srcOrd="0" destOrd="0" presId="urn:microsoft.com/office/officeart/2008/layout/LinedList"/>
    <dgm:cxn modelId="{39138CA4-123F-47ED-B091-E44FAC068135}" type="presParOf" srcId="{2D3AD43B-9945-4099-854F-01EF2A959DE1}" destId="{9623D585-AB0F-4506-9837-4E746EC43EAD}" srcOrd="0" destOrd="0" presId="urn:microsoft.com/office/officeart/2008/layout/LinedList"/>
    <dgm:cxn modelId="{2A7F78FA-44C3-4C0C-8249-7251A0BE6303}" type="presParOf" srcId="{2D3AD43B-9945-4099-854F-01EF2A959DE1}" destId="{742A7CF8-1A9F-4A9E-B1CC-F14759CACD4B}" srcOrd="1" destOrd="0" presId="urn:microsoft.com/office/officeart/2008/layout/LinedList"/>
    <dgm:cxn modelId="{5E93D6A2-37C7-491D-9899-671BA90189D1}" type="presParOf" srcId="{742A7CF8-1A9F-4A9E-B1CC-F14759CACD4B}" destId="{AB039253-068F-4367-8378-A4A242069467}" srcOrd="0" destOrd="0" presId="urn:microsoft.com/office/officeart/2008/layout/LinedList"/>
    <dgm:cxn modelId="{BE7C6642-1F0B-4121-B31A-36B4E7EB0847}" type="presParOf" srcId="{742A7CF8-1A9F-4A9E-B1CC-F14759CACD4B}" destId="{2359649C-23DA-447D-BFCF-67D99AD6BFB4}" srcOrd="1" destOrd="0" presId="urn:microsoft.com/office/officeart/2008/layout/LinedList"/>
    <dgm:cxn modelId="{2B698562-3126-4879-BD27-5C3887B358EB}" type="presParOf" srcId="{2359649C-23DA-447D-BFCF-67D99AD6BFB4}" destId="{BE78AC26-DED6-4A6C-97FB-37D4F29D351C}" srcOrd="0" destOrd="0" presId="urn:microsoft.com/office/officeart/2008/layout/LinedList"/>
    <dgm:cxn modelId="{20291B5E-6C27-4FF9-AE0F-9090DF1E5137}" type="presParOf" srcId="{2359649C-23DA-447D-BFCF-67D99AD6BFB4}" destId="{84D61B0C-9283-4083-8BBA-9A4453C5B234}" srcOrd="1" destOrd="0" presId="urn:microsoft.com/office/officeart/2008/layout/LinedList"/>
    <dgm:cxn modelId="{0AFF2583-8E40-4872-962E-CAB99152D25F}" type="presParOf" srcId="{84D61B0C-9283-4083-8BBA-9A4453C5B234}" destId="{9BE61D09-99F6-463D-8C7E-AC754EB79171}" srcOrd="0" destOrd="0" presId="urn:microsoft.com/office/officeart/2008/layout/LinedList"/>
    <dgm:cxn modelId="{489D9508-2A80-425B-809A-191C8D56BB62}" type="presParOf" srcId="{84D61B0C-9283-4083-8BBA-9A4453C5B234}" destId="{E5E2133B-3FAE-4215-9742-D3E161BC5F45}" srcOrd="1" destOrd="0" presId="urn:microsoft.com/office/officeart/2008/layout/LinedList"/>
    <dgm:cxn modelId="{7F7838E4-2078-473F-BF61-CE1A00221A9B}" type="presParOf" srcId="{84D61B0C-9283-4083-8BBA-9A4453C5B234}" destId="{7FD29379-B1DA-4DBE-85FC-3488131FD5E0}" srcOrd="2" destOrd="0" presId="urn:microsoft.com/office/officeart/2008/layout/LinedList"/>
    <dgm:cxn modelId="{EA361AD4-09A3-4AC5-A6AA-29A29B07C0D9}" type="presParOf" srcId="{2359649C-23DA-447D-BFCF-67D99AD6BFB4}" destId="{04B29D14-7B2B-4959-B58B-55200E0D7014}" srcOrd="2" destOrd="0" presId="urn:microsoft.com/office/officeart/2008/layout/LinedList"/>
    <dgm:cxn modelId="{1D5898AB-476C-4B8F-8BD8-316C2B33E1A0}" type="presParOf" srcId="{2359649C-23DA-447D-BFCF-67D99AD6BFB4}" destId="{CFBACD88-F495-4B77-86E2-A9C6F86B85E2}" srcOrd="3" destOrd="0" presId="urn:microsoft.com/office/officeart/2008/layout/LinedList"/>
    <dgm:cxn modelId="{641B5A85-CB2D-4B4D-B04B-3BA7A575CD3A}" type="presParOf" srcId="{2359649C-23DA-447D-BFCF-67D99AD6BFB4}" destId="{C8F23F4D-FA08-4D99-ABEC-B59C456A44F5}" srcOrd="4" destOrd="0" presId="urn:microsoft.com/office/officeart/2008/layout/LinedList"/>
    <dgm:cxn modelId="{7AAE40D5-934F-4FD6-847B-371897B8B4A1}" type="presParOf" srcId="{C8F23F4D-FA08-4D99-ABEC-B59C456A44F5}" destId="{9A68CA51-AA12-4AD3-B74F-0F9809C47E0C}" srcOrd="0" destOrd="0" presId="urn:microsoft.com/office/officeart/2008/layout/LinedList"/>
    <dgm:cxn modelId="{C6F0B7E6-F7B7-4E40-9AEF-E84818FFCBEC}" type="presParOf" srcId="{C8F23F4D-FA08-4D99-ABEC-B59C456A44F5}" destId="{6D7867D7-F1FE-410E-897E-056EF2841BCE}" srcOrd="1" destOrd="0" presId="urn:microsoft.com/office/officeart/2008/layout/LinedList"/>
    <dgm:cxn modelId="{8F999656-441D-4124-A897-277E8106EB65}" type="presParOf" srcId="{C8F23F4D-FA08-4D99-ABEC-B59C456A44F5}" destId="{B98F5AB3-F722-4EA0-B45A-A87308F6B7E4}" srcOrd="2" destOrd="0" presId="urn:microsoft.com/office/officeart/2008/layout/LinedList"/>
    <dgm:cxn modelId="{D54D18A4-47CE-47F0-AE14-37159E5E2ED3}" type="presParOf" srcId="{2359649C-23DA-447D-BFCF-67D99AD6BFB4}" destId="{45B7047B-C4C7-4031-90F7-B69145F4834F}" srcOrd="5" destOrd="0" presId="urn:microsoft.com/office/officeart/2008/layout/LinedList"/>
    <dgm:cxn modelId="{C5144ED4-F9C1-48B0-8BD8-2283F3166E26}" type="presParOf" srcId="{2359649C-23DA-447D-BFCF-67D99AD6BFB4}" destId="{BC214C7F-F244-45C4-8311-D42A1F3167FC}" srcOrd="6" destOrd="0" presId="urn:microsoft.com/office/officeart/2008/layout/LinedList"/>
    <dgm:cxn modelId="{85902C6E-61B6-4C31-A2FF-9C488D676441}" type="presParOf" srcId="{2359649C-23DA-447D-BFCF-67D99AD6BFB4}" destId="{09EC3D13-8DC6-46D4-A94D-1CFFF32F1A03}" srcOrd="7" destOrd="0" presId="urn:microsoft.com/office/officeart/2008/layout/LinedList"/>
    <dgm:cxn modelId="{07692919-D89E-403A-8F11-F00EB941910E}" type="presParOf" srcId="{09EC3D13-8DC6-46D4-A94D-1CFFF32F1A03}" destId="{97DA027C-DC3F-495F-BF6F-A37B69B08D49}" srcOrd="0" destOrd="0" presId="urn:microsoft.com/office/officeart/2008/layout/LinedList"/>
    <dgm:cxn modelId="{4193AF56-58EC-423F-9007-53478F00CC11}" type="presParOf" srcId="{09EC3D13-8DC6-46D4-A94D-1CFFF32F1A03}" destId="{6E401592-C438-40A8-9E58-D463F4E278E0}" srcOrd="1" destOrd="0" presId="urn:microsoft.com/office/officeart/2008/layout/LinedList"/>
    <dgm:cxn modelId="{30678629-DD73-4CD4-9ED0-2E8B59AF1F89}" type="presParOf" srcId="{09EC3D13-8DC6-46D4-A94D-1CFFF32F1A03}" destId="{0B0890C0-AA98-4C17-93FE-9967412242EA}" srcOrd="2" destOrd="0" presId="urn:microsoft.com/office/officeart/2008/layout/LinedList"/>
    <dgm:cxn modelId="{EC982060-5128-4A3A-B61D-E2528C8478CA}" type="presParOf" srcId="{2359649C-23DA-447D-BFCF-67D99AD6BFB4}" destId="{7B2F6EBE-1885-49A3-B6AC-4521BA17747D}" srcOrd="8" destOrd="0" presId="urn:microsoft.com/office/officeart/2008/layout/LinedList"/>
    <dgm:cxn modelId="{12B29309-C706-4445-8BBE-147C8117E1D9}" type="presParOf" srcId="{2359649C-23DA-447D-BFCF-67D99AD6BFB4}" destId="{EAF01128-83B7-43F5-9BC3-52757F56FCF3}" srcOrd="9" destOrd="0" presId="urn:microsoft.com/office/officeart/2008/layout/LinedList"/>
    <dgm:cxn modelId="{2B7A5658-1109-4183-B3B1-295CAF8F2A51}" type="presParOf" srcId="{2359649C-23DA-447D-BFCF-67D99AD6BFB4}" destId="{35A0547F-6CB6-4C13-A937-C30114A50838}" srcOrd="10" destOrd="0" presId="urn:microsoft.com/office/officeart/2008/layout/LinedList"/>
    <dgm:cxn modelId="{390A4A51-AE88-4FF6-98CF-95E8C7734854}" type="presParOf" srcId="{35A0547F-6CB6-4C13-A937-C30114A50838}" destId="{14A1A1A2-3139-4155-944A-DD9A8127AE18}" srcOrd="0" destOrd="0" presId="urn:microsoft.com/office/officeart/2008/layout/LinedList"/>
    <dgm:cxn modelId="{CA7D2D3C-2445-49A9-AF58-A1DA6934E4CA}" type="presParOf" srcId="{35A0547F-6CB6-4C13-A937-C30114A50838}" destId="{551E542D-4CEC-43BF-A7F3-5D17D9622AB2}" srcOrd="1" destOrd="0" presId="urn:microsoft.com/office/officeart/2008/layout/LinedList"/>
    <dgm:cxn modelId="{AFC33925-9AA6-40B1-8C02-8ACAAC1A74BC}" type="presParOf" srcId="{35A0547F-6CB6-4C13-A937-C30114A50838}" destId="{BB422971-0570-459A-A5AE-8329C435170A}" srcOrd="2" destOrd="0" presId="urn:microsoft.com/office/officeart/2008/layout/LinedList"/>
    <dgm:cxn modelId="{DE5738E0-D1B8-490D-8013-67DE4D658750}" type="presParOf" srcId="{2359649C-23DA-447D-BFCF-67D99AD6BFB4}" destId="{6E06768A-D4B5-449C-A862-E8A6484165F6}" srcOrd="11" destOrd="0" presId="urn:microsoft.com/office/officeart/2008/layout/LinedList"/>
    <dgm:cxn modelId="{3526B161-7368-4636-B95D-227B8A8E7EE0}" type="presParOf" srcId="{2359649C-23DA-447D-BFCF-67D99AD6BFB4}" destId="{A5A431C0-106D-4363-9ADC-7841D8CA9457}" srcOrd="12" destOrd="0" presId="urn:microsoft.com/office/officeart/2008/layout/LinedList"/>
    <dgm:cxn modelId="{B8F83A9F-27DF-4539-9326-060DEA0661A5}" type="presParOf" srcId="{2359649C-23DA-447D-BFCF-67D99AD6BFB4}" destId="{0BC3CA04-EE83-48DE-B42A-B55F3DDA7A4E}" srcOrd="13" destOrd="0" presId="urn:microsoft.com/office/officeart/2008/layout/LinedList"/>
    <dgm:cxn modelId="{DC362BE2-251B-4D9C-B73D-C110AEC5B6C0}" type="presParOf" srcId="{0BC3CA04-EE83-48DE-B42A-B55F3DDA7A4E}" destId="{B6306459-8386-4882-BCB9-C93148907327}" srcOrd="0" destOrd="0" presId="urn:microsoft.com/office/officeart/2008/layout/LinedList"/>
    <dgm:cxn modelId="{E18EA0C6-3A87-4C6C-A2D8-8CBC30642643}" type="presParOf" srcId="{0BC3CA04-EE83-48DE-B42A-B55F3DDA7A4E}" destId="{8B2E6321-3C4A-48E1-AAE6-B83DBE2D6D8B}" srcOrd="1" destOrd="0" presId="urn:microsoft.com/office/officeart/2008/layout/LinedList"/>
    <dgm:cxn modelId="{AD82E5EC-1719-462F-9DBC-B563200EF59D}" type="presParOf" srcId="{0BC3CA04-EE83-48DE-B42A-B55F3DDA7A4E}" destId="{A011D015-1DDB-4654-92B0-8EEE4F65D46B}" srcOrd="2" destOrd="0" presId="urn:microsoft.com/office/officeart/2008/layout/LinedList"/>
    <dgm:cxn modelId="{1EE0C666-248F-4D8D-975C-2DBE8930B595}" type="presParOf" srcId="{2359649C-23DA-447D-BFCF-67D99AD6BFB4}" destId="{DCA3518E-3F5B-4966-B78B-F378C31A69B7}" srcOrd="14" destOrd="0" presId="urn:microsoft.com/office/officeart/2008/layout/LinedList"/>
    <dgm:cxn modelId="{4C7E2833-59AB-4704-BC23-5036F9D3A5B5}" type="presParOf" srcId="{2359649C-23DA-447D-BFCF-67D99AD6BFB4}" destId="{8D422E7A-E43F-4A8C-8279-56EE3DA54F7D}" srcOrd="15" destOrd="0" presId="urn:microsoft.com/office/officeart/2008/layout/LinedList"/>
    <dgm:cxn modelId="{1A20DA4C-43F9-4845-8339-CA08D5304FE4}" type="presParOf" srcId="{2359649C-23DA-447D-BFCF-67D99AD6BFB4}" destId="{BAC4FED4-B1BC-4B8E-BDAF-63E159A2AA74}" srcOrd="16" destOrd="0" presId="urn:microsoft.com/office/officeart/2008/layout/LinedList"/>
    <dgm:cxn modelId="{88C66A7A-47BE-45ED-908E-D268A57E9800}" type="presParOf" srcId="{BAC4FED4-B1BC-4B8E-BDAF-63E159A2AA74}" destId="{2D6C9F7A-1004-48E5-BC8E-39AA805B17A5}" srcOrd="0" destOrd="0" presId="urn:microsoft.com/office/officeart/2008/layout/LinedList"/>
    <dgm:cxn modelId="{2DFDBE24-1FF9-4441-A7D9-FD95604C9810}" type="presParOf" srcId="{BAC4FED4-B1BC-4B8E-BDAF-63E159A2AA74}" destId="{1F80607B-9C9A-4386-ACBD-2A9DCF00F0E1}" srcOrd="1" destOrd="0" presId="urn:microsoft.com/office/officeart/2008/layout/LinedList"/>
    <dgm:cxn modelId="{5ACBCDB1-A9FE-42C6-91B5-40B8E873408F}" type="presParOf" srcId="{BAC4FED4-B1BC-4B8E-BDAF-63E159A2AA74}" destId="{5EAADB17-C404-464D-8633-3CA0133261EB}" srcOrd="2" destOrd="0" presId="urn:microsoft.com/office/officeart/2008/layout/LinedList"/>
    <dgm:cxn modelId="{FDEB5F59-B12A-4ACB-B7DE-51381F4B2554}" type="presParOf" srcId="{2359649C-23DA-447D-BFCF-67D99AD6BFB4}" destId="{3D11A16A-C79C-40F6-9F77-9BE9559B9446}" srcOrd="17" destOrd="0" presId="urn:microsoft.com/office/officeart/2008/layout/LinedList"/>
    <dgm:cxn modelId="{33E46A92-C963-47F2-B8D0-7F8C9ABD7F08}" type="presParOf" srcId="{2359649C-23DA-447D-BFCF-67D99AD6BFB4}" destId="{36EC413A-B3B5-4D48-9E7F-65110C6663E6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33D40-9ACC-48C6-BC9F-61F3EC5403BE}">
      <dsp:nvSpPr>
        <dsp:cNvPr id="0" name=""/>
        <dsp:cNvSpPr/>
      </dsp:nvSpPr>
      <dsp:spPr>
        <a:xfrm rot="5400000">
          <a:off x="3491873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Definir objetivos y alcance del proyecto</a:t>
          </a:r>
          <a:endParaRPr lang="es-CR" sz="1800" kern="1200" dirty="0"/>
        </a:p>
      </dsp:txBody>
      <dsp:txXfrm rot="-5400000">
        <a:off x="3951864" y="898324"/>
        <a:ext cx="1373379" cy="1578598"/>
      </dsp:txXfrm>
    </dsp:sp>
    <dsp:sp modelId="{A83EC32F-E71A-41E6-934C-FA5B7669568B}">
      <dsp:nvSpPr>
        <dsp:cNvPr id="0" name=""/>
        <dsp:cNvSpPr/>
      </dsp:nvSpPr>
      <dsp:spPr>
        <a:xfrm>
          <a:off x="5696711" y="999614"/>
          <a:ext cx="2559392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Establecer metas claras y factibles.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Identificar los entregables y requisitos clave.</a:t>
          </a:r>
        </a:p>
      </dsp:txBody>
      <dsp:txXfrm>
        <a:off x="5696711" y="999614"/>
        <a:ext cx="2559392" cy="1376017"/>
      </dsp:txXfrm>
    </dsp:sp>
    <dsp:sp modelId="{ECFA0EF3-FD90-4C89-9B00-B95F1054714D}">
      <dsp:nvSpPr>
        <dsp:cNvPr id="0" name=""/>
        <dsp:cNvSpPr/>
      </dsp:nvSpPr>
      <dsp:spPr>
        <a:xfrm rot="5400000">
          <a:off x="1337030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1</a:t>
          </a:r>
          <a:endParaRPr lang="es-CR" sz="3600" kern="1200" dirty="0"/>
        </a:p>
      </dsp:txBody>
      <dsp:txXfrm rot="-5400000">
        <a:off x="1797021" y="898324"/>
        <a:ext cx="1373379" cy="1578598"/>
      </dsp:txXfrm>
    </dsp:sp>
    <dsp:sp modelId="{C64F1E9F-C411-463E-9F42-49931013B852}">
      <dsp:nvSpPr>
        <dsp:cNvPr id="0" name=""/>
        <dsp:cNvSpPr/>
      </dsp:nvSpPr>
      <dsp:spPr>
        <a:xfrm rot="5400000">
          <a:off x="2410323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/>
            <a:t>Planificar el proyecto</a:t>
          </a:r>
          <a:endParaRPr lang="es-CR" sz="1800" kern="1200"/>
        </a:p>
      </dsp:txBody>
      <dsp:txXfrm rot="-5400000">
        <a:off x="2870314" y="2844930"/>
        <a:ext cx="1373379" cy="1578598"/>
      </dsp:txXfrm>
    </dsp:sp>
    <dsp:sp modelId="{76E2C31B-27F9-4110-8A7A-A09B324278E8}">
      <dsp:nvSpPr>
        <dsp:cNvPr id="0" name=""/>
        <dsp:cNvSpPr/>
      </dsp:nvSpPr>
      <dsp:spPr>
        <a:xfrm>
          <a:off x="0" y="2946220"/>
          <a:ext cx="2476831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Crear un cronograma de tareas (usando herramientas como Gantt, Jira, Trello).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Asignar recursos humanos y tecnológicos.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Establecer un presupuesto y estimar costos.</a:t>
          </a:r>
        </a:p>
      </dsp:txBody>
      <dsp:txXfrm>
        <a:off x="0" y="2946220"/>
        <a:ext cx="2476831" cy="1376017"/>
      </dsp:txXfrm>
    </dsp:sp>
    <dsp:sp modelId="{DBAA6C67-4330-4532-BE43-859ABC75F4FE}">
      <dsp:nvSpPr>
        <dsp:cNvPr id="0" name=""/>
        <dsp:cNvSpPr/>
      </dsp:nvSpPr>
      <dsp:spPr>
        <a:xfrm rot="5400000">
          <a:off x="4565166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2</a:t>
          </a:r>
          <a:endParaRPr lang="es-CR" sz="3600" kern="1200" dirty="0"/>
        </a:p>
      </dsp:txBody>
      <dsp:txXfrm rot="-5400000">
        <a:off x="5025157" y="2844930"/>
        <a:ext cx="1373379" cy="1578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BB9-46CB-4EA3-AE13-6D7384FA5C3E}">
      <dsp:nvSpPr>
        <dsp:cNvPr id="0" name=""/>
        <dsp:cNvSpPr/>
      </dsp:nvSpPr>
      <dsp:spPr>
        <a:xfrm rot="5400000">
          <a:off x="3491873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Gestionar el equipo de trabajo</a:t>
          </a:r>
          <a:endParaRPr lang="es-ES" sz="1700" kern="1200"/>
        </a:p>
      </dsp:txBody>
      <dsp:txXfrm rot="-5400000">
        <a:off x="3951864" y="898324"/>
        <a:ext cx="1373379" cy="1578598"/>
      </dsp:txXfrm>
    </dsp:sp>
    <dsp:sp modelId="{EB98E6E3-A492-4B58-A77F-26730597012B}">
      <dsp:nvSpPr>
        <dsp:cNvPr id="0" name=""/>
        <dsp:cNvSpPr/>
      </dsp:nvSpPr>
      <dsp:spPr>
        <a:xfrm>
          <a:off x="5696711" y="999614"/>
          <a:ext cx="2559392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R" sz="1300" kern="1200" dirty="0"/>
            <a:t>Asignar roles y responsabilidades.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300" kern="1200" dirty="0"/>
            <a:t>Fomentar la comunicación y colaboración.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300" kern="1200" dirty="0"/>
            <a:t>Resolver conflictos dentro del equipo.</a:t>
          </a:r>
        </a:p>
      </dsp:txBody>
      <dsp:txXfrm>
        <a:off x="5696711" y="999614"/>
        <a:ext cx="2559392" cy="1376017"/>
      </dsp:txXfrm>
    </dsp:sp>
    <dsp:sp modelId="{5C736FC0-9E82-4D4F-BD66-6A81AEDB5671}">
      <dsp:nvSpPr>
        <dsp:cNvPr id="0" name=""/>
        <dsp:cNvSpPr/>
      </dsp:nvSpPr>
      <dsp:spPr>
        <a:xfrm rot="5400000">
          <a:off x="1337030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3</a:t>
          </a:r>
          <a:endParaRPr lang="es-CR" sz="3600" kern="1200" dirty="0"/>
        </a:p>
      </dsp:txBody>
      <dsp:txXfrm rot="-5400000">
        <a:off x="1797021" y="898324"/>
        <a:ext cx="1373379" cy="1578598"/>
      </dsp:txXfrm>
    </dsp:sp>
    <dsp:sp modelId="{30C9279D-8311-48F5-93C1-B1BE5D48F2C3}">
      <dsp:nvSpPr>
        <dsp:cNvPr id="0" name=""/>
        <dsp:cNvSpPr/>
      </dsp:nvSpPr>
      <dsp:spPr>
        <a:xfrm rot="5400000">
          <a:off x="2410323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Supervisar el progreso y controlar riesgos</a:t>
          </a:r>
          <a:endParaRPr lang="es-ES" sz="1700" kern="1200"/>
        </a:p>
      </dsp:txBody>
      <dsp:txXfrm rot="-5400000">
        <a:off x="2870314" y="2844930"/>
        <a:ext cx="1373379" cy="1578598"/>
      </dsp:txXfrm>
    </dsp:sp>
    <dsp:sp modelId="{6845E989-9700-44E5-A882-763E880B38E3}">
      <dsp:nvSpPr>
        <dsp:cNvPr id="0" name=""/>
        <dsp:cNvSpPr/>
      </dsp:nvSpPr>
      <dsp:spPr>
        <a:xfrm>
          <a:off x="0" y="2946220"/>
          <a:ext cx="2476831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300" kern="1200" dirty="0"/>
            <a:t>Identificar posibles problemas y aplicar medidas correctivas.</a:t>
          </a:r>
        </a:p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R" sz="1300" kern="1200" dirty="0"/>
            <a:t>Monitorear indicadores de desempeño (</a:t>
          </a:r>
          <a:r>
            <a:rPr lang="es-CR" sz="1300" kern="1200" dirty="0" err="1"/>
            <a:t>KPIs</a:t>
          </a:r>
          <a:r>
            <a:rPr lang="es-CR" sz="1300" kern="1200" dirty="0"/>
            <a:t>).</a:t>
          </a:r>
        </a:p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300" kern="1200" dirty="0"/>
            <a:t>Mantener reuniones de seguimiento con </a:t>
          </a:r>
          <a:r>
            <a:rPr lang="es-ES" sz="1300" kern="1200" dirty="0" err="1"/>
            <a:t>stakeholders</a:t>
          </a:r>
          <a:r>
            <a:rPr lang="es-ES" sz="1300" kern="1200" dirty="0"/>
            <a:t>.</a:t>
          </a:r>
        </a:p>
      </dsp:txBody>
      <dsp:txXfrm>
        <a:off x="0" y="2946220"/>
        <a:ext cx="2476831" cy="1376017"/>
      </dsp:txXfrm>
    </dsp:sp>
    <dsp:sp modelId="{5393A605-61B9-4FAA-ABA2-A2C1123A0AAA}">
      <dsp:nvSpPr>
        <dsp:cNvPr id="0" name=""/>
        <dsp:cNvSpPr/>
      </dsp:nvSpPr>
      <dsp:spPr>
        <a:xfrm rot="5400000">
          <a:off x="4565166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4</a:t>
          </a:r>
          <a:endParaRPr lang="es-CR" sz="3600" kern="1200" dirty="0"/>
        </a:p>
      </dsp:txBody>
      <dsp:txXfrm rot="-5400000">
        <a:off x="5025157" y="2844930"/>
        <a:ext cx="1373379" cy="1578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49A05-664E-4C57-99E6-7082CCFEA8A7}">
      <dsp:nvSpPr>
        <dsp:cNvPr id="0" name=""/>
        <dsp:cNvSpPr/>
      </dsp:nvSpPr>
      <dsp:spPr>
        <a:xfrm rot="5400000">
          <a:off x="3491873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Garantizar la calidad del proyecto</a:t>
          </a:r>
          <a:endParaRPr lang="es-ES" sz="1700" kern="1200"/>
        </a:p>
      </dsp:txBody>
      <dsp:txXfrm rot="-5400000">
        <a:off x="3951864" y="898324"/>
        <a:ext cx="1373379" cy="1578598"/>
      </dsp:txXfrm>
    </dsp:sp>
    <dsp:sp modelId="{A6E1F88D-9953-443F-8240-A903A23C9155}">
      <dsp:nvSpPr>
        <dsp:cNvPr id="0" name=""/>
        <dsp:cNvSpPr/>
      </dsp:nvSpPr>
      <dsp:spPr>
        <a:xfrm>
          <a:off x="5696711" y="999614"/>
          <a:ext cx="2559392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Asegurar el cumplimiento de estándares y metodologías (Scrum, PMI, ISO).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Coordinar pruebas y revisiones antes de la entrega final.</a:t>
          </a:r>
        </a:p>
      </dsp:txBody>
      <dsp:txXfrm>
        <a:off x="5696711" y="999614"/>
        <a:ext cx="2559392" cy="1376017"/>
      </dsp:txXfrm>
    </dsp:sp>
    <dsp:sp modelId="{D23A23ED-0088-41B7-AA10-597AF6E03311}">
      <dsp:nvSpPr>
        <dsp:cNvPr id="0" name=""/>
        <dsp:cNvSpPr/>
      </dsp:nvSpPr>
      <dsp:spPr>
        <a:xfrm rot="5400000">
          <a:off x="1337030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5</a:t>
          </a:r>
          <a:endParaRPr lang="es-CR" sz="3600" kern="1200" dirty="0"/>
        </a:p>
      </dsp:txBody>
      <dsp:txXfrm rot="-5400000">
        <a:off x="1797021" y="898324"/>
        <a:ext cx="1373379" cy="1578598"/>
      </dsp:txXfrm>
    </dsp:sp>
    <dsp:sp modelId="{C74255F7-D2DC-43B4-A9DB-3449CAD5C111}">
      <dsp:nvSpPr>
        <dsp:cNvPr id="0" name=""/>
        <dsp:cNvSpPr/>
      </dsp:nvSpPr>
      <dsp:spPr>
        <a:xfrm rot="5400000">
          <a:off x="2410323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Cierre del proyecto y evaluación</a:t>
          </a:r>
          <a:endParaRPr lang="es-ES" sz="1700" kern="1200"/>
        </a:p>
      </dsp:txBody>
      <dsp:txXfrm rot="-5400000">
        <a:off x="2870314" y="2844930"/>
        <a:ext cx="1373379" cy="1578598"/>
      </dsp:txXfrm>
    </dsp:sp>
    <dsp:sp modelId="{B5AA14EC-6935-4A55-AFC0-FDA66BC31766}">
      <dsp:nvSpPr>
        <dsp:cNvPr id="0" name=""/>
        <dsp:cNvSpPr/>
      </dsp:nvSpPr>
      <dsp:spPr>
        <a:xfrm>
          <a:off x="0" y="2946220"/>
          <a:ext cx="2476831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Documentar aprendizajes y buenas prácticas.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Presentar resultados y entregar el producto final.</a:t>
          </a:r>
        </a:p>
      </dsp:txBody>
      <dsp:txXfrm>
        <a:off x="0" y="2946220"/>
        <a:ext cx="2476831" cy="1376017"/>
      </dsp:txXfrm>
    </dsp:sp>
    <dsp:sp modelId="{963AB741-9148-4A61-AD26-AB2D94152771}">
      <dsp:nvSpPr>
        <dsp:cNvPr id="0" name=""/>
        <dsp:cNvSpPr/>
      </dsp:nvSpPr>
      <dsp:spPr>
        <a:xfrm rot="5400000">
          <a:off x="4565166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6</a:t>
          </a:r>
          <a:endParaRPr lang="es-CR" sz="3600" kern="1200" dirty="0"/>
        </a:p>
      </dsp:txBody>
      <dsp:txXfrm rot="-5400000">
        <a:off x="5025157" y="2844930"/>
        <a:ext cx="1373379" cy="1578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49A05-664E-4C57-99E6-7082CCFEA8A7}">
      <dsp:nvSpPr>
        <dsp:cNvPr id="0" name=""/>
        <dsp:cNvSpPr/>
      </dsp:nvSpPr>
      <dsp:spPr>
        <a:xfrm rot="5400000">
          <a:off x="3491873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Garantizar la calidad del proyecto</a:t>
          </a:r>
          <a:endParaRPr lang="es-ES" sz="1700" kern="1200"/>
        </a:p>
      </dsp:txBody>
      <dsp:txXfrm rot="-5400000">
        <a:off x="3951864" y="898324"/>
        <a:ext cx="1373379" cy="1578598"/>
      </dsp:txXfrm>
    </dsp:sp>
    <dsp:sp modelId="{A6E1F88D-9953-443F-8240-A903A23C9155}">
      <dsp:nvSpPr>
        <dsp:cNvPr id="0" name=""/>
        <dsp:cNvSpPr/>
      </dsp:nvSpPr>
      <dsp:spPr>
        <a:xfrm>
          <a:off x="5696711" y="999614"/>
          <a:ext cx="2559392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Asegurar el cumplimiento de estándares y metodologías (Scrum, PMI, ISO).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Coordinar pruebas y revisiones antes de la entrega final.</a:t>
          </a:r>
        </a:p>
      </dsp:txBody>
      <dsp:txXfrm>
        <a:off x="5696711" y="999614"/>
        <a:ext cx="2559392" cy="1376017"/>
      </dsp:txXfrm>
    </dsp:sp>
    <dsp:sp modelId="{D23A23ED-0088-41B7-AA10-597AF6E03311}">
      <dsp:nvSpPr>
        <dsp:cNvPr id="0" name=""/>
        <dsp:cNvSpPr/>
      </dsp:nvSpPr>
      <dsp:spPr>
        <a:xfrm rot="5400000">
          <a:off x="1337030" y="690010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5</a:t>
          </a:r>
          <a:endParaRPr lang="es-CR" sz="3600" kern="1200" dirty="0"/>
        </a:p>
      </dsp:txBody>
      <dsp:txXfrm rot="-5400000">
        <a:off x="1797021" y="898324"/>
        <a:ext cx="1373379" cy="1578598"/>
      </dsp:txXfrm>
    </dsp:sp>
    <dsp:sp modelId="{C74255F7-D2DC-43B4-A9DB-3449CAD5C111}">
      <dsp:nvSpPr>
        <dsp:cNvPr id="0" name=""/>
        <dsp:cNvSpPr/>
      </dsp:nvSpPr>
      <dsp:spPr>
        <a:xfrm rot="5400000">
          <a:off x="2410323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Cierre del proyecto y evaluación</a:t>
          </a:r>
          <a:endParaRPr lang="es-ES" sz="1700" kern="1200"/>
        </a:p>
      </dsp:txBody>
      <dsp:txXfrm rot="-5400000">
        <a:off x="2870314" y="2844930"/>
        <a:ext cx="1373379" cy="1578598"/>
      </dsp:txXfrm>
    </dsp:sp>
    <dsp:sp modelId="{B5AA14EC-6935-4A55-AFC0-FDA66BC31766}">
      <dsp:nvSpPr>
        <dsp:cNvPr id="0" name=""/>
        <dsp:cNvSpPr/>
      </dsp:nvSpPr>
      <dsp:spPr>
        <a:xfrm>
          <a:off x="0" y="2946220"/>
          <a:ext cx="2476831" cy="137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Documentar aprendizajes y buenas prácticas.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dirty="0"/>
            <a:t>Presentar resultados y entregar el producto final.</a:t>
          </a:r>
        </a:p>
      </dsp:txBody>
      <dsp:txXfrm>
        <a:off x="0" y="2946220"/>
        <a:ext cx="2476831" cy="1376017"/>
      </dsp:txXfrm>
    </dsp:sp>
    <dsp:sp modelId="{963AB741-9148-4A61-AD26-AB2D94152771}">
      <dsp:nvSpPr>
        <dsp:cNvPr id="0" name=""/>
        <dsp:cNvSpPr/>
      </dsp:nvSpPr>
      <dsp:spPr>
        <a:xfrm rot="5400000">
          <a:off x="4565166" y="2636616"/>
          <a:ext cx="2293362" cy="199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6</a:t>
          </a:r>
          <a:endParaRPr lang="es-CR" sz="3600" kern="1200" dirty="0"/>
        </a:p>
      </dsp:txBody>
      <dsp:txXfrm rot="-5400000">
        <a:off x="5025157" y="2844930"/>
        <a:ext cx="1373379" cy="1578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D585-AB0F-4506-9837-4E746EC43EAD}">
      <dsp:nvSpPr>
        <dsp:cNvPr id="0" name=""/>
        <dsp:cNvSpPr/>
      </dsp:nvSpPr>
      <dsp:spPr>
        <a:xfrm>
          <a:off x="0" y="0"/>
          <a:ext cx="78055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39253-068F-4367-8378-A4A242069467}">
      <dsp:nvSpPr>
        <dsp:cNvPr id="0" name=""/>
        <dsp:cNvSpPr/>
      </dsp:nvSpPr>
      <dsp:spPr>
        <a:xfrm>
          <a:off x="0" y="0"/>
          <a:ext cx="1561106" cy="5202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Habilidades</a:t>
          </a:r>
          <a:endParaRPr lang="es-CR" sz="1900" kern="1200" dirty="0"/>
        </a:p>
      </dsp:txBody>
      <dsp:txXfrm>
        <a:off x="0" y="0"/>
        <a:ext cx="1561106" cy="5202583"/>
      </dsp:txXfrm>
    </dsp:sp>
    <dsp:sp modelId="{E5E2133B-3FAE-4215-9742-D3E161BC5F45}">
      <dsp:nvSpPr>
        <dsp:cNvPr id="0" name=""/>
        <dsp:cNvSpPr/>
      </dsp:nvSpPr>
      <dsp:spPr>
        <a:xfrm>
          <a:off x="1678189" y="40962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s-CR" altLang="es-CR" sz="23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Liderazgo y toma de decisiones.</a:t>
          </a:r>
          <a:endParaRPr lang="es-CR" sz="2300" kern="1200" dirty="0"/>
        </a:p>
      </dsp:txBody>
      <dsp:txXfrm>
        <a:off x="1678189" y="40962"/>
        <a:ext cx="6127341" cy="819254"/>
      </dsp:txXfrm>
    </dsp:sp>
    <dsp:sp modelId="{04B29D14-7B2B-4959-B58B-55200E0D7014}">
      <dsp:nvSpPr>
        <dsp:cNvPr id="0" name=""/>
        <dsp:cNvSpPr/>
      </dsp:nvSpPr>
      <dsp:spPr>
        <a:xfrm>
          <a:off x="1561106" y="860217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867D7-F1FE-410E-897E-056EF2841BCE}">
      <dsp:nvSpPr>
        <dsp:cNvPr id="0" name=""/>
        <dsp:cNvSpPr/>
      </dsp:nvSpPr>
      <dsp:spPr>
        <a:xfrm>
          <a:off x="1678189" y="901180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R" altLang="es-CR" sz="23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Gestión del tiempo y priorización.</a:t>
          </a:r>
          <a:endParaRPr kumimoji="0" lang="es-CR" altLang="es-CR" sz="23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1678189" y="901180"/>
        <a:ext cx="6127341" cy="819254"/>
      </dsp:txXfrm>
    </dsp:sp>
    <dsp:sp modelId="{45B7047B-C4C7-4031-90F7-B69145F4834F}">
      <dsp:nvSpPr>
        <dsp:cNvPr id="0" name=""/>
        <dsp:cNvSpPr/>
      </dsp:nvSpPr>
      <dsp:spPr>
        <a:xfrm>
          <a:off x="1561106" y="1720434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01592-C438-40A8-9E58-D463F4E278E0}">
      <dsp:nvSpPr>
        <dsp:cNvPr id="0" name=""/>
        <dsp:cNvSpPr/>
      </dsp:nvSpPr>
      <dsp:spPr>
        <a:xfrm>
          <a:off x="1678189" y="1761397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R" altLang="es-CR" sz="23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Comunicación efectiva con equipos y clientes.</a:t>
          </a:r>
          <a:endParaRPr kumimoji="0" lang="es-CR" altLang="es-CR" sz="23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1678189" y="1761397"/>
        <a:ext cx="6127341" cy="819254"/>
      </dsp:txXfrm>
    </dsp:sp>
    <dsp:sp modelId="{7B2F6EBE-1885-49A3-B6AC-4521BA17747D}">
      <dsp:nvSpPr>
        <dsp:cNvPr id="0" name=""/>
        <dsp:cNvSpPr/>
      </dsp:nvSpPr>
      <dsp:spPr>
        <a:xfrm>
          <a:off x="1561106" y="2580651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E542D-4CEC-43BF-A7F3-5D17D9622AB2}">
      <dsp:nvSpPr>
        <dsp:cNvPr id="0" name=""/>
        <dsp:cNvSpPr/>
      </dsp:nvSpPr>
      <dsp:spPr>
        <a:xfrm>
          <a:off x="1678189" y="2621614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R" altLang="es-CR" sz="23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Resolución de problemas y pensamiento crítico.</a:t>
          </a:r>
          <a:endParaRPr kumimoji="0" lang="es-CR" altLang="es-CR" sz="23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1678189" y="2621614"/>
        <a:ext cx="6127341" cy="819254"/>
      </dsp:txXfrm>
    </dsp:sp>
    <dsp:sp modelId="{6E06768A-D4B5-449C-A862-E8A6484165F6}">
      <dsp:nvSpPr>
        <dsp:cNvPr id="0" name=""/>
        <dsp:cNvSpPr/>
      </dsp:nvSpPr>
      <dsp:spPr>
        <a:xfrm>
          <a:off x="1561106" y="3440869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6321-3C4A-48E1-AAE6-B83DBE2D6D8B}">
      <dsp:nvSpPr>
        <dsp:cNvPr id="0" name=""/>
        <dsp:cNvSpPr/>
      </dsp:nvSpPr>
      <dsp:spPr>
        <a:xfrm>
          <a:off x="1678189" y="3481831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R" altLang="es-CR" sz="23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Conocimiento en metodologías ágiles y tradicionales (Scrum, PMBOK, PRINCE2).</a:t>
          </a:r>
          <a:endParaRPr kumimoji="0" lang="es-CR" altLang="es-CR" sz="23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1678189" y="3481831"/>
        <a:ext cx="6127341" cy="819254"/>
      </dsp:txXfrm>
    </dsp:sp>
    <dsp:sp modelId="{DCA3518E-3F5B-4966-B78B-F378C31A69B7}">
      <dsp:nvSpPr>
        <dsp:cNvPr id="0" name=""/>
        <dsp:cNvSpPr/>
      </dsp:nvSpPr>
      <dsp:spPr>
        <a:xfrm>
          <a:off x="1561106" y="4301086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0607B-9C9A-4386-ACBD-2A9DCF00F0E1}">
      <dsp:nvSpPr>
        <dsp:cNvPr id="0" name=""/>
        <dsp:cNvSpPr/>
      </dsp:nvSpPr>
      <dsp:spPr>
        <a:xfrm>
          <a:off x="1678189" y="4342049"/>
          <a:ext cx="6127341" cy="81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CR" altLang="es-CR" sz="23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Manejo de herramientas de gestión (Microsoft Project, Jira, Trello, Asana).</a:t>
          </a:r>
          <a:r>
            <a:rPr kumimoji="0" lang="es-CR" altLang="es-CR" sz="23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</a:t>
          </a:r>
        </a:p>
      </dsp:txBody>
      <dsp:txXfrm>
        <a:off x="1678189" y="4342049"/>
        <a:ext cx="6127341" cy="819254"/>
      </dsp:txXfrm>
    </dsp:sp>
    <dsp:sp modelId="{3D11A16A-C79C-40F6-9F77-9BE9559B9446}">
      <dsp:nvSpPr>
        <dsp:cNvPr id="0" name=""/>
        <dsp:cNvSpPr/>
      </dsp:nvSpPr>
      <dsp:spPr>
        <a:xfrm>
          <a:off x="1561106" y="5161303"/>
          <a:ext cx="6244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0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2676938"/>
            <a:ext cx="7063740" cy="1463619"/>
          </a:xfrm>
        </p:spPr>
        <p:txBody>
          <a:bodyPr>
            <a:normAutofit/>
          </a:bodyPr>
          <a:lstStyle/>
          <a:p>
            <a:r>
              <a:rPr lang="es-ES" sz="4800" dirty="0"/>
              <a:t>Organización del Personal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dirty="0"/>
              <a:t>Autor: </a:t>
            </a:r>
            <a:r>
              <a:rPr lang="es-ES" dirty="0"/>
              <a:t>Marlon Obando Cordero</a:t>
            </a:r>
            <a:endParaRPr dirty="0"/>
          </a:p>
          <a:p>
            <a:r>
              <a:rPr dirty="0" err="1"/>
              <a:t>Fecha</a:t>
            </a:r>
            <a:r>
              <a:rPr dirty="0"/>
              <a:t>:</a:t>
            </a:r>
            <a:r>
              <a:rPr lang="es-ES" dirty="0"/>
              <a:t> 05/02/2025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083057-D094-68CA-35C3-9535195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6" y="-541295"/>
            <a:ext cx="4570390" cy="23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611B4-09D4-A1FE-2EA3-25EDC29A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8F73-60BA-2D33-AF76-18721DF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E232CE-E96F-0942-F617-1E70AB9ABDF3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Habilidades clave de un Administrador de Proyectos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A0F0129-1B0D-79FD-9FCE-9566D4169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015981"/>
              </p:ext>
            </p:extLst>
          </p:nvPr>
        </p:nvGraphicFramePr>
        <p:xfrm>
          <a:off x="318051" y="1396999"/>
          <a:ext cx="7805531" cy="520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2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85493-33E1-EF12-22FD-CB76CDB53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D2F3-17F4-6354-A4C3-E29BFA0A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13068B-EBD7-A5E2-6469-C645DF00B620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Importancia en la Ingeniería de Software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51040A-AAEE-E026-5738-498F1481BEC0}"/>
              </a:ext>
            </a:extLst>
          </p:cNvPr>
          <p:cNvSpPr txBox="1"/>
          <p:nvPr/>
        </p:nvSpPr>
        <p:spPr>
          <a:xfrm>
            <a:off x="318052" y="1466384"/>
            <a:ext cx="37903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Un Administrador de Proyectos de Software </a:t>
            </a:r>
            <a:r>
              <a:rPr lang="es-ES" dirty="0"/>
              <a:t>asegura que el desarrollo se lleve a cabo de manera organizada, alineado con los requerimientos del cliente y dentro de los recursos disponibles. Su gestión es clave para evitar retrasos, sobrecostos y problemas de calidad.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Ejemplo práctico: </a:t>
            </a:r>
            <a:r>
              <a:rPr lang="es-ES" dirty="0"/>
              <a:t>En un equipo ágil, el Scrum Master puede actuar como un Administrador de Proyectos facilitando la metodología Scrum, organizando reuniones y eliminando bloqueos en el desarrollo.</a:t>
            </a:r>
            <a:endParaRPr lang="es-CR" dirty="0"/>
          </a:p>
        </p:txBody>
      </p:sp>
      <p:pic>
        <p:nvPicPr>
          <p:cNvPr id="2051" name="Picture 3" descr="Qué es un software de gestión de proyectos | TicPymes">
            <a:extLst>
              <a:ext uri="{FF2B5EF4-FFF2-40B4-BE49-F238E27FC236}">
                <a16:creationId xmlns:a16="http://schemas.microsoft.com/office/drawing/2014/main" id="{E9A68949-CE28-267A-1997-59A60DFB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47" y="2460353"/>
            <a:ext cx="3540349" cy="2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74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422C-BC53-67EB-0615-C83CE8F0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0FEE-DFE8-14C1-07D7-B47E1C65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7E6251-8192-50B1-DBF6-C2B92F76832E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Estructuras organizativas en proyectos de software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774FBD-29D4-D116-62A2-F3A967ABD347}"/>
              </a:ext>
            </a:extLst>
          </p:cNvPr>
          <p:cNvSpPr txBox="1"/>
          <p:nvPr/>
        </p:nvSpPr>
        <p:spPr>
          <a:xfrm>
            <a:off x="318052" y="1466384"/>
            <a:ext cx="7769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Existen diferentes modelos de organización según la naturaleza del proyecto y la empresa: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Jerárquica:</a:t>
            </a:r>
            <a:r>
              <a:rPr lang="es-ES" dirty="0"/>
              <a:t> Basada en niveles de autoridad con un gerente de proyecto que dirige a los equipos.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Funcional:</a:t>
            </a:r>
            <a:r>
              <a:rPr lang="es-ES" dirty="0"/>
              <a:t> El equipo se divide en departamentos según especialización (desarrollo, pruebas, diseño, etc.).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Por proyectos o matricial:</a:t>
            </a:r>
            <a:r>
              <a:rPr lang="es-ES" dirty="0"/>
              <a:t> Se agrupan especialistas de diferentes áreas bajo la dirección de un gerente de proyecto.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Ágil (Scrum, Kanban):</a:t>
            </a:r>
            <a:r>
              <a:rPr lang="es-ES" dirty="0"/>
              <a:t> Equipos autoorganizados con roles definidos como Scrum Master,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r>
              <a:rPr lang="es-ES" dirty="0"/>
              <a:t> y equipo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335331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BF24-7688-CFCF-C503-CC945F94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44B9-E14F-C148-E6A9-D5A075F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FC6058-7D31-F3F0-4DD7-FE4FBE707F3B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Roles principales en un equipo de desarrollo de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53C39E-4C55-F5C6-D8B9-506DE25EC995}"/>
              </a:ext>
            </a:extLst>
          </p:cNvPr>
          <p:cNvSpPr txBox="1"/>
          <p:nvPr/>
        </p:nvSpPr>
        <p:spPr>
          <a:xfrm>
            <a:off x="431442" y="1489809"/>
            <a:ext cx="75985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Gerente de Proyecto:</a:t>
            </a:r>
            <a:r>
              <a:rPr lang="es-ES" dirty="0"/>
              <a:t> Supervisa el proyecto, gestiona recursos, costos y riesgos.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</a:t>
            </a:r>
            <a:r>
              <a:rPr lang="es-ES" dirty="0"/>
              <a:t> Representa los intereses del cliente y define requisitos.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Scrum Master:</a:t>
            </a:r>
            <a:r>
              <a:rPr lang="es-ES" dirty="0"/>
              <a:t> Facilita la metodología ágil y elimina obstáculos.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Desarrolladores:</a:t>
            </a:r>
            <a:r>
              <a:rPr lang="es-ES" dirty="0"/>
              <a:t> Implementan el software según los requisitos.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Arquitecto de Software:</a:t>
            </a:r>
            <a:r>
              <a:rPr lang="es-ES" dirty="0"/>
              <a:t> Define la estructura técnica del sistema.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Ingeniero de Pruebas (QA):</a:t>
            </a:r>
            <a:r>
              <a:rPr lang="es-ES" dirty="0"/>
              <a:t> Garantiza la calidad mediante pruebas.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UX/UI </a:t>
            </a:r>
            <a:r>
              <a:rPr lang="es-ES" b="1" dirty="0" err="1"/>
              <a:t>Designer</a:t>
            </a:r>
            <a:r>
              <a:rPr lang="es-ES" b="1" dirty="0"/>
              <a:t>:</a:t>
            </a:r>
            <a:r>
              <a:rPr lang="es-ES" dirty="0"/>
              <a:t> Diseña interfaces y experiencia de usuario.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DevOps:</a:t>
            </a:r>
            <a:r>
              <a:rPr lang="es-ES" dirty="0"/>
              <a:t> Gestiona infraestructura, automatización y despliegues.</a:t>
            </a:r>
          </a:p>
        </p:txBody>
      </p:sp>
    </p:spTree>
    <p:extLst>
      <p:ext uri="{BB962C8B-B14F-4D97-AF65-F5344CB8AC3E}">
        <p14:creationId xmlns:p14="http://schemas.microsoft.com/office/powerpoint/2010/main" val="1448964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3E30-34C3-661D-D533-14B73EA0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78B9-8666-31D8-62A8-E9571F79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A23584-7AEB-7F1A-8223-F8EC9406A0A4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Roles principales en un equipo de desarrollo de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978C9-C7D1-651C-A4B6-4842EFF6ADB8}"/>
              </a:ext>
            </a:extLst>
          </p:cNvPr>
          <p:cNvSpPr txBox="1"/>
          <p:nvPr/>
        </p:nvSpPr>
        <p:spPr>
          <a:xfrm>
            <a:off x="431442" y="1489809"/>
            <a:ext cx="75985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Gerente de Proyecto:</a:t>
            </a:r>
            <a:r>
              <a:rPr lang="es-ES" dirty="0"/>
              <a:t> Supervisa el proyecto, gestiona recursos, costos y riesgos.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</a:t>
            </a:r>
            <a:r>
              <a:rPr lang="es-ES" dirty="0"/>
              <a:t> Representa los intereses del cliente y define requisitos.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Scrum Master:</a:t>
            </a:r>
            <a:r>
              <a:rPr lang="es-ES" dirty="0"/>
              <a:t> Facilita la metodología ágil y elimina obstáculos.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Desarrolladores:</a:t>
            </a:r>
            <a:r>
              <a:rPr lang="es-ES" dirty="0"/>
              <a:t> Implementan el software según los requisitos.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Arquitecto de Software:</a:t>
            </a:r>
            <a:r>
              <a:rPr lang="es-ES" dirty="0"/>
              <a:t> Define la estructura técnica del sistema.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Ingeniero de Pruebas (QA):</a:t>
            </a:r>
            <a:r>
              <a:rPr lang="es-ES" dirty="0"/>
              <a:t> Garantiza la calidad mediante pruebas.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UX/UI </a:t>
            </a:r>
            <a:r>
              <a:rPr lang="es-ES" b="1" dirty="0" err="1"/>
              <a:t>Designer</a:t>
            </a:r>
            <a:r>
              <a:rPr lang="es-ES" b="1" dirty="0"/>
              <a:t>:</a:t>
            </a:r>
            <a:r>
              <a:rPr lang="es-ES" dirty="0"/>
              <a:t> Diseña interfaces y experiencia de usuario.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DevOps:</a:t>
            </a:r>
            <a:r>
              <a:rPr lang="es-ES" dirty="0"/>
              <a:t> Gestiona infraestructura, automatización y despliegues.</a:t>
            </a:r>
          </a:p>
        </p:txBody>
      </p:sp>
    </p:spTree>
    <p:extLst>
      <p:ext uri="{BB962C8B-B14F-4D97-AF65-F5344CB8AC3E}">
        <p14:creationId xmlns:p14="http://schemas.microsoft.com/office/powerpoint/2010/main" val="4048832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E9337-D0C1-7F50-9D26-30F4F416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96B9-0207-2592-DD98-F7F40854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D46A8C-11F5-0585-E1F7-E52CB3B2366C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Gestión del talento en proyectos de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863A8C-E2DF-94D6-CB53-FEC4FFC6FCA8}"/>
              </a:ext>
            </a:extLst>
          </p:cNvPr>
          <p:cNvSpPr txBox="1"/>
          <p:nvPr/>
        </p:nvSpPr>
        <p:spPr>
          <a:xfrm>
            <a:off x="160986" y="1326523"/>
            <a:ext cx="75985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Selección del personal adecuado</a:t>
            </a:r>
            <a:r>
              <a:rPr lang="es-ES" dirty="0"/>
              <a:t> según habilidades y experiencia.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Definición clara de roles y responsabilidades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Comunicación efectiva</a:t>
            </a:r>
            <a:r>
              <a:rPr lang="es-ES" dirty="0"/>
              <a:t> para evitar malentendidos.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Capacitación continua</a:t>
            </a:r>
            <a:r>
              <a:rPr lang="es-ES" dirty="0"/>
              <a:t> en nuevas tecnologías y metodologías.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Motivación y cultura de equipo</a:t>
            </a:r>
            <a:r>
              <a:rPr lang="es-ES" dirty="0"/>
              <a:t> para mejorar la productividad.</a:t>
            </a:r>
          </a:p>
          <a:p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69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92B87-617B-248A-CCEA-625A7FCC9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5FE7-F25B-F83A-9361-5A92C2D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20FBC4-CE97-5A46-8C0C-E6B19B5989F5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Herramientas para la organización del personal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6FB6F5-B39F-4B71-9235-D9E7872AD7B0}"/>
              </a:ext>
            </a:extLst>
          </p:cNvPr>
          <p:cNvSpPr txBox="1"/>
          <p:nvPr/>
        </p:nvSpPr>
        <p:spPr>
          <a:xfrm>
            <a:off x="321972" y="1326523"/>
            <a:ext cx="79333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gestionar equipos y tareas se utilizan herramientas como: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Gestión de proyectos:</a:t>
            </a:r>
            <a:r>
              <a:rPr lang="es-ES" dirty="0"/>
              <a:t> Jira, Trello, Asana.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Colaboración:</a:t>
            </a:r>
            <a:r>
              <a:rPr lang="es-ES" dirty="0"/>
              <a:t> </a:t>
            </a:r>
            <a:r>
              <a:rPr lang="es-ES" dirty="0" err="1"/>
              <a:t>Slack</a:t>
            </a:r>
            <a:r>
              <a:rPr lang="es-ES" dirty="0"/>
              <a:t>, Microsoft </a:t>
            </a:r>
            <a:r>
              <a:rPr lang="es-ES" dirty="0" err="1"/>
              <a:t>Teams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Control de versiones:</a:t>
            </a:r>
            <a:r>
              <a:rPr lang="es-ES" dirty="0"/>
              <a:t> GitHub, </a:t>
            </a:r>
            <a:r>
              <a:rPr lang="es-ES" dirty="0" err="1"/>
              <a:t>GitLab</a:t>
            </a:r>
            <a:r>
              <a:rPr lang="es-ES" dirty="0"/>
              <a:t>, </a:t>
            </a:r>
            <a:r>
              <a:rPr lang="es-ES" dirty="0" err="1"/>
              <a:t>Bitbucket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Integración y despliegue:</a:t>
            </a:r>
            <a:r>
              <a:rPr lang="es-ES" dirty="0"/>
              <a:t> Jenkins, Docker, </a:t>
            </a:r>
            <a:r>
              <a:rPr lang="es-ES" dirty="0" err="1"/>
              <a:t>Kubernetes</a:t>
            </a:r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C88C84-14D4-09EC-FFFD-CC888917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4027354"/>
            <a:ext cx="5847008" cy="26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26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1B4F-3AAC-EF26-9D69-15DBAA04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A1E-86F3-3C94-C4A4-FD788A96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AFC24A-45BA-D51D-B8B7-25ECB4775B8D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Herramientas para la organización del personal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5B53B8-DF2B-2EE3-1E62-26E7AFE9EB88}"/>
              </a:ext>
            </a:extLst>
          </p:cNvPr>
          <p:cNvSpPr txBox="1"/>
          <p:nvPr/>
        </p:nvSpPr>
        <p:spPr>
          <a:xfrm>
            <a:off x="321972" y="1326523"/>
            <a:ext cx="79333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gestionar equipos y tareas se utilizan herramientas como: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Gestión de proyectos:</a:t>
            </a:r>
            <a:r>
              <a:rPr lang="es-ES" dirty="0"/>
              <a:t> Jira, Trello, Asana.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Colaboración:</a:t>
            </a:r>
            <a:r>
              <a:rPr lang="es-ES" dirty="0"/>
              <a:t> </a:t>
            </a:r>
            <a:r>
              <a:rPr lang="es-ES" dirty="0" err="1"/>
              <a:t>Slack</a:t>
            </a:r>
            <a:r>
              <a:rPr lang="es-ES" dirty="0"/>
              <a:t>, Microsoft </a:t>
            </a:r>
            <a:r>
              <a:rPr lang="es-ES" dirty="0" err="1"/>
              <a:t>Teams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Control de versiones:</a:t>
            </a:r>
            <a:r>
              <a:rPr lang="es-ES" dirty="0"/>
              <a:t> GitHub, </a:t>
            </a:r>
            <a:r>
              <a:rPr lang="es-ES" dirty="0" err="1"/>
              <a:t>GitLab</a:t>
            </a:r>
            <a:r>
              <a:rPr lang="es-ES" dirty="0"/>
              <a:t>, </a:t>
            </a:r>
            <a:r>
              <a:rPr lang="es-ES" dirty="0" err="1"/>
              <a:t>Bitbucket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Integración y despliegue:</a:t>
            </a:r>
            <a:r>
              <a:rPr lang="es-ES" dirty="0"/>
              <a:t> Jenkins, Docker, </a:t>
            </a:r>
            <a:r>
              <a:rPr lang="es-ES" dirty="0" err="1"/>
              <a:t>Kubernetes</a:t>
            </a:r>
            <a:r>
              <a:rPr lang="es-ES" dirty="0"/>
              <a:t>.</a:t>
            </a:r>
          </a:p>
          <a:p>
            <a:r>
              <a:rPr lang="es-ES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6866BF-36D8-B441-AAE8-7560733F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63" y="4118814"/>
            <a:ext cx="4894834" cy="25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2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A8D28-283B-4D87-996C-8D30F1D8D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E226-1A9A-A07E-12DE-7C2EAA2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A52D01-6C44-B494-873C-25776E79EBF4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dirty="0"/>
              <a:t>Conclusión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189568-5FD0-DBDF-DCA1-2BDDD0E0D913}"/>
              </a:ext>
            </a:extLst>
          </p:cNvPr>
          <p:cNvSpPr txBox="1"/>
          <p:nvPr/>
        </p:nvSpPr>
        <p:spPr>
          <a:xfrm>
            <a:off x="264017" y="1326523"/>
            <a:ext cx="79333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Una buena organización del personal en proyectos de software mejora la eficiencia, la calidad del producto y la satisfacción del cliente. La clave está en elegir la estructura organizativa adecuada, definir bien los roles, aplicar metodologías eficientes y usar herramientas que optimicen el trabajo en equipo.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947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40A6CA-26BF-8C56-E808-23507C9B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91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2"/>
            <a:ext cx="8577330" cy="77053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913063"/>
            <a:ext cx="4211391" cy="303187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/>
              <a:t>Organización del personal</a:t>
            </a: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A8149-EAAA-8D5F-2B77-41CB3833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9930" y="1913063"/>
            <a:ext cx="3052093" cy="307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6" y="1909292"/>
            <a:ext cx="4079418" cy="33452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La organización del personal en proyectos de Ingeniería de Software es clave para garantizar el éxito del desarrollo de software. Involucra la distribución eficiente de roles, responsabilidades y tareas dentro del equipo. Aquí tienes los aspectos más importantes: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8 trabajos emergentes en Ingeniería de Sistemas | Blog CUC">
            <a:extLst>
              <a:ext uri="{FF2B5EF4-FFF2-40B4-BE49-F238E27FC236}">
                <a16:creationId xmlns:a16="http://schemas.microsoft.com/office/drawing/2014/main" id="{1CC10A26-7BEC-2787-0579-A4B87678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7935"/>
            <a:ext cx="3691765" cy="29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FB0DA-7B58-8C5F-62A5-0A9CEA1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Organización del Personal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BEAA-8EF8-87D6-94FF-8552AFDC6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Concepto de administrador de proyectos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Características de un Proyecto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100" dirty="0"/>
              <a:t>Ciclo de Vida de un Proyecto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Factores Claves en la Administración de Proyectos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078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5BF7-3731-8F0C-BC69-037C1228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6E0-385D-F656-F86A-886A3C7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D617-26B4-0873-6C96-68CA8B7D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8" y="1223493"/>
            <a:ext cx="8073041" cy="3193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/>
              <a:t>El Administrador de Proyectos </a:t>
            </a:r>
            <a:r>
              <a:rPr lang="es-ES" sz="2400" dirty="0"/>
              <a:t>es el profesional responsable de la planificación, ejecución, monitoreo y cierre de un proyecto, asegurando que se cumplan los objetivos dentro del tiempo, costo y calidad establecidos. En proyectos de Ingeniería de Software, su papel es crucial para coordinar equipos, gestionar recursos y mitigar riesgos.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425C4B-5E7B-1D52-8826-A6CDE201A6D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Concepto</a:t>
            </a:r>
          </a:p>
        </p:txBody>
      </p:sp>
    </p:spTree>
    <p:extLst>
      <p:ext uri="{BB962C8B-B14F-4D97-AF65-F5344CB8AC3E}">
        <p14:creationId xmlns:p14="http://schemas.microsoft.com/office/powerpoint/2010/main" val="341305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891A-0D59-74A6-1956-3E8CEE47A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11AE-55CC-A194-C47D-FE5E4906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0A9230-19AB-C45A-563B-D80992E2FBC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Funciones principales del Administrador de Proyectos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F884BFE-4DA2-B71D-7A57-40934CB81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91133"/>
              </p:ext>
            </p:extLst>
          </p:nvPr>
        </p:nvGraphicFramePr>
        <p:xfrm>
          <a:off x="0" y="1397000"/>
          <a:ext cx="8256104" cy="53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391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8F75-0574-E992-EB80-BB0DAB9E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533F-0A55-4A21-78C3-9C8745A5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A0D83F-7492-015D-02C3-CABBF46C7D29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Funciones principales del Administrador de Proyectos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4FEFF85-971D-EF6C-8476-5F7FEABDA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510078"/>
              </p:ext>
            </p:extLst>
          </p:nvPr>
        </p:nvGraphicFramePr>
        <p:xfrm>
          <a:off x="0" y="1397000"/>
          <a:ext cx="8256104" cy="53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68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F9D9-CC12-7145-2802-5374DC64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EA0-2A24-CDD0-B08E-8A46B8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040332-3EA6-EC34-2345-F97BB5A2600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Funciones principales del Administrador de Proyectos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B6E06D6-1638-605D-7B2E-08A677D7E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403876"/>
              </p:ext>
            </p:extLst>
          </p:nvPr>
        </p:nvGraphicFramePr>
        <p:xfrm>
          <a:off x="0" y="1397000"/>
          <a:ext cx="8256104" cy="53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451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3A2BA-DD27-7638-65EC-871E0A477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82B-9915-411E-9C45-C52CF8AE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38AC4F-5DDF-8865-F518-D0A3DD0E3D33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Funciones principales del Administrador de Proyectos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633DA06-52C5-9996-BB00-8D2D8881B1EF}"/>
              </a:ext>
            </a:extLst>
          </p:cNvPr>
          <p:cNvGraphicFramePr/>
          <p:nvPr/>
        </p:nvGraphicFramePr>
        <p:xfrm>
          <a:off x="0" y="1397000"/>
          <a:ext cx="8256104" cy="532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48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2A4F1C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725</TotalTime>
  <Words>1065</Words>
  <Application>Microsoft Office PowerPoint</Application>
  <PresentationFormat>Presentación en pantalla 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 Light</vt:lpstr>
      <vt:lpstr>Century Schoolbook</vt:lpstr>
      <vt:lpstr>Wingdings</vt:lpstr>
      <vt:lpstr>Wingdings 2</vt:lpstr>
      <vt:lpstr>Vista</vt:lpstr>
      <vt:lpstr>Organización del Personal</vt:lpstr>
      <vt:lpstr>Contenido</vt:lpstr>
      <vt:lpstr>Introducción</vt:lpstr>
      <vt:lpstr>Organización del Personal 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Organización del Personal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Marlon</dc:creator>
  <cp:keywords/>
  <dc:description>generated using python-pptx</dc:description>
  <cp:lastModifiedBy>MARLON ESTEBAN OBANDO CORDERO</cp:lastModifiedBy>
  <cp:revision>11</cp:revision>
  <dcterms:created xsi:type="dcterms:W3CDTF">2013-01-27T09:14:16Z</dcterms:created>
  <dcterms:modified xsi:type="dcterms:W3CDTF">2025-02-05T21:32:57Z</dcterms:modified>
  <cp:category/>
</cp:coreProperties>
</file>