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91" r:id="rId5"/>
    <p:sldId id="268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4C15E-6742-4D29-8515-D417B2CEDB5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C565AC7E-0E8E-46CC-A9EA-52712011E337}">
      <dgm:prSet phldrT="[Texto]"/>
      <dgm:spPr/>
      <dgm:t>
        <a:bodyPr/>
        <a:lstStyle/>
        <a:p>
          <a:r>
            <a:rPr lang="es-ES" dirty="0"/>
            <a:t>Organización:</a:t>
          </a:r>
          <a:endParaRPr lang="es-CR" dirty="0"/>
        </a:p>
      </dgm:t>
    </dgm:pt>
    <dgm:pt modelId="{4B80DAEC-9C11-4BEF-804C-DA50B1240853}" type="parTrans" cxnId="{E1250542-DDB8-4F52-A2A2-C125F9BB4627}">
      <dgm:prSet/>
      <dgm:spPr/>
      <dgm:t>
        <a:bodyPr/>
        <a:lstStyle/>
        <a:p>
          <a:endParaRPr lang="es-CR"/>
        </a:p>
      </dgm:t>
    </dgm:pt>
    <dgm:pt modelId="{1363176B-95F6-4DD7-A054-6130DEAE0F04}" type="sibTrans" cxnId="{E1250542-DDB8-4F52-A2A2-C125F9BB4627}">
      <dgm:prSet/>
      <dgm:spPr/>
      <dgm:t>
        <a:bodyPr/>
        <a:lstStyle/>
        <a:p>
          <a:endParaRPr lang="es-CR"/>
        </a:p>
      </dgm:t>
    </dgm:pt>
    <dgm:pt modelId="{33F28BC8-5F7D-4CA0-BF2B-4A69015A6144}">
      <dgm:prSet phldrT="[Texto]"/>
      <dgm:spPr/>
      <dgm:t>
        <a:bodyPr/>
        <a:lstStyle/>
        <a:p>
          <a:r>
            <a:rPr lang="es-ES" dirty="0"/>
            <a:t>Implementación de procesos estandarizados en toda la empresa.</a:t>
          </a:r>
          <a:endParaRPr lang="es-CR" dirty="0"/>
        </a:p>
      </dgm:t>
    </dgm:pt>
    <dgm:pt modelId="{CA29C6D1-BC66-49D9-B57B-2B8457D86DF8}" type="parTrans" cxnId="{E4EAC2C9-012E-40DF-AB03-DEE5D5AB95A4}">
      <dgm:prSet/>
      <dgm:spPr/>
      <dgm:t>
        <a:bodyPr/>
        <a:lstStyle/>
        <a:p>
          <a:endParaRPr lang="es-CR"/>
        </a:p>
      </dgm:t>
    </dgm:pt>
    <dgm:pt modelId="{7AA69269-A0B4-44EC-AC19-C7D7156BA6DF}" type="sibTrans" cxnId="{E4EAC2C9-012E-40DF-AB03-DEE5D5AB95A4}">
      <dgm:prSet/>
      <dgm:spPr/>
      <dgm:t>
        <a:bodyPr/>
        <a:lstStyle/>
        <a:p>
          <a:endParaRPr lang="es-CR"/>
        </a:p>
      </dgm:t>
    </dgm:pt>
    <dgm:pt modelId="{49CBB6B3-723C-4784-8C72-6D1A0E7D88C1}">
      <dgm:prSet phldrT="[Texto]"/>
      <dgm:spPr/>
      <dgm:t>
        <a:bodyPr/>
        <a:lstStyle/>
        <a:p>
          <a:r>
            <a:rPr lang="es-ES" dirty="0"/>
            <a:t>Proyecto:</a:t>
          </a:r>
          <a:endParaRPr lang="es-CR" dirty="0"/>
        </a:p>
      </dgm:t>
    </dgm:pt>
    <dgm:pt modelId="{8FC27828-28B4-46B2-B4F1-A61173616DD0}" type="parTrans" cxnId="{0AD0A1C6-9FBF-45E1-85E2-D5BCBC29E4A4}">
      <dgm:prSet/>
      <dgm:spPr/>
      <dgm:t>
        <a:bodyPr/>
        <a:lstStyle/>
        <a:p>
          <a:endParaRPr lang="es-CR"/>
        </a:p>
      </dgm:t>
    </dgm:pt>
    <dgm:pt modelId="{5B2C6F1A-EC2B-4E0F-A6F3-718C0E65C4A2}" type="sibTrans" cxnId="{0AD0A1C6-9FBF-45E1-85E2-D5BCBC29E4A4}">
      <dgm:prSet/>
      <dgm:spPr/>
      <dgm:t>
        <a:bodyPr/>
        <a:lstStyle/>
        <a:p>
          <a:endParaRPr lang="es-CR"/>
        </a:p>
      </dgm:t>
    </dgm:pt>
    <dgm:pt modelId="{BF4DDA38-98CF-4712-99BB-9EB9CAD89BD5}">
      <dgm:prSet phldrT="[Texto]"/>
      <dgm:spPr/>
      <dgm:t>
        <a:bodyPr/>
        <a:lstStyle/>
        <a:p>
          <a:r>
            <a:rPr lang="es-ES" dirty="0"/>
            <a:t>Personalización del modelo para adaptarse a las necesidades de un proyecto específico.</a:t>
          </a:r>
          <a:endParaRPr lang="es-CR" dirty="0"/>
        </a:p>
      </dgm:t>
    </dgm:pt>
    <dgm:pt modelId="{FB2F8F47-7B00-4B9B-A4C9-DC4C578CA4BB}" type="parTrans" cxnId="{E8ADED8D-C2B5-4A30-86FA-094ECCBC72C7}">
      <dgm:prSet/>
      <dgm:spPr/>
      <dgm:t>
        <a:bodyPr/>
        <a:lstStyle/>
        <a:p>
          <a:endParaRPr lang="es-CR"/>
        </a:p>
      </dgm:t>
    </dgm:pt>
    <dgm:pt modelId="{7CA71FFF-2D85-4F15-9D6D-16EDC73FAC95}" type="sibTrans" cxnId="{E8ADED8D-C2B5-4A30-86FA-094ECCBC72C7}">
      <dgm:prSet/>
      <dgm:spPr/>
      <dgm:t>
        <a:bodyPr/>
        <a:lstStyle/>
        <a:p>
          <a:endParaRPr lang="es-CR"/>
        </a:p>
      </dgm:t>
    </dgm:pt>
    <dgm:pt modelId="{AF547052-B400-4885-9225-15BA5A91A4D5}">
      <dgm:prSet phldrT="[Texto]"/>
      <dgm:spPr/>
      <dgm:t>
        <a:bodyPr/>
        <a:lstStyle/>
        <a:p>
          <a:r>
            <a:rPr lang="es-ES" dirty="0"/>
            <a:t>Equipo:</a:t>
          </a:r>
          <a:endParaRPr lang="es-CR" dirty="0"/>
        </a:p>
      </dgm:t>
    </dgm:pt>
    <dgm:pt modelId="{99682D7D-A1DF-4243-946F-9265760390DC}" type="parTrans" cxnId="{5C452642-64D9-4D99-A9E7-41C513B72D97}">
      <dgm:prSet/>
      <dgm:spPr/>
      <dgm:t>
        <a:bodyPr/>
        <a:lstStyle/>
        <a:p>
          <a:endParaRPr lang="es-CR"/>
        </a:p>
      </dgm:t>
    </dgm:pt>
    <dgm:pt modelId="{F95AA12B-8A51-46FD-9C08-DC7CF10566BE}" type="sibTrans" cxnId="{5C452642-64D9-4D99-A9E7-41C513B72D97}">
      <dgm:prSet/>
      <dgm:spPr/>
      <dgm:t>
        <a:bodyPr/>
        <a:lstStyle/>
        <a:p>
          <a:endParaRPr lang="es-CR"/>
        </a:p>
      </dgm:t>
    </dgm:pt>
    <dgm:pt modelId="{C1273167-D444-4CB2-83AB-5EC775555C01}">
      <dgm:prSet phldrT="[Texto]"/>
      <dgm:spPr/>
      <dgm:t>
        <a:bodyPr/>
        <a:lstStyle/>
        <a:p>
          <a:r>
            <a:rPr lang="es-ES" dirty="0"/>
            <a:t>Dinámicas y metodologías que favorecen la colaboración y la productividad dentro de un equipo.</a:t>
          </a:r>
          <a:endParaRPr lang="es-CR" dirty="0"/>
        </a:p>
      </dgm:t>
    </dgm:pt>
    <dgm:pt modelId="{0E4DB5AC-025A-45A1-A6AA-D3AA28C3F7F1}" type="parTrans" cxnId="{A887AA18-4E8E-4ED4-B98A-C9FB5198D655}">
      <dgm:prSet/>
      <dgm:spPr/>
      <dgm:t>
        <a:bodyPr/>
        <a:lstStyle/>
        <a:p>
          <a:endParaRPr lang="es-CR"/>
        </a:p>
      </dgm:t>
    </dgm:pt>
    <dgm:pt modelId="{FC250F76-C54B-406A-818D-19DF91877313}" type="sibTrans" cxnId="{A887AA18-4E8E-4ED4-B98A-C9FB5198D655}">
      <dgm:prSet/>
      <dgm:spPr/>
      <dgm:t>
        <a:bodyPr/>
        <a:lstStyle/>
        <a:p>
          <a:endParaRPr lang="es-CR"/>
        </a:p>
      </dgm:t>
    </dgm:pt>
    <dgm:pt modelId="{A1448420-02FB-4F8F-9341-ED7ADCF1106F}">
      <dgm:prSet phldrT="[Texto]"/>
      <dgm:spPr/>
      <dgm:t>
        <a:bodyPr/>
        <a:lstStyle/>
        <a:p>
          <a:r>
            <a:rPr lang="es-ES" dirty="0"/>
            <a:t>Individuo:</a:t>
          </a:r>
          <a:endParaRPr lang="es-CR" dirty="0"/>
        </a:p>
      </dgm:t>
    </dgm:pt>
    <dgm:pt modelId="{97B5DFB3-638F-4E45-B477-15664EF697CF}" type="parTrans" cxnId="{AD2F09FD-CD56-432D-A656-F9D3DCD5128F}">
      <dgm:prSet/>
      <dgm:spPr/>
      <dgm:t>
        <a:bodyPr/>
        <a:lstStyle/>
        <a:p>
          <a:endParaRPr lang="es-CR"/>
        </a:p>
      </dgm:t>
    </dgm:pt>
    <dgm:pt modelId="{8A85ADA9-A96B-467E-AC8F-4EFD7F7E9726}" type="sibTrans" cxnId="{AD2F09FD-CD56-432D-A656-F9D3DCD5128F}">
      <dgm:prSet/>
      <dgm:spPr/>
      <dgm:t>
        <a:bodyPr/>
        <a:lstStyle/>
        <a:p>
          <a:endParaRPr lang="es-CR"/>
        </a:p>
      </dgm:t>
    </dgm:pt>
    <dgm:pt modelId="{FCFE4902-4293-4F40-BA06-1CF74D227428}">
      <dgm:prSet phldrT="[Texto]"/>
      <dgm:spPr/>
      <dgm:t>
        <a:bodyPr/>
        <a:lstStyle/>
        <a:p>
          <a:r>
            <a:rPr lang="es-ES" dirty="0"/>
            <a:t>Enfoque en la alineación con objetivos estratégicos y estándares de calidad.</a:t>
          </a:r>
          <a:endParaRPr lang="es-CR" dirty="0"/>
        </a:p>
      </dgm:t>
    </dgm:pt>
    <dgm:pt modelId="{21FD7BD0-911A-4D5C-A704-4E8ADA84DBEF}" type="parTrans" cxnId="{19E27D98-1F7F-4FD6-857B-57BCE59A4D49}">
      <dgm:prSet/>
      <dgm:spPr/>
      <dgm:t>
        <a:bodyPr/>
        <a:lstStyle/>
        <a:p>
          <a:endParaRPr lang="es-CR"/>
        </a:p>
      </dgm:t>
    </dgm:pt>
    <dgm:pt modelId="{DFF04FF6-7CDF-431D-8442-B5028E72BA82}" type="sibTrans" cxnId="{19E27D98-1F7F-4FD6-857B-57BCE59A4D49}">
      <dgm:prSet/>
      <dgm:spPr/>
      <dgm:t>
        <a:bodyPr/>
        <a:lstStyle/>
        <a:p>
          <a:endParaRPr lang="es-CR"/>
        </a:p>
      </dgm:t>
    </dgm:pt>
    <dgm:pt modelId="{3B92F28C-E807-46EF-8D45-8200D9F2F96B}">
      <dgm:prSet phldrT="[Texto]"/>
      <dgm:spPr/>
      <dgm:t>
        <a:bodyPr/>
        <a:lstStyle/>
        <a:p>
          <a:r>
            <a:rPr lang="es-ES" dirty="0"/>
            <a:t>Ejemplo: Uso de CMMI para evaluar y mejorar la madurez de los procesos organizativos.</a:t>
          </a:r>
          <a:endParaRPr lang="es-CR" dirty="0"/>
        </a:p>
      </dgm:t>
    </dgm:pt>
    <dgm:pt modelId="{4E76AC48-BC5F-4BC9-B533-BFFFB837764F}" type="parTrans" cxnId="{ADB54E4B-2E02-4A25-8635-E2FB1C80B663}">
      <dgm:prSet/>
      <dgm:spPr/>
      <dgm:t>
        <a:bodyPr/>
        <a:lstStyle/>
        <a:p>
          <a:endParaRPr lang="es-CR"/>
        </a:p>
      </dgm:t>
    </dgm:pt>
    <dgm:pt modelId="{90BA4480-5414-452A-8EB8-3A01E6B13640}" type="sibTrans" cxnId="{ADB54E4B-2E02-4A25-8635-E2FB1C80B663}">
      <dgm:prSet/>
      <dgm:spPr/>
      <dgm:t>
        <a:bodyPr/>
        <a:lstStyle/>
        <a:p>
          <a:endParaRPr lang="es-CR"/>
        </a:p>
      </dgm:t>
    </dgm:pt>
    <dgm:pt modelId="{DA2B25A2-6A9F-46B7-BD64-6EDAD30722AC}">
      <dgm:prSet phldrT="[Texto]"/>
      <dgm:spPr/>
      <dgm:t>
        <a:bodyPr/>
        <a:lstStyle/>
        <a:p>
          <a:endParaRPr lang="es-CR" dirty="0"/>
        </a:p>
      </dgm:t>
    </dgm:pt>
    <dgm:pt modelId="{5E54CEB3-EF29-4421-94B1-791BEBF86EDD}" type="parTrans" cxnId="{0C1B5482-FA25-4EFD-AD0A-6D526C95AC24}">
      <dgm:prSet/>
      <dgm:spPr/>
      <dgm:t>
        <a:bodyPr/>
        <a:lstStyle/>
        <a:p>
          <a:endParaRPr lang="es-CR"/>
        </a:p>
      </dgm:t>
    </dgm:pt>
    <dgm:pt modelId="{8D48C72F-316D-4DFD-9420-2B62BEBFB618}" type="sibTrans" cxnId="{0C1B5482-FA25-4EFD-AD0A-6D526C95AC24}">
      <dgm:prSet/>
      <dgm:spPr/>
      <dgm:t>
        <a:bodyPr/>
        <a:lstStyle/>
        <a:p>
          <a:endParaRPr lang="es-CR"/>
        </a:p>
      </dgm:t>
    </dgm:pt>
    <dgm:pt modelId="{D0BF5105-5513-49FC-862E-8EDB9255A09E}">
      <dgm:prSet phldrT="[Texto]"/>
      <dgm:spPr/>
      <dgm:t>
        <a:bodyPr/>
        <a:lstStyle/>
        <a:p>
          <a:endParaRPr lang="es-CR" dirty="0"/>
        </a:p>
      </dgm:t>
    </dgm:pt>
    <dgm:pt modelId="{19EE233C-FD1F-4285-AD42-0DAC7832A287}" type="parTrans" cxnId="{B9A50A06-2BBE-4982-A3FC-5BA0E04F55B0}">
      <dgm:prSet/>
      <dgm:spPr/>
      <dgm:t>
        <a:bodyPr/>
        <a:lstStyle/>
        <a:p>
          <a:endParaRPr lang="es-CR"/>
        </a:p>
      </dgm:t>
    </dgm:pt>
    <dgm:pt modelId="{4FA709AA-04A2-450F-A8B1-FED721D30225}" type="sibTrans" cxnId="{B9A50A06-2BBE-4982-A3FC-5BA0E04F55B0}">
      <dgm:prSet/>
      <dgm:spPr/>
      <dgm:t>
        <a:bodyPr/>
        <a:lstStyle/>
        <a:p>
          <a:endParaRPr lang="es-CR"/>
        </a:p>
      </dgm:t>
    </dgm:pt>
    <dgm:pt modelId="{D458E0A0-30FC-4BE7-B820-795E5CC3017E}">
      <dgm:prSet phldrT="[Texto]"/>
      <dgm:spPr/>
      <dgm:t>
        <a:bodyPr/>
        <a:lstStyle/>
        <a:p>
          <a:r>
            <a:rPr lang="es-ES" dirty="0"/>
            <a:t>Control detallado de tareas, recursos y entregables del proyecto.</a:t>
          </a:r>
          <a:endParaRPr lang="es-CR" dirty="0"/>
        </a:p>
      </dgm:t>
    </dgm:pt>
    <dgm:pt modelId="{41885249-2505-446F-9729-37598F65A319}" type="parTrans" cxnId="{42A683B9-8558-4932-8188-7D2137492B9D}">
      <dgm:prSet/>
      <dgm:spPr/>
      <dgm:t>
        <a:bodyPr/>
        <a:lstStyle/>
        <a:p>
          <a:endParaRPr lang="es-CR"/>
        </a:p>
      </dgm:t>
    </dgm:pt>
    <dgm:pt modelId="{75B3792D-6826-4696-B14E-7AAF30CB4C22}" type="sibTrans" cxnId="{42A683B9-8558-4932-8188-7D2137492B9D}">
      <dgm:prSet/>
      <dgm:spPr/>
      <dgm:t>
        <a:bodyPr/>
        <a:lstStyle/>
        <a:p>
          <a:endParaRPr lang="es-CR"/>
        </a:p>
      </dgm:t>
    </dgm:pt>
    <dgm:pt modelId="{9E46AFE1-7D8B-4D8C-972A-8972BC954704}">
      <dgm:prSet phldrT="[Texto]"/>
      <dgm:spPr/>
      <dgm:t>
        <a:bodyPr/>
        <a:lstStyle/>
        <a:p>
          <a:endParaRPr lang="es-CR" dirty="0"/>
        </a:p>
      </dgm:t>
    </dgm:pt>
    <dgm:pt modelId="{39993F1F-E945-4D76-A428-8385EB50C4E6}" type="parTrans" cxnId="{73DD8953-3159-423E-BD3A-7BB204F212D7}">
      <dgm:prSet/>
      <dgm:spPr/>
      <dgm:t>
        <a:bodyPr/>
        <a:lstStyle/>
        <a:p>
          <a:endParaRPr lang="es-CR"/>
        </a:p>
      </dgm:t>
    </dgm:pt>
    <dgm:pt modelId="{4CAD0B13-04E1-4F03-ADAC-49C532200639}" type="sibTrans" cxnId="{73DD8953-3159-423E-BD3A-7BB204F212D7}">
      <dgm:prSet/>
      <dgm:spPr/>
      <dgm:t>
        <a:bodyPr/>
        <a:lstStyle/>
        <a:p>
          <a:endParaRPr lang="es-CR"/>
        </a:p>
      </dgm:t>
    </dgm:pt>
    <dgm:pt modelId="{97DBE317-5650-46C2-9ECF-8AD80524FAC9}">
      <dgm:prSet phldrT="[Texto]"/>
      <dgm:spPr/>
      <dgm:t>
        <a:bodyPr/>
        <a:lstStyle/>
        <a:p>
          <a:r>
            <a:rPr lang="es-ES" dirty="0"/>
            <a:t>Ejemplo: Aplicación de Scrum o Cascada en un proyecto único,</a:t>
          </a:r>
          <a:endParaRPr lang="es-CR" dirty="0"/>
        </a:p>
      </dgm:t>
    </dgm:pt>
    <dgm:pt modelId="{87B83D2C-7B8D-4DE6-AA0F-48E6D1536AEB}" type="parTrans" cxnId="{FB3ECF5B-6092-44DA-B78C-957FF641B287}">
      <dgm:prSet/>
      <dgm:spPr/>
      <dgm:t>
        <a:bodyPr/>
        <a:lstStyle/>
        <a:p>
          <a:endParaRPr lang="es-CR"/>
        </a:p>
      </dgm:t>
    </dgm:pt>
    <dgm:pt modelId="{8966E935-C73B-43F2-B29E-FC4779F0FDB3}" type="sibTrans" cxnId="{FB3ECF5B-6092-44DA-B78C-957FF641B287}">
      <dgm:prSet/>
      <dgm:spPr/>
      <dgm:t>
        <a:bodyPr/>
        <a:lstStyle/>
        <a:p>
          <a:endParaRPr lang="es-CR"/>
        </a:p>
      </dgm:t>
    </dgm:pt>
    <dgm:pt modelId="{C7BDFB82-7262-4490-B387-15C93B5469A9}">
      <dgm:prSet phldrT="[Texto]"/>
      <dgm:spPr/>
      <dgm:t>
        <a:bodyPr/>
        <a:lstStyle/>
        <a:p>
          <a:endParaRPr lang="es-CR" dirty="0"/>
        </a:p>
      </dgm:t>
    </dgm:pt>
    <dgm:pt modelId="{FB56426F-9583-4D5E-87FC-D848961D4FCE}" type="parTrans" cxnId="{D80387E6-BAD5-4EAC-9319-4D3C1FB43378}">
      <dgm:prSet/>
      <dgm:spPr/>
      <dgm:t>
        <a:bodyPr/>
        <a:lstStyle/>
        <a:p>
          <a:endParaRPr lang="es-CR"/>
        </a:p>
      </dgm:t>
    </dgm:pt>
    <dgm:pt modelId="{2BBACEA6-911D-4E0D-9A3F-7AB714142AE4}" type="sibTrans" cxnId="{D80387E6-BAD5-4EAC-9319-4D3C1FB43378}">
      <dgm:prSet/>
      <dgm:spPr/>
      <dgm:t>
        <a:bodyPr/>
        <a:lstStyle/>
        <a:p>
          <a:endParaRPr lang="es-CR"/>
        </a:p>
      </dgm:t>
    </dgm:pt>
    <dgm:pt modelId="{04EE5E24-0479-4D11-B967-0512EEF3FB66}">
      <dgm:prSet phldrT="[Texto]"/>
      <dgm:spPr/>
      <dgm:t>
        <a:bodyPr/>
        <a:lstStyle/>
        <a:p>
          <a:r>
            <a:rPr lang="es-ES" dirty="0"/>
            <a:t>Enfoque en la asignación de roles, responsabilidades y comunicación,</a:t>
          </a:r>
          <a:endParaRPr lang="es-CR" dirty="0"/>
        </a:p>
      </dgm:t>
    </dgm:pt>
    <dgm:pt modelId="{D0FA5C1F-608E-40C7-B5F1-4D35E1F8CB6F}" type="parTrans" cxnId="{FF1BA7B2-F8AA-4ACF-9275-7C59A9DC8AB6}">
      <dgm:prSet/>
      <dgm:spPr/>
      <dgm:t>
        <a:bodyPr/>
        <a:lstStyle/>
        <a:p>
          <a:endParaRPr lang="es-CR"/>
        </a:p>
      </dgm:t>
    </dgm:pt>
    <dgm:pt modelId="{F1E5A9AD-6E91-4F82-8C2F-32C1DE3CE075}" type="sibTrans" cxnId="{FF1BA7B2-F8AA-4ACF-9275-7C59A9DC8AB6}">
      <dgm:prSet/>
      <dgm:spPr/>
      <dgm:t>
        <a:bodyPr/>
        <a:lstStyle/>
        <a:p>
          <a:endParaRPr lang="es-CR"/>
        </a:p>
      </dgm:t>
    </dgm:pt>
    <dgm:pt modelId="{DD8031C4-EAB0-4724-868D-89053C669C3B}">
      <dgm:prSet phldrT="[Texto]"/>
      <dgm:spPr/>
      <dgm:t>
        <a:bodyPr/>
        <a:lstStyle/>
        <a:p>
          <a:endParaRPr lang="es-CR" dirty="0"/>
        </a:p>
      </dgm:t>
    </dgm:pt>
    <dgm:pt modelId="{AEA492ED-2F25-4B48-8D8E-FB34086D82BA}" type="parTrans" cxnId="{260EB933-861E-4F93-A1B7-C425EF1673CA}">
      <dgm:prSet/>
      <dgm:spPr/>
      <dgm:t>
        <a:bodyPr/>
        <a:lstStyle/>
        <a:p>
          <a:endParaRPr lang="es-CR"/>
        </a:p>
      </dgm:t>
    </dgm:pt>
    <dgm:pt modelId="{D495DE17-C702-4516-950E-1F6AB55AD587}" type="sibTrans" cxnId="{260EB933-861E-4F93-A1B7-C425EF1673CA}">
      <dgm:prSet/>
      <dgm:spPr/>
      <dgm:t>
        <a:bodyPr/>
        <a:lstStyle/>
        <a:p>
          <a:endParaRPr lang="es-CR"/>
        </a:p>
      </dgm:t>
    </dgm:pt>
    <dgm:pt modelId="{24972D02-C4BD-4129-965F-56A38660DAC0}">
      <dgm:prSet phldrT="[Texto]"/>
      <dgm:spPr/>
      <dgm:t>
        <a:bodyPr/>
        <a:lstStyle/>
        <a:p>
          <a:r>
            <a:rPr lang="es-ES" dirty="0"/>
            <a:t>Ejemplo: Equipos ágiles trabajando en iteraciones cortas.</a:t>
          </a:r>
          <a:endParaRPr lang="es-CR" dirty="0"/>
        </a:p>
      </dgm:t>
    </dgm:pt>
    <dgm:pt modelId="{F165D411-A0FD-4C3A-B889-90C67D4C1EFD}" type="parTrans" cxnId="{11B8BE97-82CF-44F8-B4A6-11076E26FE75}">
      <dgm:prSet/>
      <dgm:spPr/>
      <dgm:t>
        <a:bodyPr/>
        <a:lstStyle/>
        <a:p>
          <a:endParaRPr lang="es-CR"/>
        </a:p>
      </dgm:t>
    </dgm:pt>
    <dgm:pt modelId="{EA255EBA-0898-4AF3-9A11-F62B412BC1CB}" type="sibTrans" cxnId="{11B8BE97-82CF-44F8-B4A6-11076E26FE75}">
      <dgm:prSet/>
      <dgm:spPr/>
      <dgm:t>
        <a:bodyPr/>
        <a:lstStyle/>
        <a:p>
          <a:endParaRPr lang="es-CR"/>
        </a:p>
      </dgm:t>
    </dgm:pt>
    <dgm:pt modelId="{49F3212E-1F81-4B07-8A0A-6C712FC9F441}">
      <dgm:prSet phldrT="[Texto]"/>
      <dgm:spPr/>
      <dgm:t>
        <a:bodyPr/>
        <a:lstStyle/>
        <a:p>
          <a:endParaRPr lang="es-CR" dirty="0"/>
        </a:p>
      </dgm:t>
    </dgm:pt>
    <dgm:pt modelId="{2FF03F96-C7D9-4EC9-A305-EEE769B9072F}" type="parTrans" cxnId="{1880659F-28C2-4F8F-852A-3DFF34159B67}">
      <dgm:prSet/>
      <dgm:spPr/>
      <dgm:t>
        <a:bodyPr/>
        <a:lstStyle/>
        <a:p>
          <a:endParaRPr lang="es-CR"/>
        </a:p>
      </dgm:t>
    </dgm:pt>
    <dgm:pt modelId="{ECFD1D18-029A-492B-9B9F-B861120DACE6}" type="sibTrans" cxnId="{1880659F-28C2-4F8F-852A-3DFF34159B67}">
      <dgm:prSet/>
      <dgm:spPr/>
      <dgm:t>
        <a:bodyPr/>
        <a:lstStyle/>
        <a:p>
          <a:endParaRPr lang="es-CR"/>
        </a:p>
      </dgm:t>
    </dgm:pt>
    <dgm:pt modelId="{DBEE7917-6E79-4009-AC50-923CA42A3D47}">
      <dgm:prSet phldrT="[Texto]"/>
      <dgm:spPr/>
      <dgm:t>
        <a:bodyPr/>
        <a:lstStyle/>
        <a:p>
          <a:r>
            <a:rPr lang="es-ES" dirty="0"/>
            <a:t>Enfoque en la productividad personal y el cumplimiento de tareas asignadas.</a:t>
          </a:r>
          <a:endParaRPr lang="es-CR" dirty="0"/>
        </a:p>
      </dgm:t>
    </dgm:pt>
    <dgm:pt modelId="{43CA3772-1A71-4BA0-8253-D8017F203145}" type="parTrans" cxnId="{2B3AFA89-B9CD-4375-9554-56374F1994CC}">
      <dgm:prSet/>
      <dgm:spPr/>
      <dgm:t>
        <a:bodyPr/>
        <a:lstStyle/>
        <a:p>
          <a:endParaRPr lang="es-CR"/>
        </a:p>
      </dgm:t>
    </dgm:pt>
    <dgm:pt modelId="{AB3868D2-78A2-4A8C-81F9-703A19CC0396}" type="sibTrans" cxnId="{2B3AFA89-B9CD-4375-9554-56374F1994CC}">
      <dgm:prSet/>
      <dgm:spPr/>
      <dgm:t>
        <a:bodyPr/>
        <a:lstStyle/>
        <a:p>
          <a:endParaRPr lang="es-CR"/>
        </a:p>
      </dgm:t>
    </dgm:pt>
    <dgm:pt modelId="{EB10525A-EE47-4D57-83EA-808D820DBF5F}">
      <dgm:prSet phldrT="[Texto]"/>
      <dgm:spPr/>
      <dgm:t>
        <a:bodyPr/>
        <a:lstStyle/>
        <a:p>
          <a:r>
            <a:rPr lang="es-ES" dirty="0"/>
            <a:t>Uso de herramientas de soporte para gestionar tiempo y calidad.</a:t>
          </a:r>
          <a:endParaRPr lang="es-CR" dirty="0"/>
        </a:p>
      </dgm:t>
    </dgm:pt>
    <dgm:pt modelId="{E05B3E17-FCD9-4703-BF19-6FA63FC2F0A3}" type="parTrans" cxnId="{91047E0D-BF0B-46B3-A575-472949C55CA6}">
      <dgm:prSet/>
      <dgm:spPr/>
      <dgm:t>
        <a:bodyPr/>
        <a:lstStyle/>
        <a:p>
          <a:endParaRPr lang="es-CR"/>
        </a:p>
      </dgm:t>
    </dgm:pt>
    <dgm:pt modelId="{99FF5184-AF38-404A-94D1-9B5B4DFFAD4F}" type="sibTrans" cxnId="{91047E0D-BF0B-46B3-A575-472949C55CA6}">
      <dgm:prSet/>
      <dgm:spPr/>
      <dgm:t>
        <a:bodyPr/>
        <a:lstStyle/>
        <a:p>
          <a:endParaRPr lang="es-CR"/>
        </a:p>
      </dgm:t>
    </dgm:pt>
    <dgm:pt modelId="{364D16FA-A63D-44A3-913B-CB74D921BFEE}">
      <dgm:prSet phldrT="[Texto]"/>
      <dgm:spPr/>
      <dgm:t>
        <a:bodyPr/>
        <a:lstStyle/>
        <a:p>
          <a:endParaRPr lang="es-CR" dirty="0"/>
        </a:p>
      </dgm:t>
    </dgm:pt>
    <dgm:pt modelId="{585E4F74-EE48-4021-B825-9F4C3EB8CECA}" type="parTrans" cxnId="{D2C84243-95F9-4CC0-8B35-B6FE7FD1BDFD}">
      <dgm:prSet/>
      <dgm:spPr/>
      <dgm:t>
        <a:bodyPr/>
        <a:lstStyle/>
        <a:p>
          <a:endParaRPr lang="es-CR"/>
        </a:p>
      </dgm:t>
    </dgm:pt>
    <dgm:pt modelId="{55074C9A-9804-4F98-BF06-B867A06B9A9C}" type="sibTrans" cxnId="{D2C84243-95F9-4CC0-8B35-B6FE7FD1BDFD}">
      <dgm:prSet/>
      <dgm:spPr/>
      <dgm:t>
        <a:bodyPr/>
        <a:lstStyle/>
        <a:p>
          <a:endParaRPr lang="es-CR"/>
        </a:p>
      </dgm:t>
    </dgm:pt>
    <dgm:pt modelId="{0E6606EB-3691-4D0F-9550-02F6D2848213}" type="pres">
      <dgm:prSet presAssocID="{F2B4C15E-6742-4D29-8515-D417B2CEDB59}" presName="Name0" presStyleCnt="0">
        <dgm:presLayoutVars>
          <dgm:dir/>
          <dgm:animLvl val="lvl"/>
          <dgm:resizeHandles val="exact"/>
        </dgm:presLayoutVars>
      </dgm:prSet>
      <dgm:spPr/>
    </dgm:pt>
    <dgm:pt modelId="{D3F05F8C-7441-49F4-92AF-E56A9E0DB5D7}" type="pres">
      <dgm:prSet presAssocID="{C565AC7E-0E8E-46CC-A9EA-52712011E337}" presName="composite" presStyleCnt="0"/>
      <dgm:spPr/>
    </dgm:pt>
    <dgm:pt modelId="{F8FF2E0A-ABB2-46E4-8898-2234C97F0B54}" type="pres">
      <dgm:prSet presAssocID="{C565AC7E-0E8E-46CC-A9EA-52712011E33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E59F39F-5DA5-4908-919A-8E5CD48EB100}" type="pres">
      <dgm:prSet presAssocID="{C565AC7E-0E8E-46CC-A9EA-52712011E337}" presName="desTx" presStyleLbl="alignAccFollowNode1" presStyleIdx="0" presStyleCnt="4">
        <dgm:presLayoutVars>
          <dgm:bulletEnabled val="1"/>
        </dgm:presLayoutVars>
      </dgm:prSet>
      <dgm:spPr/>
    </dgm:pt>
    <dgm:pt modelId="{9D666168-FFD6-4B33-8021-B24E8D87230C}" type="pres">
      <dgm:prSet presAssocID="{1363176B-95F6-4DD7-A054-6130DEAE0F04}" presName="space" presStyleCnt="0"/>
      <dgm:spPr/>
    </dgm:pt>
    <dgm:pt modelId="{5D0285DF-3719-4E00-8C99-8F8E58CDA477}" type="pres">
      <dgm:prSet presAssocID="{49CBB6B3-723C-4784-8C72-6D1A0E7D88C1}" presName="composite" presStyleCnt="0"/>
      <dgm:spPr/>
    </dgm:pt>
    <dgm:pt modelId="{277C16E9-FEAC-447D-87AB-3C08B4ECE2A1}" type="pres">
      <dgm:prSet presAssocID="{49CBB6B3-723C-4784-8C72-6D1A0E7D88C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8B01541-E1B1-4CA0-9C72-00FCCCD1C217}" type="pres">
      <dgm:prSet presAssocID="{49CBB6B3-723C-4784-8C72-6D1A0E7D88C1}" presName="desTx" presStyleLbl="alignAccFollowNode1" presStyleIdx="1" presStyleCnt="4">
        <dgm:presLayoutVars>
          <dgm:bulletEnabled val="1"/>
        </dgm:presLayoutVars>
      </dgm:prSet>
      <dgm:spPr/>
    </dgm:pt>
    <dgm:pt modelId="{3C7CC3D5-73DB-4590-ABB1-C78840F73A84}" type="pres">
      <dgm:prSet presAssocID="{5B2C6F1A-EC2B-4E0F-A6F3-718C0E65C4A2}" presName="space" presStyleCnt="0"/>
      <dgm:spPr/>
    </dgm:pt>
    <dgm:pt modelId="{927ED527-570F-4BFC-B3D1-93F5EDABE7B2}" type="pres">
      <dgm:prSet presAssocID="{AF547052-B400-4885-9225-15BA5A91A4D5}" presName="composite" presStyleCnt="0"/>
      <dgm:spPr/>
    </dgm:pt>
    <dgm:pt modelId="{A126952B-FFDA-45CD-9B0C-ED50D24AD595}" type="pres">
      <dgm:prSet presAssocID="{AF547052-B400-4885-9225-15BA5A91A4D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8FAD755-1DBB-4A29-A31F-61C2AC50616B}" type="pres">
      <dgm:prSet presAssocID="{AF547052-B400-4885-9225-15BA5A91A4D5}" presName="desTx" presStyleLbl="alignAccFollowNode1" presStyleIdx="2" presStyleCnt="4">
        <dgm:presLayoutVars>
          <dgm:bulletEnabled val="1"/>
        </dgm:presLayoutVars>
      </dgm:prSet>
      <dgm:spPr/>
    </dgm:pt>
    <dgm:pt modelId="{577F38A6-948A-43D7-976A-1ED290E5147C}" type="pres">
      <dgm:prSet presAssocID="{F95AA12B-8A51-46FD-9C08-DC7CF10566BE}" presName="space" presStyleCnt="0"/>
      <dgm:spPr/>
    </dgm:pt>
    <dgm:pt modelId="{DEF9A801-AEEA-4263-A902-CCAAD7F8A8F4}" type="pres">
      <dgm:prSet presAssocID="{A1448420-02FB-4F8F-9341-ED7ADCF1106F}" presName="composite" presStyleCnt="0"/>
      <dgm:spPr/>
    </dgm:pt>
    <dgm:pt modelId="{0A38EC9F-2DCD-42D7-B3AC-4D3E08BD79AB}" type="pres">
      <dgm:prSet presAssocID="{A1448420-02FB-4F8F-9341-ED7ADCF1106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35D51B3-B43D-4C74-972D-AD4B0311DF99}" type="pres">
      <dgm:prSet presAssocID="{A1448420-02FB-4F8F-9341-ED7ADCF1106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C47D105-B8F9-42A7-9D10-A5D3663F0D83}" type="presOf" srcId="{24972D02-C4BD-4129-965F-56A38660DAC0}" destId="{28FAD755-1DBB-4A29-A31F-61C2AC50616B}" srcOrd="0" destOrd="4" presId="urn:microsoft.com/office/officeart/2005/8/layout/hList1"/>
    <dgm:cxn modelId="{B9A50A06-2BBE-4982-A3FC-5BA0E04F55B0}" srcId="{C565AC7E-0E8E-46CC-A9EA-52712011E337}" destId="{D0BF5105-5513-49FC-862E-8EDB9255A09E}" srcOrd="3" destOrd="0" parTransId="{19EE233C-FD1F-4285-AD42-0DAC7832A287}" sibTransId="{4FA709AA-04A2-450F-A8B1-FED721D30225}"/>
    <dgm:cxn modelId="{91047E0D-BF0B-46B3-A575-472949C55CA6}" srcId="{A1448420-02FB-4F8F-9341-ED7ADCF1106F}" destId="{EB10525A-EE47-4D57-83EA-808D820DBF5F}" srcOrd="2" destOrd="0" parTransId="{E05B3E17-FCD9-4703-BF19-6FA63FC2F0A3}" sibTransId="{99FF5184-AF38-404A-94D1-9B5B4DFFAD4F}"/>
    <dgm:cxn modelId="{A2681310-D482-41E7-8E03-86705AA9DDC0}" type="presOf" srcId="{EB10525A-EE47-4D57-83EA-808D820DBF5F}" destId="{135D51B3-B43D-4C74-972D-AD4B0311DF99}" srcOrd="0" destOrd="2" presId="urn:microsoft.com/office/officeart/2005/8/layout/hList1"/>
    <dgm:cxn modelId="{A887AA18-4E8E-4ED4-B98A-C9FB5198D655}" srcId="{AF547052-B400-4885-9225-15BA5A91A4D5}" destId="{C1273167-D444-4CB2-83AB-5EC775555C01}" srcOrd="0" destOrd="0" parTransId="{0E4DB5AC-025A-45A1-A6AA-D3AA28C3F7F1}" sibTransId="{FC250F76-C54B-406A-818D-19DF91877313}"/>
    <dgm:cxn modelId="{260EB933-861E-4F93-A1B7-C425EF1673CA}" srcId="{AF547052-B400-4885-9225-15BA5A91A4D5}" destId="{DD8031C4-EAB0-4724-868D-89053C669C3B}" srcOrd="1" destOrd="0" parTransId="{AEA492ED-2F25-4B48-8D8E-FB34086D82BA}" sibTransId="{D495DE17-C702-4516-950E-1F6AB55AD587}"/>
    <dgm:cxn modelId="{FB3ECF5B-6092-44DA-B78C-957FF641B287}" srcId="{49CBB6B3-723C-4784-8C72-6D1A0E7D88C1}" destId="{97DBE317-5650-46C2-9ECF-8AD80524FAC9}" srcOrd="4" destOrd="0" parTransId="{87B83D2C-7B8D-4DE6-AA0F-48E6D1536AEB}" sibTransId="{8966E935-C73B-43F2-B29E-FC4779F0FDB3}"/>
    <dgm:cxn modelId="{E1250542-DDB8-4F52-A2A2-C125F9BB4627}" srcId="{F2B4C15E-6742-4D29-8515-D417B2CEDB59}" destId="{C565AC7E-0E8E-46CC-A9EA-52712011E337}" srcOrd="0" destOrd="0" parTransId="{4B80DAEC-9C11-4BEF-804C-DA50B1240853}" sibTransId="{1363176B-95F6-4DD7-A054-6130DEAE0F04}"/>
    <dgm:cxn modelId="{5C452642-64D9-4D99-A9E7-41C513B72D97}" srcId="{F2B4C15E-6742-4D29-8515-D417B2CEDB59}" destId="{AF547052-B400-4885-9225-15BA5A91A4D5}" srcOrd="2" destOrd="0" parTransId="{99682D7D-A1DF-4243-946F-9265760390DC}" sibTransId="{F95AA12B-8A51-46FD-9C08-DC7CF10566BE}"/>
    <dgm:cxn modelId="{88648B42-3803-4BFB-9BF1-2FCFAA1BDCCE}" type="presOf" srcId="{C7BDFB82-7262-4490-B387-15C93B5469A9}" destId="{A8B01541-E1B1-4CA0-9C72-00FCCCD1C217}" srcOrd="0" destOrd="3" presId="urn:microsoft.com/office/officeart/2005/8/layout/hList1"/>
    <dgm:cxn modelId="{D2C84243-95F9-4CC0-8B35-B6FE7FD1BDFD}" srcId="{A1448420-02FB-4F8F-9341-ED7ADCF1106F}" destId="{364D16FA-A63D-44A3-913B-CB74D921BFEE}" srcOrd="1" destOrd="0" parTransId="{585E4F74-EE48-4021-B825-9F4C3EB8CECA}" sibTransId="{55074C9A-9804-4F98-BF06-B867A06B9A9C}"/>
    <dgm:cxn modelId="{B411F547-B741-4373-A618-C8D6030825BD}" type="presOf" srcId="{D0BF5105-5513-49FC-862E-8EDB9255A09E}" destId="{0E59F39F-5DA5-4908-919A-8E5CD48EB100}" srcOrd="0" destOrd="3" presId="urn:microsoft.com/office/officeart/2005/8/layout/hList1"/>
    <dgm:cxn modelId="{27FD5949-F8DD-470B-80DC-C5FC0ACD9630}" type="presOf" srcId="{A1448420-02FB-4F8F-9341-ED7ADCF1106F}" destId="{0A38EC9F-2DCD-42D7-B3AC-4D3E08BD79AB}" srcOrd="0" destOrd="0" presId="urn:microsoft.com/office/officeart/2005/8/layout/hList1"/>
    <dgm:cxn modelId="{DB39154A-C807-4B94-926E-D97D8AA02540}" type="presOf" srcId="{9E46AFE1-7D8B-4D8C-972A-8972BC954704}" destId="{A8B01541-E1B1-4CA0-9C72-00FCCCD1C217}" srcOrd="0" destOrd="1" presId="urn:microsoft.com/office/officeart/2005/8/layout/hList1"/>
    <dgm:cxn modelId="{ADB54E4B-2E02-4A25-8635-E2FB1C80B663}" srcId="{C565AC7E-0E8E-46CC-A9EA-52712011E337}" destId="{3B92F28C-E807-46EF-8D45-8200D9F2F96B}" srcOrd="4" destOrd="0" parTransId="{4E76AC48-BC5F-4BC9-B533-BFFFB837764F}" sibTransId="{90BA4480-5414-452A-8EB8-3A01E6B13640}"/>
    <dgm:cxn modelId="{73DD8953-3159-423E-BD3A-7BB204F212D7}" srcId="{49CBB6B3-723C-4784-8C72-6D1A0E7D88C1}" destId="{9E46AFE1-7D8B-4D8C-972A-8972BC954704}" srcOrd="1" destOrd="0" parTransId="{39993F1F-E945-4D76-A428-8385EB50C4E6}" sibTransId="{4CAD0B13-04E1-4F03-ADAC-49C532200639}"/>
    <dgm:cxn modelId="{B4AA597C-2907-48BD-B0FE-1DDED86FA7C0}" type="presOf" srcId="{DD8031C4-EAB0-4724-868D-89053C669C3B}" destId="{28FAD755-1DBB-4A29-A31F-61C2AC50616B}" srcOrd="0" destOrd="1" presId="urn:microsoft.com/office/officeart/2005/8/layout/hList1"/>
    <dgm:cxn modelId="{74BD277F-AC83-4579-ADB8-856E54B43605}" type="presOf" srcId="{49CBB6B3-723C-4784-8C72-6D1A0E7D88C1}" destId="{277C16E9-FEAC-447D-87AB-3C08B4ECE2A1}" srcOrd="0" destOrd="0" presId="urn:microsoft.com/office/officeart/2005/8/layout/hList1"/>
    <dgm:cxn modelId="{C2203A80-67D5-4AAA-8C1D-0F124652A1AF}" type="presOf" srcId="{97DBE317-5650-46C2-9ECF-8AD80524FAC9}" destId="{A8B01541-E1B1-4CA0-9C72-00FCCCD1C217}" srcOrd="0" destOrd="4" presId="urn:microsoft.com/office/officeart/2005/8/layout/hList1"/>
    <dgm:cxn modelId="{4953DF80-0C2D-4A2D-8815-20F684B85563}" type="presOf" srcId="{DBEE7917-6E79-4009-AC50-923CA42A3D47}" destId="{135D51B3-B43D-4C74-972D-AD4B0311DF99}" srcOrd="0" destOrd="0" presId="urn:microsoft.com/office/officeart/2005/8/layout/hList1"/>
    <dgm:cxn modelId="{0C1B5482-FA25-4EFD-AD0A-6D526C95AC24}" srcId="{C565AC7E-0E8E-46CC-A9EA-52712011E337}" destId="{DA2B25A2-6A9F-46B7-BD64-6EDAD30722AC}" srcOrd="1" destOrd="0" parTransId="{5E54CEB3-EF29-4421-94B1-791BEBF86EDD}" sibTransId="{8D48C72F-316D-4DFD-9420-2B62BEBFB618}"/>
    <dgm:cxn modelId="{2389D189-0FDB-45F7-A7D0-B253289EE9BB}" type="presOf" srcId="{C565AC7E-0E8E-46CC-A9EA-52712011E337}" destId="{F8FF2E0A-ABB2-46E4-8898-2234C97F0B54}" srcOrd="0" destOrd="0" presId="urn:microsoft.com/office/officeart/2005/8/layout/hList1"/>
    <dgm:cxn modelId="{2B3AFA89-B9CD-4375-9554-56374F1994CC}" srcId="{A1448420-02FB-4F8F-9341-ED7ADCF1106F}" destId="{DBEE7917-6E79-4009-AC50-923CA42A3D47}" srcOrd="0" destOrd="0" parTransId="{43CA3772-1A71-4BA0-8253-D8017F203145}" sibTransId="{AB3868D2-78A2-4A8C-81F9-703A19CC0396}"/>
    <dgm:cxn modelId="{E8ADED8D-C2B5-4A30-86FA-094ECCBC72C7}" srcId="{49CBB6B3-723C-4784-8C72-6D1A0E7D88C1}" destId="{BF4DDA38-98CF-4712-99BB-9EB9CAD89BD5}" srcOrd="0" destOrd="0" parTransId="{FB2F8F47-7B00-4B9B-A4C9-DC4C578CA4BB}" sibTransId="{7CA71FFF-2D85-4F15-9D6D-16EDC73FAC95}"/>
    <dgm:cxn modelId="{11B8BE97-82CF-44F8-B4A6-11076E26FE75}" srcId="{AF547052-B400-4885-9225-15BA5A91A4D5}" destId="{24972D02-C4BD-4129-965F-56A38660DAC0}" srcOrd="4" destOrd="0" parTransId="{F165D411-A0FD-4C3A-B889-90C67D4C1EFD}" sibTransId="{EA255EBA-0898-4AF3-9A11-F62B412BC1CB}"/>
    <dgm:cxn modelId="{19E27D98-1F7F-4FD6-857B-57BCE59A4D49}" srcId="{C565AC7E-0E8E-46CC-A9EA-52712011E337}" destId="{FCFE4902-4293-4F40-BA06-1CF74D227428}" srcOrd="2" destOrd="0" parTransId="{21FD7BD0-911A-4D5C-A704-4E8ADA84DBEF}" sibTransId="{DFF04FF6-7CDF-431D-8442-B5028E72BA82}"/>
    <dgm:cxn modelId="{1880659F-28C2-4F8F-852A-3DFF34159B67}" srcId="{AF547052-B400-4885-9225-15BA5A91A4D5}" destId="{49F3212E-1F81-4B07-8A0A-6C712FC9F441}" srcOrd="3" destOrd="0" parTransId="{2FF03F96-C7D9-4EC9-A305-EEE769B9072F}" sibTransId="{ECFD1D18-029A-492B-9B9F-B861120DACE6}"/>
    <dgm:cxn modelId="{0DCEB3A9-77F6-420B-A3EB-C42D9EC8CBBE}" type="presOf" srcId="{D458E0A0-30FC-4BE7-B820-795E5CC3017E}" destId="{A8B01541-E1B1-4CA0-9C72-00FCCCD1C217}" srcOrd="0" destOrd="2" presId="urn:microsoft.com/office/officeart/2005/8/layout/hList1"/>
    <dgm:cxn modelId="{173312AA-0E9E-4492-A400-19CF0DFD54C6}" type="presOf" srcId="{AF547052-B400-4885-9225-15BA5A91A4D5}" destId="{A126952B-FFDA-45CD-9B0C-ED50D24AD595}" srcOrd="0" destOrd="0" presId="urn:microsoft.com/office/officeart/2005/8/layout/hList1"/>
    <dgm:cxn modelId="{8E2BDBAB-FF9E-4850-9141-BA2D37E077EA}" type="presOf" srcId="{04EE5E24-0479-4D11-B967-0512EEF3FB66}" destId="{28FAD755-1DBB-4A29-A31F-61C2AC50616B}" srcOrd="0" destOrd="2" presId="urn:microsoft.com/office/officeart/2005/8/layout/hList1"/>
    <dgm:cxn modelId="{FF1BA7B2-F8AA-4ACF-9275-7C59A9DC8AB6}" srcId="{AF547052-B400-4885-9225-15BA5A91A4D5}" destId="{04EE5E24-0479-4D11-B967-0512EEF3FB66}" srcOrd="2" destOrd="0" parTransId="{D0FA5C1F-608E-40C7-B5F1-4D35E1F8CB6F}" sibTransId="{F1E5A9AD-6E91-4F82-8C2F-32C1DE3CE075}"/>
    <dgm:cxn modelId="{2279A4B8-51D7-4A2D-B9BB-22CE2F2CC75E}" type="presOf" srcId="{BF4DDA38-98CF-4712-99BB-9EB9CAD89BD5}" destId="{A8B01541-E1B1-4CA0-9C72-00FCCCD1C217}" srcOrd="0" destOrd="0" presId="urn:microsoft.com/office/officeart/2005/8/layout/hList1"/>
    <dgm:cxn modelId="{42A683B9-8558-4932-8188-7D2137492B9D}" srcId="{49CBB6B3-723C-4784-8C72-6D1A0E7D88C1}" destId="{D458E0A0-30FC-4BE7-B820-795E5CC3017E}" srcOrd="2" destOrd="0" parTransId="{41885249-2505-446F-9729-37598F65A319}" sibTransId="{75B3792D-6826-4696-B14E-7AAF30CB4C22}"/>
    <dgm:cxn modelId="{C2785BBB-AE84-4939-8B51-69DBEC9C3FD2}" type="presOf" srcId="{F2B4C15E-6742-4D29-8515-D417B2CEDB59}" destId="{0E6606EB-3691-4D0F-9550-02F6D2848213}" srcOrd="0" destOrd="0" presId="urn:microsoft.com/office/officeart/2005/8/layout/hList1"/>
    <dgm:cxn modelId="{A6D8C4C0-3D94-4256-B35B-AFA6B7EF5D3E}" type="presOf" srcId="{364D16FA-A63D-44A3-913B-CB74D921BFEE}" destId="{135D51B3-B43D-4C74-972D-AD4B0311DF99}" srcOrd="0" destOrd="1" presId="urn:microsoft.com/office/officeart/2005/8/layout/hList1"/>
    <dgm:cxn modelId="{29D5D6C5-B2CB-4E30-ACE5-EC629DF2BCA5}" type="presOf" srcId="{3B92F28C-E807-46EF-8D45-8200D9F2F96B}" destId="{0E59F39F-5DA5-4908-919A-8E5CD48EB100}" srcOrd="0" destOrd="4" presId="urn:microsoft.com/office/officeart/2005/8/layout/hList1"/>
    <dgm:cxn modelId="{0AD0A1C6-9FBF-45E1-85E2-D5BCBC29E4A4}" srcId="{F2B4C15E-6742-4D29-8515-D417B2CEDB59}" destId="{49CBB6B3-723C-4784-8C72-6D1A0E7D88C1}" srcOrd="1" destOrd="0" parTransId="{8FC27828-28B4-46B2-B4F1-A61173616DD0}" sibTransId="{5B2C6F1A-EC2B-4E0F-A6F3-718C0E65C4A2}"/>
    <dgm:cxn modelId="{E4EAC2C9-012E-40DF-AB03-DEE5D5AB95A4}" srcId="{C565AC7E-0E8E-46CC-A9EA-52712011E337}" destId="{33F28BC8-5F7D-4CA0-BF2B-4A69015A6144}" srcOrd="0" destOrd="0" parTransId="{CA29C6D1-BC66-49D9-B57B-2B8457D86DF8}" sibTransId="{7AA69269-A0B4-44EC-AC19-C7D7156BA6DF}"/>
    <dgm:cxn modelId="{CB5AA5D2-EDF5-43C7-A5E7-32CDA88EBA2D}" type="presOf" srcId="{DA2B25A2-6A9F-46B7-BD64-6EDAD30722AC}" destId="{0E59F39F-5DA5-4908-919A-8E5CD48EB100}" srcOrd="0" destOrd="1" presId="urn:microsoft.com/office/officeart/2005/8/layout/hList1"/>
    <dgm:cxn modelId="{054ECCD4-8B15-4898-B1BF-B88F38FEBD52}" type="presOf" srcId="{49F3212E-1F81-4B07-8A0A-6C712FC9F441}" destId="{28FAD755-1DBB-4A29-A31F-61C2AC50616B}" srcOrd="0" destOrd="3" presId="urn:microsoft.com/office/officeart/2005/8/layout/hList1"/>
    <dgm:cxn modelId="{D80387E6-BAD5-4EAC-9319-4D3C1FB43378}" srcId="{49CBB6B3-723C-4784-8C72-6D1A0E7D88C1}" destId="{C7BDFB82-7262-4490-B387-15C93B5469A9}" srcOrd="3" destOrd="0" parTransId="{FB56426F-9583-4D5E-87FC-D848961D4FCE}" sibTransId="{2BBACEA6-911D-4E0D-9A3F-7AB714142AE4}"/>
    <dgm:cxn modelId="{BB86ADF5-644C-4CFC-8371-58A4172696B0}" type="presOf" srcId="{33F28BC8-5F7D-4CA0-BF2B-4A69015A6144}" destId="{0E59F39F-5DA5-4908-919A-8E5CD48EB100}" srcOrd="0" destOrd="0" presId="urn:microsoft.com/office/officeart/2005/8/layout/hList1"/>
    <dgm:cxn modelId="{444E84F6-3A7A-4D94-8715-590ADFB2C175}" type="presOf" srcId="{FCFE4902-4293-4F40-BA06-1CF74D227428}" destId="{0E59F39F-5DA5-4908-919A-8E5CD48EB100}" srcOrd="0" destOrd="2" presId="urn:microsoft.com/office/officeart/2005/8/layout/hList1"/>
    <dgm:cxn modelId="{AD2F09FD-CD56-432D-A656-F9D3DCD5128F}" srcId="{F2B4C15E-6742-4D29-8515-D417B2CEDB59}" destId="{A1448420-02FB-4F8F-9341-ED7ADCF1106F}" srcOrd="3" destOrd="0" parTransId="{97B5DFB3-638F-4E45-B477-15664EF697CF}" sibTransId="{8A85ADA9-A96B-467E-AC8F-4EFD7F7E9726}"/>
    <dgm:cxn modelId="{646AF9FD-25EE-485C-854C-F802D6672D5E}" type="presOf" srcId="{C1273167-D444-4CB2-83AB-5EC775555C01}" destId="{28FAD755-1DBB-4A29-A31F-61C2AC50616B}" srcOrd="0" destOrd="0" presId="urn:microsoft.com/office/officeart/2005/8/layout/hList1"/>
    <dgm:cxn modelId="{933456B4-ACDF-4055-9668-7FECB9CA471F}" type="presParOf" srcId="{0E6606EB-3691-4D0F-9550-02F6D2848213}" destId="{D3F05F8C-7441-49F4-92AF-E56A9E0DB5D7}" srcOrd="0" destOrd="0" presId="urn:microsoft.com/office/officeart/2005/8/layout/hList1"/>
    <dgm:cxn modelId="{DB3FA500-F4A1-461C-AD93-24C48A6DF6CA}" type="presParOf" srcId="{D3F05F8C-7441-49F4-92AF-E56A9E0DB5D7}" destId="{F8FF2E0A-ABB2-46E4-8898-2234C97F0B54}" srcOrd="0" destOrd="0" presId="urn:microsoft.com/office/officeart/2005/8/layout/hList1"/>
    <dgm:cxn modelId="{D09B8F60-1801-4058-954E-F1073B833874}" type="presParOf" srcId="{D3F05F8C-7441-49F4-92AF-E56A9E0DB5D7}" destId="{0E59F39F-5DA5-4908-919A-8E5CD48EB100}" srcOrd="1" destOrd="0" presId="urn:microsoft.com/office/officeart/2005/8/layout/hList1"/>
    <dgm:cxn modelId="{C0A51F78-E596-4CE6-B8A3-80A1130CB193}" type="presParOf" srcId="{0E6606EB-3691-4D0F-9550-02F6D2848213}" destId="{9D666168-FFD6-4B33-8021-B24E8D87230C}" srcOrd="1" destOrd="0" presId="urn:microsoft.com/office/officeart/2005/8/layout/hList1"/>
    <dgm:cxn modelId="{CABDCB99-69A6-4F8D-86DB-F5AA91C51B8D}" type="presParOf" srcId="{0E6606EB-3691-4D0F-9550-02F6D2848213}" destId="{5D0285DF-3719-4E00-8C99-8F8E58CDA477}" srcOrd="2" destOrd="0" presId="urn:microsoft.com/office/officeart/2005/8/layout/hList1"/>
    <dgm:cxn modelId="{FE52DF1B-CA36-4524-8A22-7336B05A1106}" type="presParOf" srcId="{5D0285DF-3719-4E00-8C99-8F8E58CDA477}" destId="{277C16E9-FEAC-447D-87AB-3C08B4ECE2A1}" srcOrd="0" destOrd="0" presId="urn:microsoft.com/office/officeart/2005/8/layout/hList1"/>
    <dgm:cxn modelId="{28117887-EE49-4265-A454-BB45620E9399}" type="presParOf" srcId="{5D0285DF-3719-4E00-8C99-8F8E58CDA477}" destId="{A8B01541-E1B1-4CA0-9C72-00FCCCD1C217}" srcOrd="1" destOrd="0" presId="urn:microsoft.com/office/officeart/2005/8/layout/hList1"/>
    <dgm:cxn modelId="{B86613E4-B5FF-4B1E-B510-53803EC5CAF7}" type="presParOf" srcId="{0E6606EB-3691-4D0F-9550-02F6D2848213}" destId="{3C7CC3D5-73DB-4590-ABB1-C78840F73A84}" srcOrd="3" destOrd="0" presId="urn:microsoft.com/office/officeart/2005/8/layout/hList1"/>
    <dgm:cxn modelId="{8B7A9ABF-5162-46B9-B8C1-D47FEE5F0184}" type="presParOf" srcId="{0E6606EB-3691-4D0F-9550-02F6D2848213}" destId="{927ED527-570F-4BFC-B3D1-93F5EDABE7B2}" srcOrd="4" destOrd="0" presId="urn:microsoft.com/office/officeart/2005/8/layout/hList1"/>
    <dgm:cxn modelId="{C33BA385-9ABA-4806-B09E-9D7B243572C6}" type="presParOf" srcId="{927ED527-570F-4BFC-B3D1-93F5EDABE7B2}" destId="{A126952B-FFDA-45CD-9B0C-ED50D24AD595}" srcOrd="0" destOrd="0" presId="urn:microsoft.com/office/officeart/2005/8/layout/hList1"/>
    <dgm:cxn modelId="{48E3AA6A-1252-48D9-A38B-B62C249C1B58}" type="presParOf" srcId="{927ED527-570F-4BFC-B3D1-93F5EDABE7B2}" destId="{28FAD755-1DBB-4A29-A31F-61C2AC50616B}" srcOrd="1" destOrd="0" presId="urn:microsoft.com/office/officeart/2005/8/layout/hList1"/>
    <dgm:cxn modelId="{5965E7D6-162F-4C33-8BD1-8FC5D8265A98}" type="presParOf" srcId="{0E6606EB-3691-4D0F-9550-02F6D2848213}" destId="{577F38A6-948A-43D7-976A-1ED290E5147C}" srcOrd="5" destOrd="0" presId="urn:microsoft.com/office/officeart/2005/8/layout/hList1"/>
    <dgm:cxn modelId="{C569C634-6F07-4744-9287-E447F605919D}" type="presParOf" srcId="{0E6606EB-3691-4D0F-9550-02F6D2848213}" destId="{DEF9A801-AEEA-4263-A902-CCAAD7F8A8F4}" srcOrd="6" destOrd="0" presId="urn:microsoft.com/office/officeart/2005/8/layout/hList1"/>
    <dgm:cxn modelId="{30822F79-AFF1-42CF-BBDC-E129B36E2C14}" type="presParOf" srcId="{DEF9A801-AEEA-4263-A902-CCAAD7F8A8F4}" destId="{0A38EC9F-2DCD-42D7-B3AC-4D3E08BD79AB}" srcOrd="0" destOrd="0" presId="urn:microsoft.com/office/officeart/2005/8/layout/hList1"/>
    <dgm:cxn modelId="{B55976C3-FB36-4E35-9FE0-9061738F6AD9}" type="presParOf" srcId="{DEF9A801-AEEA-4263-A902-CCAAD7F8A8F4}" destId="{135D51B3-B43D-4C74-972D-AD4B0311DF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A6983C-1DC1-460C-A9A1-B6A0FECCC4EB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B483F42B-5EFA-4074-B283-CC772B137532}">
      <dgm:prSet phldrT="[Texto]"/>
      <dgm:spPr/>
      <dgm:t>
        <a:bodyPr/>
        <a:lstStyle/>
        <a:p>
          <a:r>
            <a:rPr lang="es-CR" dirty="0"/>
            <a:t>CMMI (</a:t>
          </a:r>
          <a:r>
            <a:rPr lang="es-CR" dirty="0" err="1"/>
            <a:t>Capability</a:t>
          </a:r>
          <a:r>
            <a:rPr lang="es-CR" dirty="0"/>
            <a:t> </a:t>
          </a:r>
          <a:r>
            <a:rPr lang="es-CR" dirty="0" err="1"/>
            <a:t>Maturity</a:t>
          </a:r>
          <a:r>
            <a:rPr lang="es-CR" dirty="0"/>
            <a:t> </a:t>
          </a:r>
          <a:r>
            <a:rPr lang="es-CR" dirty="0" err="1"/>
            <a:t>Model</a:t>
          </a:r>
          <a:r>
            <a:rPr lang="es-CR" dirty="0"/>
            <a:t> </a:t>
          </a:r>
          <a:r>
            <a:rPr lang="es-CR" dirty="0" err="1"/>
            <a:t>Integration</a:t>
          </a:r>
          <a:r>
            <a:rPr lang="es-CR" dirty="0"/>
            <a:t>):</a:t>
          </a:r>
        </a:p>
      </dgm:t>
    </dgm:pt>
    <dgm:pt modelId="{DED987AE-6409-4E17-A1A7-FBB21BF00DE3}" type="parTrans" cxnId="{B844E315-552D-49C2-9832-0501F8147D59}">
      <dgm:prSet/>
      <dgm:spPr/>
      <dgm:t>
        <a:bodyPr/>
        <a:lstStyle/>
        <a:p>
          <a:endParaRPr lang="es-CR"/>
        </a:p>
      </dgm:t>
    </dgm:pt>
    <dgm:pt modelId="{9651E3E0-DC30-44F1-843C-23953FE42F69}" type="sibTrans" cxnId="{B844E315-552D-49C2-9832-0501F8147D59}">
      <dgm:prSet/>
      <dgm:spPr/>
      <dgm:t>
        <a:bodyPr/>
        <a:lstStyle/>
        <a:p>
          <a:endParaRPr lang="es-CR"/>
        </a:p>
      </dgm:t>
    </dgm:pt>
    <dgm:pt modelId="{6C121F59-288A-48E4-B0D9-ED59767F634D}">
      <dgm:prSet phldrT="[Texto]"/>
      <dgm:spPr/>
      <dgm:t>
        <a:bodyPr/>
        <a:lstStyle/>
        <a:p>
          <a:r>
            <a:rPr lang="es-ES" dirty="0"/>
            <a:t>Establece cinco niveles de madurez: Inicial, Gestionado, Definido, Cuantitativamente, Gestionado y Optimizado.</a:t>
          </a:r>
          <a:endParaRPr lang="es-CR" dirty="0"/>
        </a:p>
      </dgm:t>
    </dgm:pt>
    <dgm:pt modelId="{0C3AF128-D681-42C2-B20C-2BFE6128AAF9}" type="parTrans" cxnId="{06D2EB67-E10B-415B-A964-1A5F7963E4EF}">
      <dgm:prSet/>
      <dgm:spPr/>
      <dgm:t>
        <a:bodyPr/>
        <a:lstStyle/>
        <a:p>
          <a:endParaRPr lang="es-CR"/>
        </a:p>
      </dgm:t>
    </dgm:pt>
    <dgm:pt modelId="{5F179A9C-09D3-4BBD-9E50-5E135CFB3D29}" type="sibTrans" cxnId="{06D2EB67-E10B-415B-A964-1A5F7963E4EF}">
      <dgm:prSet/>
      <dgm:spPr/>
      <dgm:t>
        <a:bodyPr/>
        <a:lstStyle/>
        <a:p>
          <a:endParaRPr lang="es-CR"/>
        </a:p>
      </dgm:t>
    </dgm:pt>
    <dgm:pt modelId="{496BF1D7-4920-44BC-AA7A-1D4DB4855EE9}">
      <dgm:prSet phldrT="[Texto]"/>
      <dgm:spPr/>
      <dgm:t>
        <a:bodyPr/>
        <a:lstStyle/>
        <a:p>
          <a:r>
            <a:rPr lang="es-ES" dirty="0"/>
            <a:t>Ayuda a las organizaciones a mejorar la calidad del software y reducir riesgos.</a:t>
          </a:r>
          <a:endParaRPr lang="es-CR" dirty="0"/>
        </a:p>
      </dgm:t>
    </dgm:pt>
    <dgm:pt modelId="{35C108E6-A20E-4525-BB73-9751BF797649}" type="sibTrans" cxnId="{044A6505-5674-4B86-983E-8293DF62B810}">
      <dgm:prSet/>
      <dgm:spPr/>
      <dgm:t>
        <a:bodyPr/>
        <a:lstStyle/>
        <a:p>
          <a:endParaRPr lang="es-CR"/>
        </a:p>
      </dgm:t>
    </dgm:pt>
    <dgm:pt modelId="{99751A9A-0DCC-495F-B54E-742941D4EF26}" type="parTrans" cxnId="{044A6505-5674-4B86-983E-8293DF62B810}">
      <dgm:prSet/>
      <dgm:spPr/>
      <dgm:t>
        <a:bodyPr/>
        <a:lstStyle/>
        <a:p>
          <a:endParaRPr lang="es-CR"/>
        </a:p>
      </dgm:t>
    </dgm:pt>
    <dgm:pt modelId="{2F21EE6E-9A56-4E52-A7AE-65103223E296}">
      <dgm:prSet phldrT="[Texto]"/>
      <dgm:spPr/>
      <dgm:t>
        <a:bodyPr/>
        <a:lstStyle/>
        <a:p>
          <a:r>
            <a:rPr lang="es-ES" dirty="0"/>
            <a:t>Uso: Muy común en organizaciones que buscan certificación de calidad.</a:t>
          </a:r>
          <a:endParaRPr lang="es-CR" dirty="0"/>
        </a:p>
      </dgm:t>
    </dgm:pt>
    <dgm:pt modelId="{0E68927F-2BF6-43FD-955D-0E3D0E570D7E}" type="parTrans" cxnId="{F8922722-895B-4AC6-9A70-1F96EFFE04A0}">
      <dgm:prSet/>
      <dgm:spPr/>
      <dgm:t>
        <a:bodyPr/>
        <a:lstStyle/>
        <a:p>
          <a:endParaRPr lang="es-CR"/>
        </a:p>
      </dgm:t>
    </dgm:pt>
    <dgm:pt modelId="{23C7AE7F-1F80-49B8-8B2F-4A50B174B088}" type="sibTrans" cxnId="{F8922722-895B-4AC6-9A70-1F96EFFE04A0}">
      <dgm:prSet/>
      <dgm:spPr/>
      <dgm:t>
        <a:bodyPr/>
        <a:lstStyle/>
        <a:p>
          <a:endParaRPr lang="es-CR"/>
        </a:p>
      </dgm:t>
    </dgm:pt>
    <dgm:pt modelId="{A2A6DC43-8379-49CA-8FDE-6149FE852C2D}">
      <dgm:prSet phldrT="[Texto]"/>
      <dgm:spPr/>
      <dgm:t>
        <a:bodyPr/>
        <a:lstStyle/>
        <a:p>
          <a:endParaRPr lang="es-CR" dirty="0"/>
        </a:p>
      </dgm:t>
    </dgm:pt>
    <dgm:pt modelId="{1B0AD682-ABB9-49D2-8EC9-E1EA10D9262C}" type="parTrans" cxnId="{DA266999-C800-42B1-A06B-91AC99F2EB2D}">
      <dgm:prSet/>
      <dgm:spPr/>
      <dgm:t>
        <a:bodyPr/>
        <a:lstStyle/>
        <a:p>
          <a:endParaRPr lang="es-CR"/>
        </a:p>
      </dgm:t>
    </dgm:pt>
    <dgm:pt modelId="{CBC0F98D-5AFA-4A0F-918E-C0C9B0124915}" type="sibTrans" cxnId="{DA266999-C800-42B1-A06B-91AC99F2EB2D}">
      <dgm:prSet/>
      <dgm:spPr/>
      <dgm:t>
        <a:bodyPr/>
        <a:lstStyle/>
        <a:p>
          <a:endParaRPr lang="es-CR"/>
        </a:p>
      </dgm:t>
    </dgm:pt>
    <dgm:pt modelId="{F38B58F5-E8B0-4906-930F-E8943072C7EB}">
      <dgm:prSet phldrT="[Texto]"/>
      <dgm:spPr/>
      <dgm:t>
        <a:bodyPr/>
        <a:lstStyle/>
        <a:p>
          <a:r>
            <a:rPr lang="es-ES" dirty="0"/>
            <a:t>Características:</a:t>
          </a:r>
          <a:endParaRPr lang="es-CR" dirty="0"/>
        </a:p>
      </dgm:t>
    </dgm:pt>
    <dgm:pt modelId="{DE04FCC5-B89B-459A-8693-7CCFF3527D3B}" type="parTrans" cxnId="{74B99E68-9105-4EE3-A0F3-DC618AF00D92}">
      <dgm:prSet/>
      <dgm:spPr/>
      <dgm:t>
        <a:bodyPr/>
        <a:lstStyle/>
        <a:p>
          <a:endParaRPr lang="es-CR"/>
        </a:p>
      </dgm:t>
    </dgm:pt>
    <dgm:pt modelId="{DA51F91B-7B98-4FFF-B990-EA129F9F3299}" type="sibTrans" cxnId="{74B99E68-9105-4EE3-A0F3-DC618AF00D92}">
      <dgm:prSet/>
      <dgm:spPr/>
      <dgm:t>
        <a:bodyPr/>
        <a:lstStyle/>
        <a:p>
          <a:endParaRPr lang="es-CR"/>
        </a:p>
      </dgm:t>
    </dgm:pt>
    <dgm:pt modelId="{F37CBF09-7DA6-4DB1-B9CC-B9F2D5109CF4}">
      <dgm:prSet phldrT="[Texto]"/>
      <dgm:spPr/>
      <dgm:t>
        <a:bodyPr/>
        <a:lstStyle/>
        <a:p>
          <a:endParaRPr lang="es-CR" dirty="0"/>
        </a:p>
      </dgm:t>
    </dgm:pt>
    <dgm:pt modelId="{7CA90AE8-49A5-4BBB-868C-6B7E895AD17F}" type="parTrans" cxnId="{72B4F243-5657-4569-B818-AB1C919AEF7F}">
      <dgm:prSet/>
      <dgm:spPr/>
      <dgm:t>
        <a:bodyPr/>
        <a:lstStyle/>
        <a:p>
          <a:endParaRPr lang="es-CR"/>
        </a:p>
      </dgm:t>
    </dgm:pt>
    <dgm:pt modelId="{BB870156-EC58-4AE0-96B3-8A7A2A8E9A6D}" type="sibTrans" cxnId="{72B4F243-5657-4569-B818-AB1C919AEF7F}">
      <dgm:prSet/>
      <dgm:spPr/>
      <dgm:t>
        <a:bodyPr/>
        <a:lstStyle/>
        <a:p>
          <a:endParaRPr lang="es-CR"/>
        </a:p>
      </dgm:t>
    </dgm:pt>
    <dgm:pt modelId="{CBD1E54F-B3F7-4E4C-A4F2-ECE43E51AFDC}">
      <dgm:prSet phldrT="[Texto]"/>
      <dgm:spPr/>
      <dgm:t>
        <a:bodyPr/>
        <a:lstStyle/>
        <a:p>
          <a:r>
            <a:rPr lang="es-ES" dirty="0"/>
            <a:t>Propósito: Evaluar y mejorar la madurez de los procesos organizativos.</a:t>
          </a:r>
          <a:endParaRPr lang="es-CR" dirty="0"/>
        </a:p>
      </dgm:t>
    </dgm:pt>
    <dgm:pt modelId="{3E3D9556-0918-48BB-B3A4-84C7BB84D71C}" type="parTrans" cxnId="{D2A8DEBA-0DB6-4C21-9A55-10371A097AC6}">
      <dgm:prSet/>
      <dgm:spPr/>
      <dgm:t>
        <a:bodyPr/>
        <a:lstStyle/>
        <a:p>
          <a:endParaRPr lang="es-CR"/>
        </a:p>
      </dgm:t>
    </dgm:pt>
    <dgm:pt modelId="{C832F476-BD02-4ACB-AC55-C9FA0164587B}" type="sibTrans" cxnId="{D2A8DEBA-0DB6-4C21-9A55-10371A097AC6}">
      <dgm:prSet/>
      <dgm:spPr/>
      <dgm:t>
        <a:bodyPr/>
        <a:lstStyle/>
        <a:p>
          <a:endParaRPr lang="es-CR"/>
        </a:p>
      </dgm:t>
    </dgm:pt>
    <dgm:pt modelId="{38F29978-8855-46A2-B9CA-02AC79E26C69}">
      <dgm:prSet phldrT="[Texto]"/>
      <dgm:spPr/>
      <dgm:t>
        <a:bodyPr/>
        <a:lstStyle/>
        <a:p>
          <a:endParaRPr lang="es-CR" dirty="0"/>
        </a:p>
      </dgm:t>
    </dgm:pt>
    <dgm:pt modelId="{DC9B6C01-C104-478E-BC92-D4BCE91B1245}" type="parTrans" cxnId="{474BEE70-96B3-4E22-9E35-4E126AAF1140}">
      <dgm:prSet/>
      <dgm:spPr/>
      <dgm:t>
        <a:bodyPr/>
        <a:lstStyle/>
        <a:p>
          <a:endParaRPr lang="es-CR"/>
        </a:p>
      </dgm:t>
    </dgm:pt>
    <dgm:pt modelId="{AC5D284F-1A4B-4255-BACC-1B681811E2AF}" type="sibTrans" cxnId="{474BEE70-96B3-4E22-9E35-4E126AAF1140}">
      <dgm:prSet/>
      <dgm:spPr/>
      <dgm:t>
        <a:bodyPr/>
        <a:lstStyle/>
        <a:p>
          <a:endParaRPr lang="es-CR"/>
        </a:p>
      </dgm:t>
    </dgm:pt>
    <dgm:pt modelId="{8D1D6AFC-413D-42EB-9A80-6E13F128303A}" type="pres">
      <dgm:prSet presAssocID="{DEA6983C-1DC1-460C-A9A1-B6A0FECCC4EB}" presName="Name0" presStyleCnt="0">
        <dgm:presLayoutVars>
          <dgm:dir/>
          <dgm:animLvl val="lvl"/>
          <dgm:resizeHandles val="exact"/>
        </dgm:presLayoutVars>
      </dgm:prSet>
      <dgm:spPr/>
    </dgm:pt>
    <dgm:pt modelId="{D407792A-E3DC-4621-8377-4B2772F067E1}" type="pres">
      <dgm:prSet presAssocID="{B483F42B-5EFA-4074-B283-CC772B137532}" presName="composite" presStyleCnt="0"/>
      <dgm:spPr/>
    </dgm:pt>
    <dgm:pt modelId="{862A6EA7-F83E-4E17-BFD4-1A8AE21C66EB}" type="pres">
      <dgm:prSet presAssocID="{B483F42B-5EFA-4074-B283-CC772B13753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EC0CB1B-8000-4DF6-9487-932E7E72C760}" type="pres">
      <dgm:prSet presAssocID="{B483F42B-5EFA-4074-B283-CC772B137532}" presName="desTx" presStyleLbl="alignAccFollowNode1" presStyleIdx="0" presStyleCnt="1" custScaleY="100484">
        <dgm:presLayoutVars>
          <dgm:bulletEnabled val="1"/>
        </dgm:presLayoutVars>
      </dgm:prSet>
      <dgm:spPr/>
    </dgm:pt>
  </dgm:ptLst>
  <dgm:cxnLst>
    <dgm:cxn modelId="{044A6505-5674-4B86-983E-8293DF62B810}" srcId="{38F29978-8855-46A2-B9CA-02AC79E26C69}" destId="{496BF1D7-4920-44BC-AA7A-1D4DB4855EE9}" srcOrd="1" destOrd="0" parTransId="{99751A9A-0DCC-495F-B54E-742941D4EF26}" sibTransId="{35C108E6-A20E-4525-BB73-9751BF797649}"/>
    <dgm:cxn modelId="{6E817614-ECBF-40C9-99DD-6EDD6D3FF112}" type="presOf" srcId="{496BF1D7-4920-44BC-AA7A-1D4DB4855EE9}" destId="{BEC0CB1B-8000-4DF6-9487-932E7E72C760}" srcOrd="0" destOrd="5" presId="urn:microsoft.com/office/officeart/2005/8/layout/hList1"/>
    <dgm:cxn modelId="{B844E315-552D-49C2-9832-0501F8147D59}" srcId="{DEA6983C-1DC1-460C-A9A1-B6A0FECCC4EB}" destId="{B483F42B-5EFA-4074-B283-CC772B137532}" srcOrd="0" destOrd="0" parTransId="{DED987AE-6409-4E17-A1A7-FBB21BF00DE3}" sibTransId="{9651E3E0-DC30-44F1-843C-23953FE42F69}"/>
    <dgm:cxn modelId="{F8922722-895B-4AC6-9A70-1F96EFFE04A0}" srcId="{B483F42B-5EFA-4074-B283-CC772B137532}" destId="{2F21EE6E-9A56-4E52-A7AE-65103223E296}" srcOrd="5" destOrd="0" parTransId="{0E68927F-2BF6-43FD-955D-0E3D0E570D7E}" sibTransId="{23C7AE7F-1F80-49B8-8B2F-4A50B174B088}"/>
    <dgm:cxn modelId="{337B1923-3CEE-47ED-A3EF-797D67437769}" type="presOf" srcId="{6C121F59-288A-48E4-B0D9-ED59767F634D}" destId="{BEC0CB1B-8000-4DF6-9487-932E7E72C760}" srcOrd="0" destOrd="4" presId="urn:microsoft.com/office/officeart/2005/8/layout/hList1"/>
    <dgm:cxn modelId="{DDF96023-566A-44A5-B816-AD348038C09A}" type="presOf" srcId="{F37CBF09-7DA6-4DB1-B9CC-B9F2D5109CF4}" destId="{BEC0CB1B-8000-4DF6-9487-932E7E72C760}" srcOrd="0" destOrd="1" presId="urn:microsoft.com/office/officeart/2005/8/layout/hList1"/>
    <dgm:cxn modelId="{923E0A37-1FA2-4A18-8F02-7EC4FA90244C}" type="presOf" srcId="{F38B58F5-E8B0-4906-930F-E8943072C7EB}" destId="{BEC0CB1B-8000-4DF6-9487-932E7E72C760}" srcOrd="0" destOrd="2" presId="urn:microsoft.com/office/officeart/2005/8/layout/hList1"/>
    <dgm:cxn modelId="{72B4F243-5657-4569-B818-AB1C919AEF7F}" srcId="{B483F42B-5EFA-4074-B283-CC772B137532}" destId="{F37CBF09-7DA6-4DB1-B9CC-B9F2D5109CF4}" srcOrd="1" destOrd="0" parTransId="{7CA90AE8-49A5-4BBB-868C-6B7E895AD17F}" sibTransId="{BB870156-EC58-4AE0-96B3-8A7A2A8E9A6D}"/>
    <dgm:cxn modelId="{06D2EB67-E10B-415B-A964-1A5F7963E4EF}" srcId="{38F29978-8855-46A2-B9CA-02AC79E26C69}" destId="{6C121F59-288A-48E4-B0D9-ED59767F634D}" srcOrd="0" destOrd="0" parTransId="{0C3AF128-D681-42C2-B20C-2BFE6128AAF9}" sibTransId="{5F179A9C-09D3-4BBD-9E50-5E135CFB3D29}"/>
    <dgm:cxn modelId="{74B99E68-9105-4EE3-A0F3-DC618AF00D92}" srcId="{B483F42B-5EFA-4074-B283-CC772B137532}" destId="{F38B58F5-E8B0-4906-930F-E8943072C7EB}" srcOrd="2" destOrd="0" parTransId="{DE04FCC5-B89B-459A-8693-7CCFF3527D3B}" sibTransId="{DA51F91B-7B98-4FFF-B990-EA129F9F3299}"/>
    <dgm:cxn modelId="{E6CF1849-CA9C-4556-8ED4-2959C4DECC29}" type="presOf" srcId="{DEA6983C-1DC1-460C-A9A1-B6A0FECCC4EB}" destId="{8D1D6AFC-413D-42EB-9A80-6E13F128303A}" srcOrd="0" destOrd="0" presId="urn:microsoft.com/office/officeart/2005/8/layout/hList1"/>
    <dgm:cxn modelId="{474BEE70-96B3-4E22-9E35-4E126AAF1140}" srcId="{B483F42B-5EFA-4074-B283-CC772B137532}" destId="{38F29978-8855-46A2-B9CA-02AC79E26C69}" srcOrd="3" destOrd="0" parTransId="{DC9B6C01-C104-478E-BC92-D4BCE91B1245}" sibTransId="{AC5D284F-1A4B-4255-BACC-1B681811E2AF}"/>
    <dgm:cxn modelId="{DA266999-C800-42B1-A06B-91AC99F2EB2D}" srcId="{B483F42B-5EFA-4074-B283-CC772B137532}" destId="{A2A6DC43-8379-49CA-8FDE-6149FE852C2D}" srcOrd="4" destOrd="0" parTransId="{1B0AD682-ABB9-49D2-8EC9-E1EA10D9262C}" sibTransId="{CBC0F98D-5AFA-4A0F-918E-C0C9B0124915}"/>
    <dgm:cxn modelId="{29A30AA4-B486-4606-BAF7-90A38CB2DFFF}" type="presOf" srcId="{A2A6DC43-8379-49CA-8FDE-6149FE852C2D}" destId="{BEC0CB1B-8000-4DF6-9487-932E7E72C760}" srcOrd="0" destOrd="6" presId="urn:microsoft.com/office/officeart/2005/8/layout/hList1"/>
    <dgm:cxn modelId="{D2A8DEBA-0DB6-4C21-9A55-10371A097AC6}" srcId="{B483F42B-5EFA-4074-B283-CC772B137532}" destId="{CBD1E54F-B3F7-4E4C-A4F2-ECE43E51AFDC}" srcOrd="0" destOrd="0" parTransId="{3E3D9556-0918-48BB-B3A4-84C7BB84D71C}" sibTransId="{C832F476-BD02-4ACB-AC55-C9FA0164587B}"/>
    <dgm:cxn modelId="{E9E49BBF-1230-42DC-8C93-F2389255911E}" type="presOf" srcId="{2F21EE6E-9A56-4E52-A7AE-65103223E296}" destId="{BEC0CB1B-8000-4DF6-9487-932E7E72C760}" srcOrd="0" destOrd="7" presId="urn:microsoft.com/office/officeart/2005/8/layout/hList1"/>
    <dgm:cxn modelId="{A46153C3-F33E-4D1C-ADCE-6E0345681FA2}" type="presOf" srcId="{38F29978-8855-46A2-B9CA-02AC79E26C69}" destId="{BEC0CB1B-8000-4DF6-9487-932E7E72C760}" srcOrd="0" destOrd="3" presId="urn:microsoft.com/office/officeart/2005/8/layout/hList1"/>
    <dgm:cxn modelId="{588023C8-8847-4651-93B4-B191D0DA5102}" type="presOf" srcId="{B483F42B-5EFA-4074-B283-CC772B137532}" destId="{862A6EA7-F83E-4E17-BFD4-1A8AE21C66EB}" srcOrd="0" destOrd="0" presId="urn:microsoft.com/office/officeart/2005/8/layout/hList1"/>
    <dgm:cxn modelId="{600F71E4-2598-4E7C-B62A-161AF3E7A119}" type="presOf" srcId="{CBD1E54F-B3F7-4E4C-A4F2-ECE43E51AFDC}" destId="{BEC0CB1B-8000-4DF6-9487-932E7E72C760}" srcOrd="0" destOrd="0" presId="urn:microsoft.com/office/officeart/2005/8/layout/hList1"/>
    <dgm:cxn modelId="{69650C56-BE43-4FFD-80EF-D8602357FB3A}" type="presParOf" srcId="{8D1D6AFC-413D-42EB-9A80-6E13F128303A}" destId="{D407792A-E3DC-4621-8377-4B2772F067E1}" srcOrd="0" destOrd="0" presId="urn:microsoft.com/office/officeart/2005/8/layout/hList1"/>
    <dgm:cxn modelId="{12CFE2E4-AFE2-4D39-AA46-5D7D0620D146}" type="presParOf" srcId="{D407792A-E3DC-4621-8377-4B2772F067E1}" destId="{862A6EA7-F83E-4E17-BFD4-1A8AE21C66EB}" srcOrd="0" destOrd="0" presId="urn:microsoft.com/office/officeart/2005/8/layout/hList1"/>
    <dgm:cxn modelId="{A84E0081-ED52-4846-822D-FA1DBD29EC0D}" type="presParOf" srcId="{D407792A-E3DC-4621-8377-4B2772F067E1}" destId="{BEC0CB1B-8000-4DF6-9487-932E7E72C7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A6983C-1DC1-460C-A9A1-B6A0FECCC4EB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B483F42B-5EFA-4074-B283-CC772B137532}">
      <dgm:prSet phldrT="[Texto]"/>
      <dgm:spPr/>
      <dgm:t>
        <a:bodyPr/>
        <a:lstStyle/>
        <a:p>
          <a:r>
            <a:rPr lang="en-US" b="1" dirty="0"/>
            <a:t>ISO/IEC 15504 (SPICE - Software Process Improvement and Capability Determination):</a:t>
          </a:r>
          <a:endParaRPr lang="es-CR" dirty="0"/>
        </a:p>
      </dgm:t>
    </dgm:pt>
    <dgm:pt modelId="{DED987AE-6409-4E17-A1A7-FBB21BF00DE3}" type="parTrans" cxnId="{B844E315-552D-49C2-9832-0501F8147D59}">
      <dgm:prSet/>
      <dgm:spPr/>
      <dgm:t>
        <a:bodyPr/>
        <a:lstStyle/>
        <a:p>
          <a:endParaRPr lang="es-CR"/>
        </a:p>
      </dgm:t>
    </dgm:pt>
    <dgm:pt modelId="{9651E3E0-DC30-44F1-843C-23953FE42F69}" type="sibTrans" cxnId="{B844E315-552D-49C2-9832-0501F8147D59}">
      <dgm:prSet/>
      <dgm:spPr/>
      <dgm:t>
        <a:bodyPr/>
        <a:lstStyle/>
        <a:p>
          <a:endParaRPr lang="es-CR"/>
        </a:p>
      </dgm:t>
    </dgm:pt>
    <dgm:pt modelId="{8D403042-EC2B-4BE7-BB27-6000CA2F10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R" b="1" dirty="0"/>
            <a:t>Características:</a:t>
          </a:r>
          <a:endParaRPr lang="es-CR" dirty="0"/>
        </a:p>
      </dgm:t>
    </dgm:pt>
    <dgm:pt modelId="{EB9E7E29-62CF-45A5-9F02-94893FB24191}" type="parTrans" cxnId="{92F9C7C9-5173-453C-905C-0FA39FCE5D54}">
      <dgm:prSet/>
      <dgm:spPr/>
      <dgm:t>
        <a:bodyPr/>
        <a:lstStyle/>
        <a:p>
          <a:endParaRPr lang="es-CR"/>
        </a:p>
      </dgm:t>
    </dgm:pt>
    <dgm:pt modelId="{A1E47898-72E6-4646-B36C-EDB5EA950310}" type="sibTrans" cxnId="{92F9C7C9-5173-453C-905C-0FA39FCE5D54}">
      <dgm:prSet/>
      <dgm:spPr/>
      <dgm:t>
        <a:bodyPr/>
        <a:lstStyle/>
        <a:p>
          <a:endParaRPr lang="es-CR"/>
        </a:p>
      </dgm:t>
    </dgm:pt>
    <dgm:pt modelId="{69829538-281D-4CC8-9158-41EBDA53E2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Evalúa los procesos en una escala de capacidad del 1 al 5.</a:t>
          </a:r>
        </a:p>
      </dgm:t>
    </dgm:pt>
    <dgm:pt modelId="{E8C4A1CC-69B5-4E88-948C-46D69ACAC2A9}" type="parTrans" cxnId="{FACA1B22-9F45-48D8-A55C-529D4305217F}">
      <dgm:prSet/>
      <dgm:spPr/>
      <dgm:t>
        <a:bodyPr/>
        <a:lstStyle/>
        <a:p>
          <a:endParaRPr lang="es-CR"/>
        </a:p>
      </dgm:t>
    </dgm:pt>
    <dgm:pt modelId="{AF6B557E-8E0E-40E0-8A6F-70E49F6550AF}" type="sibTrans" cxnId="{FACA1B22-9F45-48D8-A55C-529D4305217F}">
      <dgm:prSet/>
      <dgm:spPr/>
      <dgm:t>
        <a:bodyPr/>
        <a:lstStyle/>
        <a:p>
          <a:endParaRPr lang="es-CR"/>
        </a:p>
      </dgm:t>
    </dgm:pt>
    <dgm:pt modelId="{AA43640F-F126-4094-8288-1712E478D7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Compatible con diferentes metodologías de desarrollo.</a:t>
          </a:r>
        </a:p>
      </dgm:t>
    </dgm:pt>
    <dgm:pt modelId="{EF1C1ABF-16CA-4665-AFCC-6E06004A1A70}" type="parTrans" cxnId="{D6B182F1-8AD8-44CF-A131-3516D0AEBFAB}">
      <dgm:prSet/>
      <dgm:spPr/>
      <dgm:t>
        <a:bodyPr/>
        <a:lstStyle/>
        <a:p>
          <a:endParaRPr lang="es-CR"/>
        </a:p>
      </dgm:t>
    </dgm:pt>
    <dgm:pt modelId="{A5EADF48-CAF4-443E-B1BB-CF5A382191B2}" type="sibTrans" cxnId="{D6B182F1-8AD8-44CF-A131-3516D0AEBFAB}">
      <dgm:prSet/>
      <dgm:spPr/>
      <dgm:t>
        <a:bodyPr/>
        <a:lstStyle/>
        <a:p>
          <a:endParaRPr lang="es-CR"/>
        </a:p>
      </dgm:t>
    </dgm:pt>
    <dgm:pt modelId="{3CB9A491-6465-4AA5-9D17-83B357ACDA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Proporciona un enfoque modular que puede aplicarse en organizaciones pequeñas o grandes.</a:t>
          </a:r>
        </a:p>
      </dgm:t>
    </dgm:pt>
    <dgm:pt modelId="{9DB9327C-CBA1-4A71-BB61-47C3A1F2845C}" type="parTrans" cxnId="{743B43A8-83A0-4CB7-ABA1-97C6032E75B0}">
      <dgm:prSet/>
      <dgm:spPr/>
      <dgm:t>
        <a:bodyPr/>
        <a:lstStyle/>
        <a:p>
          <a:endParaRPr lang="es-CR"/>
        </a:p>
      </dgm:t>
    </dgm:pt>
    <dgm:pt modelId="{39D189DD-A3F5-470B-A802-42753C17EA13}" type="sibTrans" cxnId="{743B43A8-83A0-4CB7-ABA1-97C6032E75B0}">
      <dgm:prSet/>
      <dgm:spPr/>
      <dgm:t>
        <a:bodyPr/>
        <a:lstStyle/>
        <a:p>
          <a:endParaRPr lang="es-CR"/>
        </a:p>
      </dgm:t>
    </dgm:pt>
    <dgm:pt modelId="{3F18C2E2-2EDC-43DE-9F12-AF95EE52444E}">
      <dgm:prSet phldrT="[Texto]"/>
      <dgm:spPr/>
      <dgm:t>
        <a:bodyPr/>
        <a:lstStyle/>
        <a:p>
          <a:r>
            <a:rPr lang="es-ES" b="1" dirty="0"/>
            <a:t>Propósito:</a:t>
          </a:r>
          <a:r>
            <a:rPr lang="es-ES" dirty="0"/>
            <a:t> Evaluar y mejorar procesos en términos de capacidades.</a:t>
          </a:r>
          <a:endParaRPr lang="es-CR" dirty="0"/>
        </a:p>
      </dgm:t>
    </dgm:pt>
    <dgm:pt modelId="{8D19807B-E69B-4A50-A34B-3FC279EF5871}" type="parTrans" cxnId="{1B903600-41EB-4D95-94B3-C92DC01A9D94}">
      <dgm:prSet/>
      <dgm:spPr/>
      <dgm:t>
        <a:bodyPr/>
        <a:lstStyle/>
        <a:p>
          <a:endParaRPr lang="es-CR"/>
        </a:p>
      </dgm:t>
    </dgm:pt>
    <dgm:pt modelId="{A7DC5EBD-2A13-4554-B8BB-31D1EBB4F257}" type="sibTrans" cxnId="{1B903600-41EB-4D95-94B3-C92DC01A9D94}">
      <dgm:prSet/>
      <dgm:spPr/>
      <dgm:t>
        <a:bodyPr/>
        <a:lstStyle/>
        <a:p>
          <a:endParaRPr lang="es-CR"/>
        </a:p>
      </dgm:t>
    </dgm:pt>
    <dgm:pt modelId="{2A7F890C-FF69-472A-BF2D-AB5426043B4C}">
      <dgm:prSet phldrT="[Texto]"/>
      <dgm:spPr/>
      <dgm:t>
        <a:bodyPr/>
        <a:lstStyle/>
        <a:p>
          <a:endParaRPr lang="es-CR" dirty="0"/>
        </a:p>
      </dgm:t>
    </dgm:pt>
    <dgm:pt modelId="{6E326F81-FC29-4EE9-BA7A-F571836CDDAA}" type="parTrans" cxnId="{8AC663A3-1D2A-4743-962F-59996CF6B4C8}">
      <dgm:prSet/>
      <dgm:spPr/>
      <dgm:t>
        <a:bodyPr/>
        <a:lstStyle/>
        <a:p>
          <a:endParaRPr lang="es-CR"/>
        </a:p>
      </dgm:t>
    </dgm:pt>
    <dgm:pt modelId="{55F4CB14-42C4-459B-A416-FED8A1064A7C}" type="sibTrans" cxnId="{8AC663A3-1D2A-4743-962F-59996CF6B4C8}">
      <dgm:prSet/>
      <dgm:spPr/>
      <dgm:t>
        <a:bodyPr/>
        <a:lstStyle/>
        <a:p>
          <a:endParaRPr lang="es-CR"/>
        </a:p>
      </dgm:t>
    </dgm:pt>
    <dgm:pt modelId="{D985A4D5-92F2-428E-89BF-E8EB30F9D30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CR" dirty="0"/>
        </a:p>
      </dgm:t>
    </dgm:pt>
    <dgm:pt modelId="{2B1C3385-BC22-4C36-A8A7-DA18D5501CD4}" type="parTrans" cxnId="{2D23800D-DF4D-4592-9F70-67ECD2C7626B}">
      <dgm:prSet/>
      <dgm:spPr/>
      <dgm:t>
        <a:bodyPr/>
        <a:lstStyle/>
        <a:p>
          <a:endParaRPr lang="es-CR"/>
        </a:p>
      </dgm:t>
    </dgm:pt>
    <dgm:pt modelId="{D11C17B1-C72B-455D-8F33-46857019179B}" type="sibTrans" cxnId="{2D23800D-DF4D-4592-9F70-67ECD2C7626B}">
      <dgm:prSet/>
      <dgm:spPr/>
      <dgm:t>
        <a:bodyPr/>
        <a:lstStyle/>
        <a:p>
          <a:endParaRPr lang="es-CR"/>
        </a:p>
      </dgm:t>
    </dgm:pt>
    <dgm:pt modelId="{436BEFBC-991F-4A12-B1D3-CC4809FDCFAA}">
      <dgm:prSet phldrT="[Texto]"/>
      <dgm:spPr/>
      <dgm:t>
        <a:bodyPr/>
        <a:lstStyle/>
        <a:p>
          <a:endParaRPr lang="es-CR" dirty="0"/>
        </a:p>
      </dgm:t>
    </dgm:pt>
    <dgm:pt modelId="{8ED08FCC-7DD8-4CEB-8D52-2E246F3F1AD4}" type="parTrans" cxnId="{76B89189-3A24-4E71-A279-543B55983D67}">
      <dgm:prSet/>
      <dgm:spPr/>
      <dgm:t>
        <a:bodyPr/>
        <a:lstStyle/>
        <a:p>
          <a:endParaRPr lang="es-CR"/>
        </a:p>
      </dgm:t>
    </dgm:pt>
    <dgm:pt modelId="{EB2251B9-F1D9-46A1-A396-A0F81366924E}" type="sibTrans" cxnId="{76B89189-3A24-4E71-A279-543B55983D67}">
      <dgm:prSet/>
      <dgm:spPr/>
      <dgm:t>
        <a:bodyPr/>
        <a:lstStyle/>
        <a:p>
          <a:endParaRPr lang="es-CR"/>
        </a:p>
      </dgm:t>
    </dgm:pt>
    <dgm:pt modelId="{8D1D6AFC-413D-42EB-9A80-6E13F128303A}" type="pres">
      <dgm:prSet presAssocID="{DEA6983C-1DC1-460C-A9A1-B6A0FECCC4EB}" presName="Name0" presStyleCnt="0">
        <dgm:presLayoutVars>
          <dgm:dir/>
          <dgm:animLvl val="lvl"/>
          <dgm:resizeHandles val="exact"/>
        </dgm:presLayoutVars>
      </dgm:prSet>
      <dgm:spPr/>
    </dgm:pt>
    <dgm:pt modelId="{D407792A-E3DC-4621-8377-4B2772F067E1}" type="pres">
      <dgm:prSet presAssocID="{B483F42B-5EFA-4074-B283-CC772B137532}" presName="composite" presStyleCnt="0"/>
      <dgm:spPr/>
    </dgm:pt>
    <dgm:pt modelId="{862A6EA7-F83E-4E17-BFD4-1A8AE21C66EB}" type="pres">
      <dgm:prSet presAssocID="{B483F42B-5EFA-4074-B283-CC772B137532}" presName="parTx" presStyleLbl="alignNode1" presStyleIdx="0" presStyleCnt="1" custLinFactNeighborX="13146" custLinFactNeighborY="-133">
        <dgm:presLayoutVars>
          <dgm:chMax val="0"/>
          <dgm:chPref val="0"/>
          <dgm:bulletEnabled val="1"/>
        </dgm:presLayoutVars>
      </dgm:prSet>
      <dgm:spPr/>
    </dgm:pt>
    <dgm:pt modelId="{BEC0CB1B-8000-4DF6-9487-932E7E72C760}" type="pres">
      <dgm:prSet presAssocID="{B483F42B-5EFA-4074-B283-CC772B137532}" presName="desTx" presStyleLbl="alignAccFollowNode1" presStyleIdx="0" presStyleCnt="1" custScaleY="100484">
        <dgm:presLayoutVars>
          <dgm:bulletEnabled val="1"/>
        </dgm:presLayoutVars>
      </dgm:prSet>
      <dgm:spPr/>
    </dgm:pt>
  </dgm:ptLst>
  <dgm:cxnLst>
    <dgm:cxn modelId="{1B903600-41EB-4D95-94B3-C92DC01A9D94}" srcId="{B483F42B-5EFA-4074-B283-CC772B137532}" destId="{3F18C2E2-2EDC-43DE-9F12-AF95EE52444E}" srcOrd="1" destOrd="0" parTransId="{8D19807B-E69B-4A50-A34B-3FC279EF5871}" sibTransId="{A7DC5EBD-2A13-4554-B8BB-31D1EBB4F257}"/>
    <dgm:cxn modelId="{73038902-F8FA-4B7A-8E2B-EF2B2EFD561F}" type="presOf" srcId="{3CB9A491-6465-4AA5-9D17-83B357ACDA8C}" destId="{BEC0CB1B-8000-4DF6-9487-932E7E72C760}" srcOrd="0" destOrd="7" presId="urn:microsoft.com/office/officeart/2005/8/layout/hList1"/>
    <dgm:cxn modelId="{49235804-96B4-4048-865A-7CF348BFC067}" type="presOf" srcId="{69829538-281D-4CC8-9158-41EBDA53E299}" destId="{BEC0CB1B-8000-4DF6-9487-932E7E72C760}" srcOrd="0" destOrd="5" presId="urn:microsoft.com/office/officeart/2005/8/layout/hList1"/>
    <dgm:cxn modelId="{2D23800D-DF4D-4592-9F70-67ECD2C7626B}" srcId="{B483F42B-5EFA-4074-B283-CC772B137532}" destId="{D985A4D5-92F2-428E-89BF-E8EB30F9D30B}" srcOrd="4" destOrd="0" parTransId="{2B1C3385-BC22-4C36-A8A7-DA18D5501CD4}" sibTransId="{D11C17B1-C72B-455D-8F33-46857019179B}"/>
    <dgm:cxn modelId="{B844E315-552D-49C2-9832-0501F8147D59}" srcId="{DEA6983C-1DC1-460C-A9A1-B6A0FECCC4EB}" destId="{B483F42B-5EFA-4074-B283-CC772B137532}" srcOrd="0" destOrd="0" parTransId="{DED987AE-6409-4E17-A1A7-FBB21BF00DE3}" sibTransId="{9651E3E0-DC30-44F1-843C-23953FE42F69}"/>
    <dgm:cxn modelId="{FACA1B22-9F45-48D8-A55C-529D4305217F}" srcId="{D985A4D5-92F2-428E-89BF-E8EB30F9D30B}" destId="{69829538-281D-4CC8-9158-41EBDA53E299}" srcOrd="0" destOrd="0" parTransId="{E8C4A1CC-69B5-4E88-948C-46D69ACAC2A9}" sibTransId="{AF6B557E-8E0E-40E0-8A6F-70E49F6550AF}"/>
    <dgm:cxn modelId="{E6CF1849-CA9C-4556-8ED4-2959C4DECC29}" type="presOf" srcId="{DEA6983C-1DC1-460C-A9A1-B6A0FECCC4EB}" destId="{8D1D6AFC-413D-42EB-9A80-6E13F128303A}" srcOrd="0" destOrd="0" presId="urn:microsoft.com/office/officeart/2005/8/layout/hList1"/>
    <dgm:cxn modelId="{7127354B-0BB0-4516-9B08-4F86EB3FFF50}" type="presOf" srcId="{AA43640F-F126-4094-8288-1712E478D7B1}" destId="{BEC0CB1B-8000-4DF6-9487-932E7E72C760}" srcOrd="0" destOrd="6" presId="urn:microsoft.com/office/officeart/2005/8/layout/hList1"/>
    <dgm:cxn modelId="{4C59C46C-7699-454D-AA7F-04FB399ABA59}" type="presOf" srcId="{3F18C2E2-2EDC-43DE-9F12-AF95EE52444E}" destId="{BEC0CB1B-8000-4DF6-9487-932E7E72C760}" srcOrd="0" destOrd="1" presId="urn:microsoft.com/office/officeart/2005/8/layout/hList1"/>
    <dgm:cxn modelId="{C257F557-E57C-4627-A115-7A650DA1C2CA}" type="presOf" srcId="{D985A4D5-92F2-428E-89BF-E8EB30F9D30B}" destId="{BEC0CB1B-8000-4DF6-9487-932E7E72C760}" srcOrd="0" destOrd="4" presId="urn:microsoft.com/office/officeart/2005/8/layout/hList1"/>
    <dgm:cxn modelId="{76B89189-3A24-4E71-A279-543B55983D67}" srcId="{B483F42B-5EFA-4074-B283-CC772B137532}" destId="{436BEFBC-991F-4A12-B1D3-CC4809FDCFAA}" srcOrd="0" destOrd="0" parTransId="{8ED08FCC-7DD8-4CEB-8D52-2E246F3F1AD4}" sibTransId="{EB2251B9-F1D9-46A1-A396-A0F81366924E}"/>
    <dgm:cxn modelId="{8AC663A3-1D2A-4743-962F-59996CF6B4C8}" srcId="{B483F42B-5EFA-4074-B283-CC772B137532}" destId="{2A7F890C-FF69-472A-BF2D-AB5426043B4C}" srcOrd="2" destOrd="0" parTransId="{6E326F81-FC29-4EE9-BA7A-F571836CDDAA}" sibTransId="{55F4CB14-42C4-459B-A416-FED8A1064A7C}"/>
    <dgm:cxn modelId="{1448E3A3-E28A-4DD0-858E-225530D38D40}" type="presOf" srcId="{2A7F890C-FF69-472A-BF2D-AB5426043B4C}" destId="{BEC0CB1B-8000-4DF6-9487-932E7E72C760}" srcOrd="0" destOrd="2" presId="urn:microsoft.com/office/officeart/2005/8/layout/hList1"/>
    <dgm:cxn modelId="{743B43A8-83A0-4CB7-ABA1-97C6032E75B0}" srcId="{D985A4D5-92F2-428E-89BF-E8EB30F9D30B}" destId="{3CB9A491-6465-4AA5-9D17-83B357ACDA8C}" srcOrd="2" destOrd="0" parTransId="{9DB9327C-CBA1-4A71-BB61-47C3A1F2845C}" sibTransId="{39D189DD-A3F5-470B-A802-42753C17EA13}"/>
    <dgm:cxn modelId="{DEEEA1AA-AE4A-4D09-9876-A090175B2D02}" type="presOf" srcId="{436BEFBC-991F-4A12-B1D3-CC4809FDCFAA}" destId="{BEC0CB1B-8000-4DF6-9487-932E7E72C760}" srcOrd="0" destOrd="0" presId="urn:microsoft.com/office/officeart/2005/8/layout/hList1"/>
    <dgm:cxn modelId="{E4BD8EB8-1BC1-475A-A008-C2DB6CE086F0}" type="presOf" srcId="{8D403042-EC2B-4BE7-BB27-6000CA2F10D7}" destId="{BEC0CB1B-8000-4DF6-9487-932E7E72C760}" srcOrd="0" destOrd="3" presId="urn:microsoft.com/office/officeart/2005/8/layout/hList1"/>
    <dgm:cxn modelId="{588023C8-8847-4651-93B4-B191D0DA5102}" type="presOf" srcId="{B483F42B-5EFA-4074-B283-CC772B137532}" destId="{862A6EA7-F83E-4E17-BFD4-1A8AE21C66EB}" srcOrd="0" destOrd="0" presId="urn:microsoft.com/office/officeart/2005/8/layout/hList1"/>
    <dgm:cxn modelId="{92F9C7C9-5173-453C-905C-0FA39FCE5D54}" srcId="{B483F42B-5EFA-4074-B283-CC772B137532}" destId="{8D403042-EC2B-4BE7-BB27-6000CA2F10D7}" srcOrd="3" destOrd="0" parTransId="{EB9E7E29-62CF-45A5-9F02-94893FB24191}" sibTransId="{A1E47898-72E6-4646-B36C-EDB5EA950310}"/>
    <dgm:cxn modelId="{D6B182F1-8AD8-44CF-A131-3516D0AEBFAB}" srcId="{D985A4D5-92F2-428E-89BF-E8EB30F9D30B}" destId="{AA43640F-F126-4094-8288-1712E478D7B1}" srcOrd="1" destOrd="0" parTransId="{EF1C1ABF-16CA-4665-AFCC-6E06004A1A70}" sibTransId="{A5EADF48-CAF4-443E-B1BB-CF5A382191B2}"/>
    <dgm:cxn modelId="{69650C56-BE43-4FFD-80EF-D8602357FB3A}" type="presParOf" srcId="{8D1D6AFC-413D-42EB-9A80-6E13F128303A}" destId="{D407792A-E3DC-4621-8377-4B2772F067E1}" srcOrd="0" destOrd="0" presId="urn:microsoft.com/office/officeart/2005/8/layout/hList1"/>
    <dgm:cxn modelId="{12CFE2E4-AFE2-4D39-AA46-5D7D0620D146}" type="presParOf" srcId="{D407792A-E3DC-4621-8377-4B2772F067E1}" destId="{862A6EA7-F83E-4E17-BFD4-1A8AE21C66EB}" srcOrd="0" destOrd="0" presId="urn:microsoft.com/office/officeart/2005/8/layout/hList1"/>
    <dgm:cxn modelId="{A84E0081-ED52-4846-822D-FA1DBD29EC0D}" type="presParOf" srcId="{D407792A-E3DC-4621-8377-4B2772F067E1}" destId="{BEC0CB1B-8000-4DF6-9487-932E7E72C7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A6983C-1DC1-460C-A9A1-B6A0FECCC4EB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B483F42B-5EFA-4074-B283-CC772B137532}">
      <dgm:prSet phldrT="[Texto]"/>
      <dgm:spPr/>
      <dgm:t>
        <a:bodyPr/>
        <a:lstStyle/>
        <a:p>
          <a:r>
            <a:rPr lang="es-ES" b="1" dirty="0"/>
            <a:t>IEEE 12207 (Norma Internacional para Procesos del Ciclo de Vida del Software):</a:t>
          </a:r>
          <a:endParaRPr lang="es-CR" dirty="0"/>
        </a:p>
      </dgm:t>
    </dgm:pt>
    <dgm:pt modelId="{DED987AE-6409-4E17-A1A7-FBB21BF00DE3}" type="parTrans" cxnId="{B844E315-552D-49C2-9832-0501F8147D59}">
      <dgm:prSet/>
      <dgm:spPr/>
      <dgm:t>
        <a:bodyPr/>
        <a:lstStyle/>
        <a:p>
          <a:endParaRPr lang="es-CR"/>
        </a:p>
      </dgm:t>
    </dgm:pt>
    <dgm:pt modelId="{9651E3E0-DC30-44F1-843C-23953FE42F69}" type="sibTrans" cxnId="{B844E315-552D-49C2-9832-0501F8147D59}">
      <dgm:prSet/>
      <dgm:spPr/>
      <dgm:t>
        <a:bodyPr/>
        <a:lstStyle/>
        <a:p>
          <a:endParaRPr lang="es-CR"/>
        </a:p>
      </dgm:t>
    </dgm:pt>
    <dgm:pt modelId="{F2A91947-B117-45BA-AB57-06A8D0369E0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dirty="0"/>
            <a:t>Propósito:</a:t>
          </a:r>
          <a:r>
            <a:rPr lang="es-ES" dirty="0"/>
            <a:t> Definir todos los procesos necesarios durante el ciclo de vida del software.</a:t>
          </a:r>
        </a:p>
      </dgm:t>
    </dgm:pt>
    <dgm:pt modelId="{C0B28149-3D21-4320-8102-22CD3EC44C37}" type="parTrans" cxnId="{A77FF5F9-74F7-440A-B2CF-062A3AEF1F9B}">
      <dgm:prSet/>
      <dgm:spPr/>
      <dgm:t>
        <a:bodyPr/>
        <a:lstStyle/>
        <a:p>
          <a:endParaRPr lang="es-CR"/>
        </a:p>
      </dgm:t>
    </dgm:pt>
    <dgm:pt modelId="{A872DEC0-407F-4C11-B88D-4A6E18CC5B80}" type="sibTrans" cxnId="{A77FF5F9-74F7-440A-B2CF-062A3AEF1F9B}">
      <dgm:prSet/>
      <dgm:spPr/>
      <dgm:t>
        <a:bodyPr/>
        <a:lstStyle/>
        <a:p>
          <a:endParaRPr lang="es-CR"/>
        </a:p>
      </dgm:t>
    </dgm:pt>
    <dgm:pt modelId="{17404274-336F-48A3-B8CE-0D769B015F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R" b="1" dirty="0"/>
            <a:t>Características:</a:t>
          </a:r>
          <a:endParaRPr lang="es-CR" dirty="0"/>
        </a:p>
      </dgm:t>
    </dgm:pt>
    <dgm:pt modelId="{EF14F939-BCB2-4C91-9123-5A10A2EDA2FD}" type="parTrans" cxnId="{9A96E65F-C485-48EC-AF0F-8E0952440697}">
      <dgm:prSet/>
      <dgm:spPr/>
      <dgm:t>
        <a:bodyPr/>
        <a:lstStyle/>
        <a:p>
          <a:endParaRPr lang="es-CR"/>
        </a:p>
      </dgm:t>
    </dgm:pt>
    <dgm:pt modelId="{76F6334D-B7F8-4BD2-8E1E-E40994F8CA5E}" type="sibTrans" cxnId="{9A96E65F-C485-48EC-AF0F-8E0952440697}">
      <dgm:prSet/>
      <dgm:spPr/>
      <dgm:t>
        <a:bodyPr/>
        <a:lstStyle/>
        <a:p>
          <a:endParaRPr lang="es-CR"/>
        </a:p>
      </dgm:t>
    </dgm:pt>
    <dgm:pt modelId="{60921D2F-DBA1-439E-81C5-EE0A8B4955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Incluye procesos de adquisición, suministro, desarrollo, operación y mantenimiento.</a:t>
          </a:r>
        </a:p>
      </dgm:t>
    </dgm:pt>
    <dgm:pt modelId="{1DA7EC10-6F7C-412C-9D97-BC74FC2BAB93}" type="parTrans" cxnId="{F593E5CA-EB2B-4E2F-8E11-13173A0569AB}">
      <dgm:prSet/>
      <dgm:spPr/>
      <dgm:t>
        <a:bodyPr/>
        <a:lstStyle/>
        <a:p>
          <a:endParaRPr lang="es-CR"/>
        </a:p>
      </dgm:t>
    </dgm:pt>
    <dgm:pt modelId="{A9DEA5F5-303A-469C-88B6-7EFFFA78EBE2}" type="sibTrans" cxnId="{F593E5CA-EB2B-4E2F-8E11-13173A0569AB}">
      <dgm:prSet/>
      <dgm:spPr/>
      <dgm:t>
        <a:bodyPr/>
        <a:lstStyle/>
        <a:p>
          <a:endParaRPr lang="es-CR"/>
        </a:p>
      </dgm:t>
    </dgm:pt>
    <dgm:pt modelId="{54613DB1-A0E8-41DF-B8AB-1F085AA257B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Define roles y responsabilidades claras.</a:t>
          </a:r>
        </a:p>
      </dgm:t>
    </dgm:pt>
    <dgm:pt modelId="{C6CF45C7-6BC6-470A-8479-8E5FB6166DF4}" type="parTrans" cxnId="{66074D9D-C1FF-4612-8B6A-0F73450E9B12}">
      <dgm:prSet/>
      <dgm:spPr/>
      <dgm:t>
        <a:bodyPr/>
        <a:lstStyle/>
        <a:p>
          <a:endParaRPr lang="es-CR"/>
        </a:p>
      </dgm:t>
    </dgm:pt>
    <dgm:pt modelId="{032FDC67-CFCB-49BB-BCF6-16F0F8D77E8C}" type="sibTrans" cxnId="{66074D9D-C1FF-4612-8B6A-0F73450E9B12}">
      <dgm:prSet/>
      <dgm:spPr/>
      <dgm:t>
        <a:bodyPr/>
        <a:lstStyle/>
        <a:p>
          <a:endParaRPr lang="es-CR"/>
        </a:p>
      </dgm:t>
    </dgm:pt>
    <dgm:pt modelId="{FF62DAD8-A733-413D-8576-7E956C58A7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dirty="0"/>
            <a:t>Uso:</a:t>
          </a:r>
          <a:r>
            <a:rPr lang="es-ES" dirty="0"/>
            <a:t> Aplicado en proyectos donde la documentación y la claridad en los procesos son críticas.</a:t>
          </a:r>
        </a:p>
      </dgm:t>
    </dgm:pt>
    <dgm:pt modelId="{B6343F17-EBCA-4512-A145-672BCFE104F3}" type="parTrans" cxnId="{AA5EF296-5D23-4501-B8E2-E21A24DD7B77}">
      <dgm:prSet/>
      <dgm:spPr/>
      <dgm:t>
        <a:bodyPr/>
        <a:lstStyle/>
        <a:p>
          <a:endParaRPr lang="es-CR"/>
        </a:p>
      </dgm:t>
    </dgm:pt>
    <dgm:pt modelId="{9C0B0F24-3008-424D-954D-1CC04AE43DD8}" type="sibTrans" cxnId="{AA5EF296-5D23-4501-B8E2-E21A24DD7B77}">
      <dgm:prSet/>
      <dgm:spPr/>
      <dgm:t>
        <a:bodyPr/>
        <a:lstStyle/>
        <a:p>
          <a:endParaRPr lang="es-CR"/>
        </a:p>
      </dgm:t>
    </dgm:pt>
    <dgm:pt modelId="{FB2D7B1D-820F-46F1-885B-EB46BAE40D7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ES" dirty="0"/>
        </a:p>
      </dgm:t>
    </dgm:pt>
    <dgm:pt modelId="{CB468818-2BE8-41B8-A913-BD9692749B9B}" type="parTrans" cxnId="{DAC28237-DB69-4784-B047-D4F5A86CBC13}">
      <dgm:prSet/>
      <dgm:spPr/>
      <dgm:t>
        <a:bodyPr/>
        <a:lstStyle/>
        <a:p>
          <a:endParaRPr lang="es-CR"/>
        </a:p>
      </dgm:t>
    </dgm:pt>
    <dgm:pt modelId="{8C2FAB99-4E21-44B1-B52B-490CD799EAE5}" type="sibTrans" cxnId="{DAC28237-DB69-4784-B047-D4F5A86CBC13}">
      <dgm:prSet/>
      <dgm:spPr/>
      <dgm:t>
        <a:bodyPr/>
        <a:lstStyle/>
        <a:p>
          <a:endParaRPr lang="es-CR"/>
        </a:p>
      </dgm:t>
    </dgm:pt>
    <dgm:pt modelId="{A9CD08FA-44BF-4BF4-8396-6DA1D0CB67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ES" dirty="0"/>
        </a:p>
      </dgm:t>
    </dgm:pt>
    <dgm:pt modelId="{7AEBB1B8-1734-4F90-AAE6-027985ADB066}" type="parTrans" cxnId="{4420D38A-9FD2-4066-80A0-52E9B1FBB0FF}">
      <dgm:prSet/>
      <dgm:spPr/>
      <dgm:t>
        <a:bodyPr/>
        <a:lstStyle/>
        <a:p>
          <a:endParaRPr lang="es-CR"/>
        </a:p>
      </dgm:t>
    </dgm:pt>
    <dgm:pt modelId="{E531D00B-3BC7-4858-B249-AA03992802D3}" type="sibTrans" cxnId="{4420D38A-9FD2-4066-80A0-52E9B1FBB0FF}">
      <dgm:prSet/>
      <dgm:spPr/>
      <dgm:t>
        <a:bodyPr/>
        <a:lstStyle/>
        <a:p>
          <a:endParaRPr lang="es-CR"/>
        </a:p>
      </dgm:t>
    </dgm:pt>
    <dgm:pt modelId="{0641395F-A31B-43F0-9543-D4DD8D31851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CR" dirty="0"/>
        </a:p>
      </dgm:t>
    </dgm:pt>
    <dgm:pt modelId="{910EF6DB-73F3-423E-9412-8836548C85F9}" type="parTrans" cxnId="{99FD3576-74BD-4A6F-ACC6-94579C187957}">
      <dgm:prSet/>
      <dgm:spPr/>
      <dgm:t>
        <a:bodyPr/>
        <a:lstStyle/>
        <a:p>
          <a:endParaRPr lang="es-CR"/>
        </a:p>
      </dgm:t>
    </dgm:pt>
    <dgm:pt modelId="{83F855FF-FA85-40DD-91B3-24CE2A254995}" type="sibTrans" cxnId="{99FD3576-74BD-4A6F-ACC6-94579C187957}">
      <dgm:prSet/>
      <dgm:spPr/>
      <dgm:t>
        <a:bodyPr/>
        <a:lstStyle/>
        <a:p>
          <a:endParaRPr lang="es-CR"/>
        </a:p>
      </dgm:t>
    </dgm:pt>
    <dgm:pt modelId="{8D1D6AFC-413D-42EB-9A80-6E13F128303A}" type="pres">
      <dgm:prSet presAssocID="{DEA6983C-1DC1-460C-A9A1-B6A0FECCC4EB}" presName="Name0" presStyleCnt="0">
        <dgm:presLayoutVars>
          <dgm:dir/>
          <dgm:animLvl val="lvl"/>
          <dgm:resizeHandles val="exact"/>
        </dgm:presLayoutVars>
      </dgm:prSet>
      <dgm:spPr/>
    </dgm:pt>
    <dgm:pt modelId="{D407792A-E3DC-4621-8377-4B2772F067E1}" type="pres">
      <dgm:prSet presAssocID="{B483F42B-5EFA-4074-B283-CC772B137532}" presName="composite" presStyleCnt="0"/>
      <dgm:spPr/>
    </dgm:pt>
    <dgm:pt modelId="{862A6EA7-F83E-4E17-BFD4-1A8AE21C66EB}" type="pres">
      <dgm:prSet presAssocID="{B483F42B-5EFA-4074-B283-CC772B137532}" presName="parTx" presStyleLbl="alignNode1" presStyleIdx="0" presStyleCnt="1" custLinFactNeighborX="13146" custLinFactNeighborY="-133">
        <dgm:presLayoutVars>
          <dgm:chMax val="0"/>
          <dgm:chPref val="0"/>
          <dgm:bulletEnabled val="1"/>
        </dgm:presLayoutVars>
      </dgm:prSet>
      <dgm:spPr/>
    </dgm:pt>
    <dgm:pt modelId="{BEC0CB1B-8000-4DF6-9487-932E7E72C760}" type="pres">
      <dgm:prSet presAssocID="{B483F42B-5EFA-4074-B283-CC772B137532}" presName="desTx" presStyleLbl="alignAccFollowNode1" presStyleIdx="0" presStyleCnt="1" custScaleY="100484">
        <dgm:presLayoutVars>
          <dgm:bulletEnabled val="1"/>
        </dgm:presLayoutVars>
      </dgm:prSet>
      <dgm:spPr/>
    </dgm:pt>
  </dgm:ptLst>
  <dgm:cxnLst>
    <dgm:cxn modelId="{B844E315-552D-49C2-9832-0501F8147D59}" srcId="{DEA6983C-1DC1-460C-A9A1-B6A0FECCC4EB}" destId="{B483F42B-5EFA-4074-B283-CC772B137532}" srcOrd="0" destOrd="0" parTransId="{DED987AE-6409-4E17-A1A7-FBB21BF00DE3}" sibTransId="{9651E3E0-DC30-44F1-843C-23953FE42F69}"/>
    <dgm:cxn modelId="{1A1FF315-4704-41B8-82EF-38FF322C25B7}" type="presOf" srcId="{A9CD08FA-44BF-4BF4-8396-6DA1D0CB6708}" destId="{BEC0CB1B-8000-4DF6-9487-932E7E72C760}" srcOrd="0" destOrd="1" presId="urn:microsoft.com/office/officeart/2005/8/layout/hList1"/>
    <dgm:cxn modelId="{E5D1F319-A091-4819-9214-A6DF167ACD13}" type="presOf" srcId="{0641395F-A31B-43F0-9543-D4DD8D318515}" destId="{BEC0CB1B-8000-4DF6-9487-932E7E72C760}" srcOrd="0" destOrd="3" presId="urn:microsoft.com/office/officeart/2005/8/layout/hList1"/>
    <dgm:cxn modelId="{BC89411F-61FF-4592-8D89-4829D1239BE8}" type="presOf" srcId="{17404274-336F-48A3-B8CE-0D769B015F78}" destId="{BEC0CB1B-8000-4DF6-9487-932E7E72C760}" srcOrd="0" destOrd="2" presId="urn:microsoft.com/office/officeart/2005/8/layout/hList1"/>
    <dgm:cxn modelId="{6A005025-3EFD-4D0C-BEF9-47594C9C7C64}" type="presOf" srcId="{FF62DAD8-A733-413D-8576-7E956C58A707}" destId="{BEC0CB1B-8000-4DF6-9487-932E7E72C760}" srcOrd="0" destOrd="7" presId="urn:microsoft.com/office/officeart/2005/8/layout/hList1"/>
    <dgm:cxn modelId="{55E6F12D-3622-46BF-8BB8-EBD2B0D656A8}" type="presOf" srcId="{F2A91947-B117-45BA-AB57-06A8D0369E06}" destId="{BEC0CB1B-8000-4DF6-9487-932E7E72C760}" srcOrd="0" destOrd="0" presId="urn:microsoft.com/office/officeart/2005/8/layout/hList1"/>
    <dgm:cxn modelId="{DAC28237-DB69-4784-B047-D4F5A86CBC13}" srcId="{0641395F-A31B-43F0-9543-D4DD8D318515}" destId="{FB2D7B1D-820F-46F1-885B-EB46BAE40D73}" srcOrd="2" destOrd="0" parTransId="{CB468818-2BE8-41B8-A913-BD9692749B9B}" sibTransId="{8C2FAB99-4E21-44B1-B52B-490CD799EAE5}"/>
    <dgm:cxn modelId="{9A96E65F-C485-48EC-AF0F-8E0952440697}" srcId="{B483F42B-5EFA-4074-B283-CC772B137532}" destId="{17404274-336F-48A3-B8CE-0D769B015F78}" srcOrd="2" destOrd="0" parTransId="{EF14F939-BCB2-4C91-9123-5A10A2EDA2FD}" sibTransId="{76F6334D-B7F8-4BD2-8E1E-E40994F8CA5E}"/>
    <dgm:cxn modelId="{E6CF1849-CA9C-4556-8ED4-2959C4DECC29}" type="presOf" srcId="{DEA6983C-1DC1-460C-A9A1-B6A0FECCC4EB}" destId="{8D1D6AFC-413D-42EB-9A80-6E13F128303A}" srcOrd="0" destOrd="0" presId="urn:microsoft.com/office/officeart/2005/8/layout/hList1"/>
    <dgm:cxn modelId="{0614D849-78E8-4F87-A8ED-3B839F3C22A2}" type="presOf" srcId="{60921D2F-DBA1-439E-81C5-EE0A8B495564}" destId="{BEC0CB1B-8000-4DF6-9487-932E7E72C760}" srcOrd="0" destOrd="4" presId="urn:microsoft.com/office/officeart/2005/8/layout/hList1"/>
    <dgm:cxn modelId="{99FD3576-74BD-4A6F-ACC6-94579C187957}" srcId="{B483F42B-5EFA-4074-B283-CC772B137532}" destId="{0641395F-A31B-43F0-9543-D4DD8D318515}" srcOrd="3" destOrd="0" parTransId="{910EF6DB-73F3-423E-9412-8836548C85F9}" sibTransId="{83F855FF-FA85-40DD-91B3-24CE2A254995}"/>
    <dgm:cxn modelId="{B12A9F86-303E-420C-B93E-AECCCE87902D}" type="presOf" srcId="{FB2D7B1D-820F-46F1-885B-EB46BAE40D73}" destId="{BEC0CB1B-8000-4DF6-9487-932E7E72C760}" srcOrd="0" destOrd="6" presId="urn:microsoft.com/office/officeart/2005/8/layout/hList1"/>
    <dgm:cxn modelId="{4420D38A-9FD2-4066-80A0-52E9B1FBB0FF}" srcId="{B483F42B-5EFA-4074-B283-CC772B137532}" destId="{A9CD08FA-44BF-4BF4-8396-6DA1D0CB6708}" srcOrd="1" destOrd="0" parTransId="{7AEBB1B8-1734-4F90-AAE6-027985ADB066}" sibTransId="{E531D00B-3BC7-4858-B249-AA03992802D3}"/>
    <dgm:cxn modelId="{AA5EF296-5D23-4501-B8E2-E21A24DD7B77}" srcId="{B483F42B-5EFA-4074-B283-CC772B137532}" destId="{FF62DAD8-A733-413D-8576-7E956C58A707}" srcOrd="4" destOrd="0" parTransId="{B6343F17-EBCA-4512-A145-672BCFE104F3}" sibTransId="{9C0B0F24-3008-424D-954D-1CC04AE43DD8}"/>
    <dgm:cxn modelId="{66074D9D-C1FF-4612-8B6A-0F73450E9B12}" srcId="{0641395F-A31B-43F0-9543-D4DD8D318515}" destId="{54613DB1-A0E8-41DF-B8AB-1F085AA257B5}" srcOrd="1" destOrd="0" parTransId="{C6CF45C7-6BC6-470A-8479-8E5FB6166DF4}" sibTransId="{032FDC67-CFCB-49BB-BCF6-16F0F8D77E8C}"/>
    <dgm:cxn modelId="{588023C8-8847-4651-93B4-B191D0DA5102}" type="presOf" srcId="{B483F42B-5EFA-4074-B283-CC772B137532}" destId="{862A6EA7-F83E-4E17-BFD4-1A8AE21C66EB}" srcOrd="0" destOrd="0" presId="urn:microsoft.com/office/officeart/2005/8/layout/hList1"/>
    <dgm:cxn modelId="{F593E5CA-EB2B-4E2F-8E11-13173A0569AB}" srcId="{0641395F-A31B-43F0-9543-D4DD8D318515}" destId="{60921D2F-DBA1-439E-81C5-EE0A8B495564}" srcOrd="0" destOrd="0" parTransId="{1DA7EC10-6F7C-412C-9D97-BC74FC2BAB93}" sibTransId="{A9DEA5F5-303A-469C-88B6-7EFFFA78EBE2}"/>
    <dgm:cxn modelId="{B7269EF5-9852-47CD-B7AB-2AD1F004130D}" type="presOf" srcId="{54613DB1-A0E8-41DF-B8AB-1F085AA257B5}" destId="{BEC0CB1B-8000-4DF6-9487-932E7E72C760}" srcOrd="0" destOrd="5" presId="urn:microsoft.com/office/officeart/2005/8/layout/hList1"/>
    <dgm:cxn modelId="{A77FF5F9-74F7-440A-B2CF-062A3AEF1F9B}" srcId="{B483F42B-5EFA-4074-B283-CC772B137532}" destId="{F2A91947-B117-45BA-AB57-06A8D0369E06}" srcOrd="0" destOrd="0" parTransId="{C0B28149-3D21-4320-8102-22CD3EC44C37}" sibTransId="{A872DEC0-407F-4C11-B88D-4A6E18CC5B80}"/>
    <dgm:cxn modelId="{69650C56-BE43-4FFD-80EF-D8602357FB3A}" type="presParOf" srcId="{8D1D6AFC-413D-42EB-9A80-6E13F128303A}" destId="{D407792A-E3DC-4621-8377-4B2772F067E1}" srcOrd="0" destOrd="0" presId="urn:microsoft.com/office/officeart/2005/8/layout/hList1"/>
    <dgm:cxn modelId="{12CFE2E4-AFE2-4D39-AA46-5D7D0620D146}" type="presParOf" srcId="{D407792A-E3DC-4621-8377-4B2772F067E1}" destId="{862A6EA7-F83E-4E17-BFD4-1A8AE21C66EB}" srcOrd="0" destOrd="0" presId="urn:microsoft.com/office/officeart/2005/8/layout/hList1"/>
    <dgm:cxn modelId="{A84E0081-ED52-4846-822D-FA1DBD29EC0D}" type="presParOf" srcId="{D407792A-E3DC-4621-8377-4B2772F067E1}" destId="{BEC0CB1B-8000-4DF6-9487-932E7E72C76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A6983C-1DC1-460C-A9A1-B6A0FECCC4EB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3CB9A491-6465-4AA5-9D17-83B357ACDA8C}">
      <dgm:prSet custT="1"/>
      <dgm:spPr/>
      <dgm:t>
        <a:bodyPr/>
        <a:lstStyle/>
        <a:p>
          <a:r>
            <a:rPr lang="es-CR" sz="1800" b="1" dirty="0"/>
            <a:t>ISO 9001 para software</a:t>
          </a:r>
          <a:endParaRPr lang="es-ES" sz="3600" dirty="0"/>
        </a:p>
      </dgm:t>
    </dgm:pt>
    <dgm:pt modelId="{9DB9327C-CBA1-4A71-BB61-47C3A1F2845C}" type="parTrans" cxnId="{743B43A8-83A0-4CB7-ABA1-97C6032E75B0}">
      <dgm:prSet/>
      <dgm:spPr/>
      <dgm:t>
        <a:bodyPr/>
        <a:lstStyle/>
        <a:p>
          <a:endParaRPr lang="es-CR"/>
        </a:p>
      </dgm:t>
    </dgm:pt>
    <dgm:pt modelId="{39D189DD-A3F5-470B-A802-42753C17EA13}" type="sibTrans" cxnId="{743B43A8-83A0-4CB7-ABA1-97C6032E75B0}">
      <dgm:prSet/>
      <dgm:spPr/>
      <dgm:t>
        <a:bodyPr/>
        <a:lstStyle/>
        <a:p>
          <a:endParaRPr lang="es-CR"/>
        </a:p>
      </dgm:t>
    </dgm:pt>
    <dgm:pt modelId="{C6BA0B04-980A-4AA2-A44B-BFF7DCED25A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dirty="0"/>
            <a:t>Fomenta la mejora continua y la satisfacción del cliente</a:t>
          </a:r>
          <a:r>
            <a:rPr lang="es-ES" sz="2000" dirty="0"/>
            <a:t>.</a:t>
          </a:r>
        </a:p>
      </dgm:t>
    </dgm:pt>
    <dgm:pt modelId="{DFDEBB4B-5882-4BEB-BD9C-DBF41C0A9E72}" type="sibTrans" cxnId="{69802A8F-DCB6-46B0-AEDC-79BD5E02B0B7}">
      <dgm:prSet/>
      <dgm:spPr/>
      <dgm:t>
        <a:bodyPr/>
        <a:lstStyle/>
        <a:p>
          <a:endParaRPr lang="es-CR"/>
        </a:p>
      </dgm:t>
    </dgm:pt>
    <dgm:pt modelId="{F9665E9A-D1DB-463C-84EA-4376056E069A}" type="parTrans" cxnId="{69802A8F-DCB6-46B0-AEDC-79BD5E02B0B7}">
      <dgm:prSet/>
      <dgm:spPr/>
      <dgm:t>
        <a:bodyPr/>
        <a:lstStyle/>
        <a:p>
          <a:endParaRPr lang="es-CR"/>
        </a:p>
      </dgm:t>
    </dgm:pt>
    <dgm:pt modelId="{439AC4F0-A93C-4683-A1C7-A8C7FF7868E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b="1" dirty="0"/>
            <a:t>Propósito:</a:t>
          </a:r>
          <a:r>
            <a:rPr lang="es-ES" sz="1400" dirty="0"/>
            <a:t> Garantizar la gestión de calidad en los procesos organizativos, incluido el software.</a:t>
          </a:r>
        </a:p>
      </dgm:t>
    </dgm:pt>
    <dgm:pt modelId="{0B9EA8E1-99D4-48A9-B4FF-3EF8203ECC21}" type="sibTrans" cxnId="{93CEB16F-8E5E-485C-97DB-6113D9BC1243}">
      <dgm:prSet/>
      <dgm:spPr/>
      <dgm:t>
        <a:bodyPr/>
        <a:lstStyle/>
        <a:p>
          <a:endParaRPr lang="es-CR"/>
        </a:p>
      </dgm:t>
    </dgm:pt>
    <dgm:pt modelId="{D8002505-E1A9-4526-828E-2EF4BBA524EC}" type="parTrans" cxnId="{93CEB16F-8E5E-485C-97DB-6113D9BC1243}">
      <dgm:prSet/>
      <dgm:spPr/>
      <dgm:t>
        <a:bodyPr/>
        <a:lstStyle/>
        <a:p>
          <a:endParaRPr lang="es-CR"/>
        </a:p>
      </dgm:t>
    </dgm:pt>
    <dgm:pt modelId="{30EBBEE6-4828-444F-B4F6-98E2624D54B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CR" sz="1400" dirty="0"/>
        </a:p>
      </dgm:t>
    </dgm:pt>
    <dgm:pt modelId="{8FB68C61-EFC6-484D-B5CA-140C5086AC80}" type="sibTrans" cxnId="{0EAC96F6-C65B-4780-A02B-35EE33C6171E}">
      <dgm:prSet/>
      <dgm:spPr/>
      <dgm:t>
        <a:bodyPr/>
        <a:lstStyle/>
        <a:p>
          <a:endParaRPr lang="es-CR"/>
        </a:p>
      </dgm:t>
    </dgm:pt>
    <dgm:pt modelId="{5C9FD4D1-3370-4CB1-87D5-2600F3361473}" type="parTrans" cxnId="{0EAC96F6-C65B-4780-A02B-35EE33C6171E}">
      <dgm:prSet/>
      <dgm:spPr/>
      <dgm:t>
        <a:bodyPr/>
        <a:lstStyle/>
        <a:p>
          <a:endParaRPr lang="es-CR"/>
        </a:p>
      </dgm:t>
    </dgm:pt>
    <dgm:pt modelId="{FDE7895F-EC23-403F-A3F7-DA89F7B4C98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R" sz="1400" b="1" dirty="0"/>
            <a:t>Características:</a:t>
          </a:r>
          <a:endParaRPr lang="es-CR" sz="1400" dirty="0"/>
        </a:p>
      </dgm:t>
    </dgm:pt>
    <dgm:pt modelId="{3B8A1A50-311A-4F65-BB79-C8FCCB8451AD}" type="sibTrans" cxnId="{CA302F7C-D0F1-455A-B758-C8241C0B23FD}">
      <dgm:prSet/>
      <dgm:spPr/>
      <dgm:t>
        <a:bodyPr/>
        <a:lstStyle/>
        <a:p>
          <a:endParaRPr lang="es-CR"/>
        </a:p>
      </dgm:t>
    </dgm:pt>
    <dgm:pt modelId="{FC6BE10D-F915-4430-BEE1-C1FCF32894C5}" type="parTrans" cxnId="{CA302F7C-D0F1-455A-B758-C8241C0B23FD}">
      <dgm:prSet/>
      <dgm:spPr/>
      <dgm:t>
        <a:bodyPr/>
        <a:lstStyle/>
        <a:p>
          <a:endParaRPr lang="es-CR"/>
        </a:p>
      </dgm:t>
    </dgm:pt>
    <dgm:pt modelId="{E131B378-F052-4890-92E7-FB8AADB1AFB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CR" sz="1400" dirty="0"/>
        </a:p>
      </dgm:t>
    </dgm:pt>
    <dgm:pt modelId="{C09881C6-0BE5-4516-AA31-9C695FD8807C}" type="sibTrans" cxnId="{66BA8D35-FA5E-40CF-83A3-E46C3019A36C}">
      <dgm:prSet/>
      <dgm:spPr/>
      <dgm:t>
        <a:bodyPr/>
        <a:lstStyle/>
        <a:p>
          <a:endParaRPr lang="es-CR"/>
        </a:p>
      </dgm:t>
    </dgm:pt>
    <dgm:pt modelId="{A25D0731-71C8-4829-AB1D-1EAB62F0C622}" type="parTrans" cxnId="{66BA8D35-FA5E-40CF-83A3-E46C3019A36C}">
      <dgm:prSet/>
      <dgm:spPr/>
      <dgm:t>
        <a:bodyPr/>
        <a:lstStyle/>
        <a:p>
          <a:endParaRPr lang="es-CR"/>
        </a:p>
      </dgm:t>
    </dgm:pt>
    <dgm:pt modelId="{801B745E-0BC9-4A24-8FBF-CB5B8843DE6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400" dirty="0"/>
            <a:t>Estándar genérico aplicable a diferentes industrias.</a:t>
          </a:r>
        </a:p>
      </dgm:t>
    </dgm:pt>
    <dgm:pt modelId="{9317C365-2D81-49E8-A0FA-A852BF73FE75}" type="sibTrans" cxnId="{84D03B43-5F36-42A7-AC39-3542A3C119C0}">
      <dgm:prSet/>
      <dgm:spPr/>
      <dgm:t>
        <a:bodyPr/>
        <a:lstStyle/>
        <a:p>
          <a:endParaRPr lang="es-CR"/>
        </a:p>
      </dgm:t>
    </dgm:pt>
    <dgm:pt modelId="{6E9AA18C-DBA7-4558-9DE4-9013B06850A8}" type="parTrans" cxnId="{84D03B43-5F36-42A7-AC39-3542A3C119C0}">
      <dgm:prSet/>
      <dgm:spPr/>
      <dgm:t>
        <a:bodyPr/>
        <a:lstStyle/>
        <a:p>
          <a:endParaRPr lang="es-CR"/>
        </a:p>
      </dgm:t>
    </dgm:pt>
    <dgm:pt modelId="{8D1D6AFC-413D-42EB-9A80-6E13F128303A}" type="pres">
      <dgm:prSet presAssocID="{DEA6983C-1DC1-460C-A9A1-B6A0FECCC4EB}" presName="Name0" presStyleCnt="0">
        <dgm:presLayoutVars>
          <dgm:dir/>
          <dgm:animLvl val="lvl"/>
          <dgm:resizeHandles val="exact"/>
        </dgm:presLayoutVars>
      </dgm:prSet>
      <dgm:spPr/>
    </dgm:pt>
    <dgm:pt modelId="{DBDDEB81-9989-43AC-B04E-446B396E42B5}" type="pres">
      <dgm:prSet presAssocID="{3CB9A491-6465-4AA5-9D17-83B357ACDA8C}" presName="composite" presStyleCnt="0"/>
      <dgm:spPr/>
    </dgm:pt>
    <dgm:pt modelId="{4DEC0F23-D36F-4A5F-8C9D-1EE159E9D339}" type="pres">
      <dgm:prSet presAssocID="{3CB9A491-6465-4AA5-9D17-83B357ACDA8C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6CF32EB7-A09A-47FE-BAEA-67DDB822666F}" type="pres">
      <dgm:prSet presAssocID="{3CB9A491-6465-4AA5-9D17-83B357ACDA8C}" presName="desTx" presStyleLbl="alignAccFollowNode1" presStyleIdx="0" presStyleCnt="1" custLinFactNeighborY="-2310">
        <dgm:presLayoutVars>
          <dgm:bulletEnabled val="1"/>
        </dgm:presLayoutVars>
      </dgm:prSet>
      <dgm:spPr/>
    </dgm:pt>
  </dgm:ptLst>
  <dgm:cxnLst>
    <dgm:cxn modelId="{4C308622-E266-4C6B-B0B6-2038478CE137}" type="presOf" srcId="{3CB9A491-6465-4AA5-9D17-83B357ACDA8C}" destId="{4DEC0F23-D36F-4A5F-8C9D-1EE159E9D339}" srcOrd="0" destOrd="0" presId="urn:microsoft.com/office/officeart/2005/8/layout/hList1"/>
    <dgm:cxn modelId="{66BA8D35-FA5E-40CF-83A3-E46C3019A36C}" srcId="{3CB9A491-6465-4AA5-9D17-83B357ACDA8C}" destId="{E131B378-F052-4890-92E7-FB8AADB1AFB3}" srcOrd="3" destOrd="0" parTransId="{A25D0731-71C8-4829-AB1D-1EAB62F0C622}" sibTransId="{C09881C6-0BE5-4516-AA31-9C695FD8807C}"/>
    <dgm:cxn modelId="{58D0A35F-B982-487E-A9D3-959C589DD197}" type="presOf" srcId="{30EBBEE6-4828-444F-B4F6-98E2624D54B5}" destId="{6CF32EB7-A09A-47FE-BAEA-67DDB822666F}" srcOrd="0" destOrd="1" presId="urn:microsoft.com/office/officeart/2005/8/layout/hList1"/>
    <dgm:cxn modelId="{84D03B43-5F36-42A7-AC39-3542A3C119C0}" srcId="{E131B378-F052-4890-92E7-FB8AADB1AFB3}" destId="{801B745E-0BC9-4A24-8FBF-CB5B8843DE6F}" srcOrd="0" destOrd="0" parTransId="{6E9AA18C-DBA7-4558-9DE4-9013B06850A8}" sibTransId="{9317C365-2D81-49E8-A0FA-A852BF73FE75}"/>
    <dgm:cxn modelId="{E6CF1849-CA9C-4556-8ED4-2959C4DECC29}" type="presOf" srcId="{DEA6983C-1DC1-460C-A9A1-B6A0FECCC4EB}" destId="{8D1D6AFC-413D-42EB-9A80-6E13F128303A}" srcOrd="0" destOrd="0" presId="urn:microsoft.com/office/officeart/2005/8/layout/hList1"/>
    <dgm:cxn modelId="{93CEB16F-8E5E-485C-97DB-6113D9BC1243}" srcId="{3CB9A491-6465-4AA5-9D17-83B357ACDA8C}" destId="{439AC4F0-A93C-4683-A1C7-A8C7FF7868E8}" srcOrd="0" destOrd="0" parTransId="{D8002505-E1A9-4526-828E-2EF4BBA524EC}" sibTransId="{0B9EA8E1-99D4-48A9-B4FF-3EF8203ECC21}"/>
    <dgm:cxn modelId="{5A747257-2A3C-4B0E-A023-545B16DBDEC4}" type="presOf" srcId="{FDE7895F-EC23-403F-A3F7-DA89F7B4C980}" destId="{6CF32EB7-A09A-47FE-BAEA-67DDB822666F}" srcOrd="0" destOrd="2" presId="urn:microsoft.com/office/officeart/2005/8/layout/hList1"/>
    <dgm:cxn modelId="{CA302F7C-D0F1-455A-B758-C8241C0B23FD}" srcId="{3CB9A491-6465-4AA5-9D17-83B357ACDA8C}" destId="{FDE7895F-EC23-403F-A3F7-DA89F7B4C980}" srcOrd="2" destOrd="0" parTransId="{FC6BE10D-F915-4430-BEE1-C1FCF32894C5}" sibTransId="{3B8A1A50-311A-4F65-BB79-C8FCCB8451AD}"/>
    <dgm:cxn modelId="{D88BF481-1EDF-4E95-8090-29A8C0EB2E22}" type="presOf" srcId="{801B745E-0BC9-4A24-8FBF-CB5B8843DE6F}" destId="{6CF32EB7-A09A-47FE-BAEA-67DDB822666F}" srcOrd="0" destOrd="4" presId="urn:microsoft.com/office/officeart/2005/8/layout/hList1"/>
    <dgm:cxn modelId="{69802A8F-DCB6-46B0-AEDC-79BD5E02B0B7}" srcId="{E131B378-F052-4890-92E7-FB8AADB1AFB3}" destId="{C6BA0B04-980A-4AA2-A44B-BFF7DCED25AD}" srcOrd="1" destOrd="0" parTransId="{F9665E9A-D1DB-463C-84EA-4376056E069A}" sibTransId="{DFDEBB4B-5882-4BEB-BD9C-DBF41C0A9E72}"/>
    <dgm:cxn modelId="{743B43A8-83A0-4CB7-ABA1-97C6032E75B0}" srcId="{DEA6983C-1DC1-460C-A9A1-B6A0FECCC4EB}" destId="{3CB9A491-6465-4AA5-9D17-83B357ACDA8C}" srcOrd="0" destOrd="0" parTransId="{9DB9327C-CBA1-4A71-BB61-47C3A1F2845C}" sibTransId="{39D189DD-A3F5-470B-A802-42753C17EA13}"/>
    <dgm:cxn modelId="{762971C6-7F63-40C0-B0EF-B28DB0187AD3}" type="presOf" srcId="{E131B378-F052-4890-92E7-FB8AADB1AFB3}" destId="{6CF32EB7-A09A-47FE-BAEA-67DDB822666F}" srcOrd="0" destOrd="3" presId="urn:microsoft.com/office/officeart/2005/8/layout/hList1"/>
    <dgm:cxn modelId="{564B10D1-99B5-4F6C-B325-98EAD5673251}" type="presOf" srcId="{C6BA0B04-980A-4AA2-A44B-BFF7DCED25AD}" destId="{6CF32EB7-A09A-47FE-BAEA-67DDB822666F}" srcOrd="0" destOrd="5" presId="urn:microsoft.com/office/officeart/2005/8/layout/hList1"/>
    <dgm:cxn modelId="{7439B0E1-240D-4E18-8E35-BD692130BB59}" type="presOf" srcId="{439AC4F0-A93C-4683-A1C7-A8C7FF7868E8}" destId="{6CF32EB7-A09A-47FE-BAEA-67DDB822666F}" srcOrd="0" destOrd="0" presId="urn:microsoft.com/office/officeart/2005/8/layout/hList1"/>
    <dgm:cxn modelId="{0EAC96F6-C65B-4780-A02B-35EE33C6171E}" srcId="{3CB9A491-6465-4AA5-9D17-83B357ACDA8C}" destId="{30EBBEE6-4828-444F-B4F6-98E2624D54B5}" srcOrd="1" destOrd="0" parTransId="{5C9FD4D1-3370-4CB1-87D5-2600F3361473}" sibTransId="{8FB68C61-EFC6-484D-B5CA-140C5086AC80}"/>
    <dgm:cxn modelId="{6885EBD3-9ECC-4E50-BA11-FBB7B627141C}" type="presParOf" srcId="{8D1D6AFC-413D-42EB-9A80-6E13F128303A}" destId="{DBDDEB81-9989-43AC-B04E-446B396E42B5}" srcOrd="0" destOrd="0" presId="urn:microsoft.com/office/officeart/2005/8/layout/hList1"/>
    <dgm:cxn modelId="{C1EA232C-718C-49C8-ADE4-5F3D24F2CB52}" type="presParOf" srcId="{DBDDEB81-9989-43AC-B04E-446B396E42B5}" destId="{4DEC0F23-D36F-4A5F-8C9D-1EE159E9D339}" srcOrd="0" destOrd="0" presId="urn:microsoft.com/office/officeart/2005/8/layout/hList1"/>
    <dgm:cxn modelId="{A1F88D44-7809-457F-9711-4DDED1274CFD}" type="presParOf" srcId="{DBDDEB81-9989-43AC-B04E-446B396E42B5}" destId="{6CF32EB7-A09A-47FE-BAEA-67DDB822666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F2E0A-ABB2-46E4-8898-2234C97F0B54}">
      <dsp:nvSpPr>
        <dsp:cNvPr id="0" name=""/>
        <dsp:cNvSpPr/>
      </dsp:nvSpPr>
      <dsp:spPr>
        <a:xfrm>
          <a:off x="3026" y="684494"/>
          <a:ext cx="1819738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Organización:</a:t>
          </a:r>
          <a:endParaRPr lang="es-CR" sz="1400" kern="1200" dirty="0"/>
        </a:p>
      </dsp:txBody>
      <dsp:txXfrm>
        <a:off x="3026" y="684494"/>
        <a:ext cx="1819738" cy="403200"/>
      </dsp:txXfrm>
    </dsp:sp>
    <dsp:sp modelId="{0E59F39F-5DA5-4908-919A-8E5CD48EB100}">
      <dsp:nvSpPr>
        <dsp:cNvPr id="0" name=""/>
        <dsp:cNvSpPr/>
      </dsp:nvSpPr>
      <dsp:spPr>
        <a:xfrm>
          <a:off x="3026" y="1087694"/>
          <a:ext cx="1819738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Implementación de procesos estandarizados en toda la empresa.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Enfoque en la alineación con objetivos estratégicos y estándares de calidad.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Ejemplo: Uso de CMMI para evaluar y mejorar la madurez de los procesos organizativos.</a:t>
          </a:r>
          <a:endParaRPr lang="es-CR" sz="1400" kern="1200" dirty="0"/>
        </a:p>
      </dsp:txBody>
      <dsp:txXfrm>
        <a:off x="3026" y="1087694"/>
        <a:ext cx="1819738" cy="3842999"/>
      </dsp:txXfrm>
    </dsp:sp>
    <dsp:sp modelId="{277C16E9-FEAC-447D-87AB-3C08B4ECE2A1}">
      <dsp:nvSpPr>
        <dsp:cNvPr id="0" name=""/>
        <dsp:cNvSpPr/>
      </dsp:nvSpPr>
      <dsp:spPr>
        <a:xfrm>
          <a:off x="2077528" y="684494"/>
          <a:ext cx="1819738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Proyecto:</a:t>
          </a:r>
          <a:endParaRPr lang="es-CR" sz="1400" kern="1200" dirty="0"/>
        </a:p>
      </dsp:txBody>
      <dsp:txXfrm>
        <a:off x="2077528" y="684494"/>
        <a:ext cx="1819738" cy="403200"/>
      </dsp:txXfrm>
    </dsp:sp>
    <dsp:sp modelId="{A8B01541-E1B1-4CA0-9C72-00FCCCD1C217}">
      <dsp:nvSpPr>
        <dsp:cNvPr id="0" name=""/>
        <dsp:cNvSpPr/>
      </dsp:nvSpPr>
      <dsp:spPr>
        <a:xfrm>
          <a:off x="2077528" y="1087694"/>
          <a:ext cx="1819738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Personalización del modelo para adaptarse a las necesidades de un proyecto específico.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Control detallado de tareas, recursos y entregables del proyecto.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Ejemplo: Aplicación de Scrum o Cascada en un proyecto único,</a:t>
          </a:r>
          <a:endParaRPr lang="es-CR" sz="1400" kern="1200" dirty="0"/>
        </a:p>
      </dsp:txBody>
      <dsp:txXfrm>
        <a:off x="2077528" y="1087694"/>
        <a:ext cx="1819738" cy="3842999"/>
      </dsp:txXfrm>
    </dsp:sp>
    <dsp:sp modelId="{A126952B-FFDA-45CD-9B0C-ED50D24AD595}">
      <dsp:nvSpPr>
        <dsp:cNvPr id="0" name=""/>
        <dsp:cNvSpPr/>
      </dsp:nvSpPr>
      <dsp:spPr>
        <a:xfrm>
          <a:off x="4152029" y="684494"/>
          <a:ext cx="1819738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Equipo:</a:t>
          </a:r>
          <a:endParaRPr lang="es-CR" sz="1400" kern="1200" dirty="0"/>
        </a:p>
      </dsp:txBody>
      <dsp:txXfrm>
        <a:off x="4152029" y="684494"/>
        <a:ext cx="1819738" cy="403200"/>
      </dsp:txXfrm>
    </dsp:sp>
    <dsp:sp modelId="{28FAD755-1DBB-4A29-A31F-61C2AC50616B}">
      <dsp:nvSpPr>
        <dsp:cNvPr id="0" name=""/>
        <dsp:cNvSpPr/>
      </dsp:nvSpPr>
      <dsp:spPr>
        <a:xfrm>
          <a:off x="4152029" y="1087694"/>
          <a:ext cx="1819738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Dinámicas y metodologías que favorecen la colaboración y la productividad dentro de un equipo.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Enfoque en la asignación de roles, responsabilidades y comunicación,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Ejemplo: Equipos ágiles trabajando en iteraciones cortas.</a:t>
          </a:r>
          <a:endParaRPr lang="es-CR" sz="1400" kern="1200" dirty="0"/>
        </a:p>
      </dsp:txBody>
      <dsp:txXfrm>
        <a:off x="4152029" y="1087694"/>
        <a:ext cx="1819738" cy="3842999"/>
      </dsp:txXfrm>
    </dsp:sp>
    <dsp:sp modelId="{0A38EC9F-2DCD-42D7-B3AC-4D3E08BD79AB}">
      <dsp:nvSpPr>
        <dsp:cNvPr id="0" name=""/>
        <dsp:cNvSpPr/>
      </dsp:nvSpPr>
      <dsp:spPr>
        <a:xfrm>
          <a:off x="6226531" y="684494"/>
          <a:ext cx="1819738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Individuo:</a:t>
          </a:r>
          <a:endParaRPr lang="es-CR" sz="1400" kern="1200" dirty="0"/>
        </a:p>
      </dsp:txBody>
      <dsp:txXfrm>
        <a:off x="6226531" y="684494"/>
        <a:ext cx="1819738" cy="403200"/>
      </dsp:txXfrm>
    </dsp:sp>
    <dsp:sp modelId="{135D51B3-B43D-4C74-972D-AD4B0311DF99}">
      <dsp:nvSpPr>
        <dsp:cNvPr id="0" name=""/>
        <dsp:cNvSpPr/>
      </dsp:nvSpPr>
      <dsp:spPr>
        <a:xfrm>
          <a:off x="6226531" y="1087694"/>
          <a:ext cx="1819738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Enfoque en la productividad personal y el cumplimiento de tareas asignadas.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Uso de herramientas de soporte para gestionar tiempo y calidad.</a:t>
          </a:r>
          <a:endParaRPr lang="es-CR" sz="1400" kern="1200" dirty="0"/>
        </a:p>
      </dsp:txBody>
      <dsp:txXfrm>
        <a:off x="6226531" y="1087694"/>
        <a:ext cx="1819738" cy="3842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A6EA7-F83E-4E17-BFD4-1A8AE21C66EB}">
      <dsp:nvSpPr>
        <dsp:cNvPr id="0" name=""/>
        <dsp:cNvSpPr/>
      </dsp:nvSpPr>
      <dsp:spPr>
        <a:xfrm>
          <a:off x="0" y="183198"/>
          <a:ext cx="3576034" cy="556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 dirty="0"/>
            <a:t>CMMI (</a:t>
          </a:r>
          <a:r>
            <a:rPr lang="es-CR" sz="1500" kern="1200" dirty="0" err="1"/>
            <a:t>Capability</a:t>
          </a:r>
          <a:r>
            <a:rPr lang="es-CR" sz="1500" kern="1200" dirty="0"/>
            <a:t> </a:t>
          </a:r>
          <a:r>
            <a:rPr lang="es-CR" sz="1500" kern="1200" dirty="0" err="1"/>
            <a:t>Maturity</a:t>
          </a:r>
          <a:r>
            <a:rPr lang="es-CR" sz="1500" kern="1200" dirty="0"/>
            <a:t> </a:t>
          </a:r>
          <a:r>
            <a:rPr lang="es-CR" sz="1500" kern="1200" dirty="0" err="1"/>
            <a:t>Model</a:t>
          </a:r>
          <a:r>
            <a:rPr lang="es-CR" sz="1500" kern="1200" dirty="0"/>
            <a:t> </a:t>
          </a:r>
          <a:r>
            <a:rPr lang="es-CR" sz="1500" kern="1200" dirty="0" err="1"/>
            <a:t>Integration</a:t>
          </a:r>
          <a:r>
            <a:rPr lang="es-CR" sz="1500" kern="1200" dirty="0"/>
            <a:t>):</a:t>
          </a:r>
        </a:p>
      </dsp:txBody>
      <dsp:txXfrm>
        <a:off x="0" y="183198"/>
        <a:ext cx="3576034" cy="556801"/>
      </dsp:txXfrm>
    </dsp:sp>
    <dsp:sp modelId="{BEC0CB1B-8000-4DF6-9487-932E7E72C760}">
      <dsp:nvSpPr>
        <dsp:cNvPr id="0" name=""/>
        <dsp:cNvSpPr/>
      </dsp:nvSpPr>
      <dsp:spPr>
        <a:xfrm>
          <a:off x="0" y="730832"/>
          <a:ext cx="3576034" cy="380643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Propósito: Evaluar y mejorar la madurez de los procesos organizativos.</a:t>
          </a:r>
          <a:endParaRPr lang="es-C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Características:</a:t>
          </a:r>
          <a:endParaRPr lang="es-C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Establece cinco niveles de madurez: Inicial, Gestionado, Definido, Cuantitativamente, Gestionado y Optimizado.</a:t>
          </a:r>
          <a:endParaRPr lang="es-CR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Ayuda a las organizaciones a mejorar la calidad del software y reducir riesgos.</a:t>
          </a:r>
          <a:endParaRPr lang="es-C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Uso: Muy común en organizaciones que buscan certificación de calidad.</a:t>
          </a:r>
          <a:endParaRPr lang="es-CR" sz="1500" kern="1200" dirty="0"/>
        </a:p>
      </dsp:txBody>
      <dsp:txXfrm>
        <a:off x="0" y="730832"/>
        <a:ext cx="3576034" cy="3806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A6EA7-F83E-4E17-BFD4-1A8AE21C66EB}">
      <dsp:nvSpPr>
        <dsp:cNvPr id="0" name=""/>
        <dsp:cNvSpPr/>
      </dsp:nvSpPr>
      <dsp:spPr>
        <a:xfrm>
          <a:off x="0" y="178939"/>
          <a:ext cx="3576034" cy="6921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ISO/IEC 15504 (SPICE - Software Process Improvement and Capability Determination):</a:t>
          </a:r>
          <a:endParaRPr lang="es-CR" sz="1400" kern="1200" dirty="0"/>
        </a:p>
      </dsp:txBody>
      <dsp:txXfrm>
        <a:off x="0" y="178939"/>
        <a:ext cx="3576034" cy="692103"/>
      </dsp:txXfrm>
    </dsp:sp>
    <dsp:sp modelId="{BEC0CB1B-8000-4DF6-9487-932E7E72C760}">
      <dsp:nvSpPr>
        <dsp:cNvPr id="0" name=""/>
        <dsp:cNvSpPr/>
      </dsp:nvSpPr>
      <dsp:spPr>
        <a:xfrm>
          <a:off x="0" y="864895"/>
          <a:ext cx="3576034" cy="2934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b="1" kern="1200" dirty="0"/>
            <a:t>Propósito:</a:t>
          </a:r>
          <a:r>
            <a:rPr lang="es-ES" sz="1400" kern="1200" dirty="0"/>
            <a:t> Evaluar y mejorar procesos en términos de capacidades.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R" sz="1400" b="1" kern="1200" dirty="0"/>
            <a:t>Características: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C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400" kern="1200" dirty="0"/>
            <a:t>Evalúa los procesos en una escala de capacidad del 1 al 5.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400" kern="1200" dirty="0"/>
            <a:t>Compatible con diferentes metodologías de desarrollo.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400" kern="1200" dirty="0"/>
            <a:t>Proporciona un enfoque modular que puede aplicarse en organizaciones pequeñas o grandes.</a:t>
          </a:r>
        </a:p>
      </dsp:txBody>
      <dsp:txXfrm>
        <a:off x="0" y="864895"/>
        <a:ext cx="3576034" cy="2934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A6EA7-F83E-4E17-BFD4-1A8AE21C66EB}">
      <dsp:nvSpPr>
        <dsp:cNvPr id="0" name=""/>
        <dsp:cNvSpPr/>
      </dsp:nvSpPr>
      <dsp:spPr>
        <a:xfrm>
          <a:off x="0" y="186565"/>
          <a:ext cx="3576034" cy="6714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 dirty="0"/>
            <a:t>IEEE 12207 (Norma Internacional para Procesos del Ciclo de Vida del Software):</a:t>
          </a:r>
          <a:endParaRPr lang="es-CR" sz="1300" kern="1200" dirty="0"/>
        </a:p>
      </dsp:txBody>
      <dsp:txXfrm>
        <a:off x="0" y="186565"/>
        <a:ext cx="3576034" cy="671403"/>
      </dsp:txXfrm>
    </dsp:sp>
    <dsp:sp modelId="{BEC0CB1B-8000-4DF6-9487-932E7E72C760}">
      <dsp:nvSpPr>
        <dsp:cNvPr id="0" name=""/>
        <dsp:cNvSpPr/>
      </dsp:nvSpPr>
      <dsp:spPr>
        <a:xfrm>
          <a:off x="0" y="851780"/>
          <a:ext cx="3576034" cy="29403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300" b="1" kern="1200" dirty="0"/>
            <a:t>Propósito:</a:t>
          </a:r>
          <a:r>
            <a:rPr lang="es-ES" sz="1300" kern="1200" dirty="0"/>
            <a:t> Definir todos los procesos necesarios durante el ciclo de vida del software.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R" sz="1300" b="1" kern="1200" dirty="0"/>
            <a:t>Características:</a:t>
          </a:r>
          <a:endParaRPr lang="es-C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C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300" kern="1200" dirty="0"/>
            <a:t>Incluye procesos de adquisición, suministro, desarrollo, operación y mantenimiento.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300" kern="1200" dirty="0"/>
            <a:t>Define roles y responsabilidades claras.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E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300" b="1" kern="1200" dirty="0"/>
            <a:t>Uso:</a:t>
          </a:r>
          <a:r>
            <a:rPr lang="es-ES" sz="1300" kern="1200" dirty="0"/>
            <a:t> Aplicado en proyectos donde la documentación y la claridad en los procesos son críticas.</a:t>
          </a:r>
        </a:p>
      </dsp:txBody>
      <dsp:txXfrm>
        <a:off x="0" y="851780"/>
        <a:ext cx="3576034" cy="29403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C0F23-D36F-4A5F-8C9D-1EE159E9D339}">
      <dsp:nvSpPr>
        <dsp:cNvPr id="0" name=""/>
        <dsp:cNvSpPr/>
      </dsp:nvSpPr>
      <dsp:spPr>
        <a:xfrm>
          <a:off x="0" y="17979"/>
          <a:ext cx="3902299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800" b="1" kern="1200" dirty="0"/>
            <a:t>ISO 9001 para software</a:t>
          </a:r>
          <a:endParaRPr lang="es-ES" sz="3600" kern="1200" dirty="0"/>
        </a:p>
      </dsp:txBody>
      <dsp:txXfrm>
        <a:off x="0" y="17979"/>
        <a:ext cx="3902299" cy="777600"/>
      </dsp:txXfrm>
    </dsp:sp>
    <dsp:sp modelId="{6CF32EB7-A09A-47FE-BAEA-67DDB822666F}">
      <dsp:nvSpPr>
        <dsp:cNvPr id="0" name=""/>
        <dsp:cNvSpPr/>
      </dsp:nvSpPr>
      <dsp:spPr>
        <a:xfrm>
          <a:off x="0" y="794747"/>
          <a:ext cx="3902299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400" b="1" kern="1200" dirty="0"/>
            <a:t>Propósito:</a:t>
          </a:r>
          <a:r>
            <a:rPr lang="es-ES" sz="1400" kern="1200" dirty="0"/>
            <a:t> Garantizar la gestión de calidad en los procesos organizativos, incluido el software.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R" sz="1400" b="1" kern="1200" dirty="0"/>
            <a:t>Características:</a:t>
          </a:r>
          <a:endParaRPr lang="es-C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C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400" kern="1200" dirty="0"/>
            <a:t>Estándar genérico aplicable a diferentes industrias.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400" kern="1200" dirty="0"/>
            <a:t>Fomenta la mejora continua y la satisfacción del cliente</a:t>
          </a:r>
          <a:r>
            <a:rPr lang="es-ES" sz="2000" kern="1200" dirty="0"/>
            <a:t>.</a:t>
          </a:r>
        </a:p>
      </dsp:txBody>
      <dsp:txXfrm>
        <a:off x="0" y="794747"/>
        <a:ext cx="3902299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0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2083158"/>
            <a:ext cx="7063740" cy="2057400"/>
          </a:xfrm>
        </p:spPr>
        <p:txBody>
          <a:bodyPr>
            <a:normAutofit/>
          </a:bodyPr>
          <a:lstStyle/>
          <a:p>
            <a:r>
              <a:rPr sz="4800" dirty="0" err="1"/>
              <a:t>Introducción</a:t>
            </a:r>
            <a:r>
              <a:rPr sz="4800" dirty="0"/>
              <a:t> a </a:t>
            </a:r>
            <a:r>
              <a:rPr sz="4800" dirty="0" err="1"/>
              <a:t>los</a:t>
            </a:r>
            <a:r>
              <a:rPr sz="4800" dirty="0"/>
              <a:t> </a:t>
            </a:r>
            <a:r>
              <a:rPr sz="4800" dirty="0" err="1"/>
              <a:t>Procesos</a:t>
            </a:r>
            <a:r>
              <a:rPr sz="4800" dirty="0"/>
              <a:t> de </a:t>
            </a:r>
            <a:r>
              <a:rPr sz="4800" dirty="0" err="1"/>
              <a:t>Ingeniería</a:t>
            </a:r>
            <a:r>
              <a:rPr sz="4800" dirty="0"/>
              <a:t> del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dirty="0"/>
              <a:t>Autor: </a:t>
            </a:r>
            <a:r>
              <a:rPr lang="es-ES" dirty="0"/>
              <a:t>Marlon Obando Cordero</a:t>
            </a:r>
            <a:endParaRPr dirty="0"/>
          </a:p>
          <a:p>
            <a:r>
              <a:rPr dirty="0" err="1"/>
              <a:t>Fecha</a:t>
            </a:r>
            <a:r>
              <a:rPr dirty="0"/>
              <a:t>:</a:t>
            </a:r>
            <a:r>
              <a:rPr lang="es-ES" dirty="0"/>
              <a:t> 22/01/2025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083057-D094-68CA-35C3-95351955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6" y="-541295"/>
            <a:ext cx="4570390" cy="239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A52AB-8F7E-BBF0-1DD1-621523A22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44D4-B6BB-3C9F-02E6-33AD1119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Modelos de Procesos de Ingeniería del Software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E48B96-84F3-938F-2CC2-F3824669F125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Ejemplos comunes de modelos de procesos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5FC416-7853-3F75-D2F7-0019799CB625}"/>
              </a:ext>
            </a:extLst>
          </p:cNvPr>
          <p:cNvSpPr txBox="1"/>
          <p:nvPr/>
        </p:nvSpPr>
        <p:spPr>
          <a:xfrm>
            <a:off x="0" y="1169399"/>
            <a:ext cx="8371268" cy="1700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Modelo Espiral:</a:t>
            </a:r>
          </a:p>
          <a:p>
            <a:pPr>
              <a:lnSpc>
                <a:spcPct val="150000"/>
              </a:lnSpc>
            </a:pPr>
            <a:r>
              <a:rPr lang="es-ES" dirty="0"/>
              <a:t>	Combina iteraciones con gestión de riesgos.</a:t>
            </a:r>
          </a:p>
          <a:p>
            <a:pPr>
              <a:lnSpc>
                <a:spcPct val="150000"/>
              </a:lnSpc>
            </a:pPr>
            <a:r>
              <a:rPr lang="es-ES" dirty="0"/>
              <a:t>Ventaja: Ideal para proyectos grandes y complejos.</a:t>
            </a:r>
          </a:p>
          <a:p>
            <a:pPr>
              <a:lnSpc>
                <a:spcPct val="150000"/>
              </a:lnSpc>
            </a:pPr>
            <a:r>
              <a:rPr lang="es-ES" dirty="0"/>
              <a:t>Desventaja: Puede ser costoso y complicado de gestionar.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0EEFC9-181D-90E9-3575-13B47EE2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3012853"/>
            <a:ext cx="6920114" cy="38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7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76ADF-7D86-03C0-C2F9-19FC353D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9781-627A-31C0-FF2A-1706588E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Modelos de Procesos de Ingeniería del Software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F66479-E282-84BB-AC7C-AE8BC8A031C0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¿Por qué son importantes los modelos de procesos?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D736F5-813D-C7E5-88DC-D51BDC658F1D}"/>
              </a:ext>
            </a:extLst>
          </p:cNvPr>
          <p:cNvSpPr txBox="1"/>
          <p:nvPr/>
        </p:nvSpPr>
        <p:spPr>
          <a:xfrm>
            <a:off x="0" y="1863073"/>
            <a:ext cx="39538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Estandarización: Aseguran que los equipos sigan procedimientos claros y probados.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Calidad: Mejoran la consistencia y reducen errores.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Gestión de riesgos: Ayudan a identificar y mitigar riesgos en etapas tempranas.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dirty="0"/>
              <a:t>Eficiencia: Facilitan la planificación y el uso eficiente de recursos.</a:t>
            </a:r>
            <a:endParaRPr lang="es-C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1CB701-3803-0371-141A-4F12DF13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2602" y="1863073"/>
            <a:ext cx="4218637" cy="39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297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AB2B5-E3A0-9863-4A8C-522AC91D6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D4A7C0-CBB1-1915-0627-752AC6B6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95" y="1151372"/>
            <a:ext cx="706374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dirty="0"/>
              <a:t>Estándares de modelos de procesos</a:t>
            </a:r>
            <a:br>
              <a:rPr lang="es-ES" sz="6600" dirty="0"/>
            </a:br>
            <a:endParaRPr lang="es-C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E3C54-DD30-D85F-10BF-D6BB59CCF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Concepto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Principales estándares de modelos de procesos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CR" dirty="0"/>
              <a:t>Beneficios de adoptar estándares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Relación entre estándares y modelos de procesos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1537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53688-D46C-C54F-2040-674C57D9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D839-91A6-7E15-3398-6A7F3356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Estándares de modelos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1046-15C2-A2C8-DAC3-0D1FCF72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8" y="1223493"/>
            <a:ext cx="8073041" cy="19379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Son conjuntos de directrices, prácticas y normas reconocidas internacionalmente que definen cómo se deben estructurar, evaluar y mejorar los procesos de ingeniería del software. Estos estándares aseguran la calidad, consistencia y eficiencia en el desarrollo de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20FC2F-75C6-2605-1CB0-7291755AD62E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Concepto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B8C957-DB53-7AC5-5A12-769878ED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9862" y="3429000"/>
            <a:ext cx="5306431" cy="32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3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43CC7-5C57-0595-7EB1-7C1C6A4C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2755-204E-1074-7E7A-B9BBCB48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Estándares de modelos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14F4A4-1178-C4EA-8C82-EA608E9FEB20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Principales estándares de modelos de procesos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269CF4C-F873-9AC7-88AF-6240F434A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649349"/>
              </p:ext>
            </p:extLst>
          </p:nvPr>
        </p:nvGraphicFramePr>
        <p:xfrm>
          <a:off x="0" y="1152301"/>
          <a:ext cx="3576034" cy="472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F9FF45B6-0BD5-FCEC-E7ED-A8C952BBFC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6034" y="2002820"/>
            <a:ext cx="44862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69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AE378-FE90-03C2-858E-33A16C880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F920-51A9-FDB6-E2D7-C10FEC2B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Estándares de modelos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DAD15-18FA-B9BF-DCE2-4DDA11ADDD3D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Principales estándares de modelos de procesos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7C15589-DAD6-9335-B180-549471468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478611"/>
              </p:ext>
            </p:extLst>
          </p:nvPr>
        </p:nvGraphicFramePr>
        <p:xfrm>
          <a:off x="0" y="1439214"/>
          <a:ext cx="3576034" cy="397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E81938FB-59A4-F8DE-E61F-C384F46FCD7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1994" y="1326523"/>
            <a:ext cx="4572000" cy="553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08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67479-BF60-0EEC-F146-133DFFE6C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D68A-DDF3-99C7-E431-A379E7F7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Estándares de modelos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142C41-4CF8-DA45-E4C5-7564158A9109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Principales estándares de modelos de procesos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52689FC-5FAC-2515-2D0C-6CE0653B26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046430"/>
              </p:ext>
            </p:extLst>
          </p:nvPr>
        </p:nvGraphicFramePr>
        <p:xfrm>
          <a:off x="1" y="1439214"/>
          <a:ext cx="3576034" cy="397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BDB25B84-5489-2BBB-58E3-4F65859452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7703" y="1619517"/>
            <a:ext cx="4653565" cy="3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433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1382D-4947-42D9-DB85-2826EDD0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073D-E4D4-2827-DFD4-77BAA301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Estándares de modelos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657663-BAE4-FCBF-305B-0E67E1583342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Principales estándares de modelos de procesos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7ABB6AE9-F9F8-37E7-831A-3DF90B295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829609"/>
              </p:ext>
            </p:extLst>
          </p:nvPr>
        </p:nvGraphicFramePr>
        <p:xfrm>
          <a:off x="0" y="1836380"/>
          <a:ext cx="3902299" cy="318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C60B9906-6CD3-5DEB-4C22-0EB4B93978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3676" y="1682976"/>
            <a:ext cx="3810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50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756-933B-DE34-4993-6A914557F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6986-6B8E-C181-3D85-E4BFFEB6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Estándares de modelos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1290A0-0925-FA55-D0B4-A54C60365275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CR" dirty="0"/>
              <a:t>Beneficios de adoptar estándares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735D91D-FED4-8624-82C7-230614AE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07" y="1171017"/>
            <a:ext cx="5851806" cy="554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652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B8CF-5BC9-78AA-ECAC-B00E24333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EBEF-C44B-3B4B-4167-6B9EB5F4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Estándares de modelos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C906-E7BC-C88D-1D69-B595C00F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485"/>
            <a:ext cx="8461420" cy="20237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CMMI y SPICE: Ambos evalúan la capacidad de los procesos y fomentan la mejora continua.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IEEE 12207: Puede implementarse junto con otros modelos como ISO 15504.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ISO 9001: Complementa los estándares específicos de software al garantizar calidad organizacional.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D04573-2B81-7094-DBAD-25087C69568F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Relación entre estándares y modelos de procesos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207437D-936F-97EA-3DEE-924876AD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025" y="3133205"/>
            <a:ext cx="6201640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3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2"/>
            <a:ext cx="8577330" cy="77053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Contenido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1913063"/>
            <a:ext cx="4211391" cy="3031874"/>
          </a:xfrm>
          <a:solidFill>
            <a:schemeClr val="bg2">
              <a:lumMod val="90000"/>
            </a:schemeClr>
          </a:solidFill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s-ES" sz="2400" dirty="0"/>
          </a:p>
          <a:p>
            <a:pPr>
              <a:buFont typeface="Wingdings" panose="05000000000000000000" pitchFamily="2" charset="2"/>
              <a:buChar char="ü"/>
            </a:pPr>
            <a:r>
              <a:rPr sz="2400" dirty="0" err="1"/>
              <a:t>Modelos</a:t>
            </a:r>
            <a:r>
              <a:rPr sz="2400" dirty="0"/>
              <a:t> de </a:t>
            </a:r>
            <a:r>
              <a:rPr sz="2400" dirty="0" err="1"/>
              <a:t>procesos</a:t>
            </a:r>
            <a:r>
              <a:rPr sz="2400" dirty="0"/>
              <a:t> de </a:t>
            </a:r>
            <a:r>
              <a:rPr sz="2400" dirty="0" err="1"/>
              <a:t>Ingeniería</a:t>
            </a:r>
            <a:r>
              <a:rPr sz="2400" dirty="0"/>
              <a:t> del Software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sz="2400" dirty="0"/>
          </a:p>
          <a:p>
            <a:pPr>
              <a:buFont typeface="Wingdings" panose="05000000000000000000" pitchFamily="2" charset="2"/>
              <a:buChar char="ü"/>
            </a:pPr>
            <a:r>
              <a:rPr sz="2400" dirty="0" err="1"/>
              <a:t>Estándares</a:t>
            </a:r>
            <a:r>
              <a:rPr sz="2400" dirty="0"/>
              <a:t> de </a:t>
            </a:r>
            <a:r>
              <a:rPr sz="2400" dirty="0" err="1"/>
              <a:t>modelos</a:t>
            </a:r>
            <a:r>
              <a:rPr sz="2400" dirty="0"/>
              <a:t> de </a:t>
            </a:r>
            <a:r>
              <a:rPr sz="2400" dirty="0" err="1"/>
              <a:t>procesos</a:t>
            </a:r>
            <a:endParaRPr sz="2400" dirty="0"/>
          </a:p>
          <a:p>
            <a:pPr>
              <a:buFont typeface="Wingdings" panose="05000000000000000000" pitchFamily="2" charset="2"/>
              <a:buChar char="ü"/>
            </a:pPr>
            <a:endParaRPr lang="es-ES" sz="2400" dirty="0"/>
          </a:p>
          <a:p>
            <a:pPr>
              <a:buFont typeface="Wingdings" panose="05000000000000000000" pitchFamily="2" charset="2"/>
              <a:buChar char="ü"/>
            </a:pPr>
            <a:r>
              <a:rPr sz="2400" dirty="0" err="1"/>
              <a:t>Ciclos</a:t>
            </a:r>
            <a:r>
              <a:rPr sz="2400" dirty="0"/>
              <a:t> de </a:t>
            </a:r>
            <a:r>
              <a:rPr sz="2400" dirty="0" err="1"/>
              <a:t>vida</a:t>
            </a:r>
            <a:r>
              <a:rPr sz="2400" dirty="0"/>
              <a:t> y </a:t>
            </a:r>
            <a:r>
              <a:rPr sz="2400" dirty="0" err="1"/>
              <a:t>metodologías</a:t>
            </a:r>
            <a:r>
              <a:rPr sz="2400" dirty="0"/>
              <a:t> de </a:t>
            </a:r>
            <a:r>
              <a:rPr sz="2400" dirty="0" err="1"/>
              <a:t>procesos</a:t>
            </a:r>
            <a:endParaRPr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A8149-EAAA-8D5F-2B77-41CB3833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9930" y="1913063"/>
            <a:ext cx="3052093" cy="3077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BB6E2-5CCE-CCEF-AEAF-F634303D4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5292E7F-1BBD-C080-598F-A8219C00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/>
              <a:t>Ciclos de vida y metodologías de procesos</a:t>
            </a:r>
            <a:br>
              <a:rPr lang="es-ES" sz="6600" dirty="0"/>
            </a:br>
            <a:endParaRPr lang="es-C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B25B06-D58C-6BEA-AEC2-55C63D24E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Concepto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Relación Costo-Beneficio de Ciclos y Metodologías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Elección del Ciclo de Vida y Metodología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75096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E7631-44FE-E96C-BCE8-961885B3E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9ABF-A568-0BC7-E72D-DA9B9393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Ciclos de vida y metodologías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A718-A3B7-0E6A-5DEA-79E8A6A6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9485"/>
            <a:ext cx="8461420" cy="13375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	El ciclo de vida del software define las etapas necesarias para desarrollar, implementar y mantener un producto de software. Estas etapas están organizadas para garantizar la calidad, el cumplimiento de requisitos y la eficiencia del proyecto.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BA0045-CE68-7628-C0AE-3378CE53F576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Concepto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374243-677D-8306-9BEE-F68614B4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096" y="2487232"/>
            <a:ext cx="6993228" cy="437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66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5827-0243-8F7B-055C-E15E2D0FB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8785-99F3-D248-D008-808BC39D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Ciclos de vida y metodologías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A17D3EA-E9AD-2AFE-FDE0-EC2787D4716E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Relación Costo-Beneficio de Ciclos y Metodologías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7E8CC9-D0A2-0FF4-D0F7-FF63BB2C2C72}"/>
              </a:ext>
            </a:extLst>
          </p:cNvPr>
          <p:cNvSpPr txBox="1"/>
          <p:nvPr/>
        </p:nvSpPr>
        <p:spPr>
          <a:xfrm>
            <a:off x="0" y="1141556"/>
            <a:ext cx="84614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Costo: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/>
              <a:t>Modelos tradicionales como Cascada tienden a ser más costosos si hay cambios inesperados.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/>
              <a:t>Modelos ágiles pueden reducir costos iniciales al adaptarse rápidamente a los cambios.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dirty="0"/>
              <a:t>Beneficio: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/>
              <a:t>Modelos tradicionales: Garantizan claridad y documentación completa, útil para proyectos a largo plazo.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dirty="0"/>
              <a:t>Modelos ágiles: Mejoran la satisfacción del cliente al entregar valor constante y adaptarse rápidamente.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9622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A3E1E-ABDD-514F-2EF0-53D07D90D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59BE-90B3-F829-7CB3-E51AC385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Ciclos de vida y metodologías de procesos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D837DD-0701-F570-4082-A60F5061FB12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Elección del Ciclo de Vida y Metodología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0E1E07-1892-F68C-CC53-3C5A1C843A68}"/>
              </a:ext>
            </a:extLst>
          </p:cNvPr>
          <p:cNvSpPr txBox="1"/>
          <p:nvPr/>
        </p:nvSpPr>
        <p:spPr>
          <a:xfrm>
            <a:off x="0" y="1026154"/>
            <a:ext cx="28977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Factores a considerar: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Tamaño y complejidad del proyecto.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Requisitos del cliente.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Recursos disponibles.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Experiencia del equipo.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D85976-C0DB-BC34-5B0B-557C2F7B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5701" y="1682976"/>
            <a:ext cx="5048518" cy="430364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341D717-C761-1E9F-86F4-7160EE40EA4C}"/>
              </a:ext>
            </a:extLst>
          </p:cNvPr>
          <p:cNvSpPr txBox="1"/>
          <p:nvPr/>
        </p:nvSpPr>
        <p:spPr>
          <a:xfrm>
            <a:off x="64395" y="6108845"/>
            <a:ext cx="81136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1400" dirty="0"/>
          </a:p>
          <a:p>
            <a:pPr algn="just"/>
            <a:r>
              <a:rPr lang="es-ES" sz="1400" b="1" dirty="0"/>
              <a:t>Consejo: </a:t>
            </a:r>
            <a:r>
              <a:rPr lang="es-ES" sz="1400" dirty="0"/>
              <a:t>Para proyectos grandes y complejos, considera modelos como Espiral o Incremental. Para proyectos dinámicos, opta por Ágil.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824445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40A6CA-26BF-8C56-E808-23507C9B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1591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8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36" y="1909292"/>
            <a:ext cx="4079418" cy="33452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Los procesos de ingeniería del software son un conjunto de actividades estructuradas que permiten desarrollar software de calidad. Garantizan control, eficiencia y alineación con los objetivos del proyecto.</a:t>
            </a:r>
          </a:p>
          <a:p>
            <a:pPr marL="0" indent="0" algn="just">
              <a:buNone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809C59-3D10-741B-4C85-079A2EF7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47" y="1909292"/>
            <a:ext cx="3565436" cy="3345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FB0DA-7B58-8C5F-62A5-0A9CEA11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6600" dirty="0"/>
              <a:t>Modelos de procesos de Ingeniería del Software</a:t>
            </a:r>
            <a:br>
              <a:rPr lang="es-ES" sz="6600" dirty="0"/>
            </a:br>
            <a:endParaRPr lang="es-C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BEAA-8EF8-87D6-94FF-8552AFDC6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Concepto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Niveles de aplicación de los modelos de procesos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Ejemplos comunes de modelos de procesos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¿Por qué son importantes los modelos de procesos?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107872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5BF7-3731-8F0C-BC69-037C1228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B6E0-385D-F656-F86A-886A3C77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Modelos de Procesos de Ingeniería del Software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D617-26B4-0873-6C96-68CA8B7D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8" y="1223493"/>
            <a:ext cx="8073041" cy="19379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Es una representación estructurada que describe las actividades, flujos de trabajo, tareas y entregables involucrados en el desarrollo de software. Proporciona un marco para planificar, ejecutar y controlar proyectos de software de manera eficiente.</a:t>
            </a:r>
          </a:p>
          <a:p>
            <a:pPr marL="0" indent="0" algn="just">
              <a:buNone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AC952E-D35F-192E-4C4C-3C7BBDB6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8" y="3207402"/>
            <a:ext cx="7928152" cy="343262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A425C4B-5E7B-1D52-8826-A6CDE201A6D2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Concepto</a:t>
            </a:r>
          </a:p>
        </p:txBody>
      </p:sp>
    </p:spTree>
    <p:extLst>
      <p:ext uri="{BB962C8B-B14F-4D97-AF65-F5344CB8AC3E}">
        <p14:creationId xmlns:p14="http://schemas.microsoft.com/office/powerpoint/2010/main" val="34130513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BF2EF-1688-A140-077D-90F8D384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A3F2-61B7-67E6-8AF9-D9585F4A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Modelos de Procesos de Ingeniería del Software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F7BA63-2CB1-E183-962D-15B8CE7A4B5A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Niveles de aplicación de los modelos de procesos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7BB5538-C065-8367-7CF3-DD354993A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339525"/>
              </p:ext>
            </p:extLst>
          </p:nvPr>
        </p:nvGraphicFramePr>
        <p:xfrm>
          <a:off x="206062" y="1120461"/>
          <a:ext cx="8049296" cy="561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465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B35AB-1EB7-81AB-C3E3-30B5B1FF5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A392-8144-5208-9F09-E5EA2D41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Modelos de Procesos de Ingeniería del Software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BFC1CD-7321-6E6A-2A99-25B8FA94675A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Ejemplos comunes de modelos de procesos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D6928F-7BEA-8327-7BC8-BD33C9E59868}"/>
              </a:ext>
            </a:extLst>
          </p:cNvPr>
          <p:cNvSpPr txBox="1"/>
          <p:nvPr/>
        </p:nvSpPr>
        <p:spPr>
          <a:xfrm>
            <a:off x="0" y="1170688"/>
            <a:ext cx="8371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Modelo en Cascada (</a:t>
            </a:r>
            <a:r>
              <a:rPr lang="es-ES" b="1" dirty="0" err="1"/>
              <a:t>Waterfall</a:t>
            </a:r>
            <a:r>
              <a:rPr lang="es-ES" b="1" dirty="0"/>
              <a:t>):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Proceso secuencial con etapas definidas: requisitos, diseño, implementación, pruebas, despliegue y mantenimiento.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Ventaja: Adecuado para proyectos con requisitos estables.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Desventaja: Poco flexible frente a cambios.</a:t>
            </a:r>
          </a:p>
        </p:txBody>
      </p:sp>
      <p:pic>
        <p:nvPicPr>
          <p:cNvPr id="1026" name="Picture 2" descr="Metodología Waterfall | Cómo aplicar la gestión de proyectos en cascada">
            <a:extLst>
              <a:ext uri="{FF2B5EF4-FFF2-40B4-BE49-F238E27FC236}">
                <a16:creationId xmlns:a16="http://schemas.microsoft.com/office/drawing/2014/main" id="{C7762AC7-3B58-1996-41DC-8664037D2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837126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037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BEC7-FC83-88A0-F0F6-A95A8CC4E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2B79-B39C-62D3-6BB4-4CD6B053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Modelos de Procesos de Ingeniería del Software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70795F-46A7-0737-09A9-3608A704D44C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Ejemplos comunes de modelos de procesos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15C28C-9014-ADFB-308A-D99B3BF1DF9E}"/>
              </a:ext>
            </a:extLst>
          </p:cNvPr>
          <p:cNvSpPr txBox="1"/>
          <p:nvPr/>
        </p:nvSpPr>
        <p:spPr>
          <a:xfrm>
            <a:off x="0" y="1169399"/>
            <a:ext cx="83712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Modelo Incremental:</a:t>
            </a:r>
          </a:p>
          <a:p>
            <a:endParaRPr lang="es-ES" dirty="0"/>
          </a:p>
          <a:p>
            <a:r>
              <a:rPr lang="es-ES" dirty="0"/>
              <a:t>	Desarrollo en pequeños incrementos funcionales que se entregan progresivamente.</a:t>
            </a:r>
          </a:p>
          <a:p>
            <a:endParaRPr lang="es-ES" dirty="0"/>
          </a:p>
          <a:p>
            <a:r>
              <a:rPr lang="es-ES" dirty="0"/>
              <a:t>Ventaja: Los clientes pueden revisar y dar retroalimentación tras cada entrega.</a:t>
            </a:r>
          </a:p>
          <a:p>
            <a:endParaRPr lang="es-ES" dirty="0"/>
          </a:p>
          <a:p>
            <a:r>
              <a:rPr lang="es-ES" dirty="0"/>
              <a:t>Desventaja: Puede requerir más esfuerzo en integración.</a:t>
            </a:r>
          </a:p>
        </p:txBody>
      </p:sp>
      <p:pic>
        <p:nvPicPr>
          <p:cNvPr id="2050" name="Picture 2" descr="🥇 Modelo de desarrollo incremental iterativo de software ⭐">
            <a:extLst>
              <a:ext uri="{FF2B5EF4-FFF2-40B4-BE49-F238E27FC236}">
                <a16:creationId xmlns:a16="http://schemas.microsoft.com/office/drawing/2014/main" id="{186D9E6E-63FD-2BD0-C497-8417422C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" y="3885088"/>
            <a:ext cx="8320423" cy="29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074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3439F-A3A6-7168-FF27-5A5C75305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AB57-A685-ADAF-FABB-38C1A01C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Modelos de Procesos de Ingeniería del Software</a:t>
            </a:r>
            <a:endParaRPr lang="es-CR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EE2DAE-C647-A394-42C8-DC307D0486A2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Ejemplos comunes de modelos de procesos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F4C4FB-FB7C-A782-A1A6-90D8B0295CED}"/>
              </a:ext>
            </a:extLst>
          </p:cNvPr>
          <p:cNvSpPr txBox="1"/>
          <p:nvPr/>
        </p:nvSpPr>
        <p:spPr>
          <a:xfrm>
            <a:off x="0" y="1169399"/>
            <a:ext cx="8371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Modelo Ágil:</a:t>
            </a:r>
          </a:p>
          <a:p>
            <a:endParaRPr lang="es-ES" b="1" dirty="0"/>
          </a:p>
          <a:p>
            <a:r>
              <a:rPr lang="es-ES" dirty="0"/>
              <a:t>	Iteraciones cortas y colaborativas para entregar valor continuamente.</a:t>
            </a:r>
          </a:p>
          <a:p>
            <a:endParaRPr lang="es-ES" dirty="0"/>
          </a:p>
          <a:p>
            <a:r>
              <a:rPr lang="es-ES" dirty="0"/>
              <a:t>Ventaja: Adaptación a cambios rápidos y enfoque en el cliente.</a:t>
            </a:r>
          </a:p>
          <a:p>
            <a:endParaRPr lang="es-ES" dirty="0"/>
          </a:p>
          <a:p>
            <a:r>
              <a:rPr lang="es-ES" dirty="0"/>
              <a:t>Ejemplo: Scrum, Kanban.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83C44-19CC-E8CE-7C2F-F2314BFA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732" y="3200724"/>
            <a:ext cx="7028841" cy="36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75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Personalizado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2A4F1C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231</TotalTime>
  <Words>1177</Words>
  <Application>Microsoft Office PowerPoint</Application>
  <PresentationFormat>Presentación en pantalla (4:3)</PresentationFormat>
  <Paragraphs>156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 Light</vt:lpstr>
      <vt:lpstr>Century Schoolbook</vt:lpstr>
      <vt:lpstr>Wingdings</vt:lpstr>
      <vt:lpstr>Wingdings 2</vt:lpstr>
      <vt:lpstr>Vista</vt:lpstr>
      <vt:lpstr>Introducción a los Procesos de Ingeniería del Software</vt:lpstr>
      <vt:lpstr>Contenido</vt:lpstr>
      <vt:lpstr>Introducción</vt:lpstr>
      <vt:lpstr>Modelos de procesos de Ingeniería del Software </vt:lpstr>
      <vt:lpstr>Modelos de Procesos de Ingeniería del Software</vt:lpstr>
      <vt:lpstr>Modelos de Procesos de Ingeniería del Software</vt:lpstr>
      <vt:lpstr>Modelos de Procesos de Ingeniería del Software</vt:lpstr>
      <vt:lpstr>Modelos de Procesos de Ingeniería del Software</vt:lpstr>
      <vt:lpstr>Modelos de Procesos de Ingeniería del Software</vt:lpstr>
      <vt:lpstr>Modelos de Procesos de Ingeniería del Software</vt:lpstr>
      <vt:lpstr>Modelos de Procesos de Ingeniería del Software</vt:lpstr>
      <vt:lpstr>Estándares de modelos de procesos </vt:lpstr>
      <vt:lpstr>Estándares de modelos de procesos</vt:lpstr>
      <vt:lpstr>Estándares de modelos de procesos</vt:lpstr>
      <vt:lpstr>Estándares de modelos de procesos</vt:lpstr>
      <vt:lpstr>Estándares de modelos de procesos</vt:lpstr>
      <vt:lpstr>Estándares de modelos de procesos</vt:lpstr>
      <vt:lpstr>Estándares de modelos de procesos</vt:lpstr>
      <vt:lpstr>Estándares de modelos de procesos</vt:lpstr>
      <vt:lpstr>Ciclos de vida y metodologías de procesos </vt:lpstr>
      <vt:lpstr>Ciclos de vida y metodologías de procesos</vt:lpstr>
      <vt:lpstr>Ciclos de vida y metodologías de procesos</vt:lpstr>
      <vt:lpstr>Ciclos de vida y metodologías de procesos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MARLON ESTEBAN OBANDO CORDERO</cp:lastModifiedBy>
  <cp:revision>6</cp:revision>
  <dcterms:created xsi:type="dcterms:W3CDTF">2013-01-27T09:14:16Z</dcterms:created>
  <dcterms:modified xsi:type="dcterms:W3CDTF">2025-01-22T20:41:39Z</dcterms:modified>
  <cp:category/>
</cp:coreProperties>
</file>