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Archivo Black"/>
      <p:regular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5373d2b88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5373d2b88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0650" y="325950"/>
            <a:ext cx="4835100" cy="429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Tema: La responsabilidad de los desarrolladores y las consecuencias de las redes sociales en la salud mental de las personas.</a:t>
            </a:r>
            <a:endParaRPr sz="12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Pregunta o problema: Como las redes sociales o los medios virtuales sociales afecta en la salud mental de las personas?</a:t>
            </a:r>
            <a:endParaRPr sz="12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Delimitación Temporal: 2000 – actualidad </a:t>
            </a:r>
            <a:endParaRPr sz="12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Delimitación Espacial: adultos jovenes </a:t>
            </a:r>
            <a:endParaRPr sz="12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3 Palabras clave:</a:t>
            </a:r>
            <a:endParaRPr sz="12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- </a:t>
            </a:r>
            <a:r>
              <a:rPr lang="es-MX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S</a:t>
            </a: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alud mental</a:t>
            </a:r>
            <a:endParaRPr sz="12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- </a:t>
            </a:r>
            <a:r>
              <a:rPr lang="es-MX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</a:t>
            </a: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elaciones sociales</a:t>
            </a:r>
            <a:endParaRPr sz="12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lvl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- Influencia/engaño </a:t>
            </a:r>
          </a:p>
          <a:p>
            <a:pPr lvl="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</a:pPr>
            <a:r>
              <a:rPr lang="es" sz="1200" dirty="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Breve descripción: Con el surgimiento de las redes sociales, ya sea las mismas redes, los chats online, los blogs y entre otros; estos medios traen  problemas en la salud mental de las personas por eso esta investigacion busca cuales son sus consecuencias y la resposabilidad o papel que tienen los desarrolladores en esto.</a:t>
            </a:r>
            <a:endParaRPr sz="1200" dirty="0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417819" y="3237734"/>
            <a:ext cx="3120389" cy="8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dk1"/>
                </a:solidFill>
              </a:rPr>
              <a:t>Integrantes:Sebastian Vargas Delgado</a:t>
            </a:r>
            <a:endParaRPr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135</Words>
  <Application>Microsoft Office PowerPoint</Application>
  <PresentationFormat>Presentación en pantalla 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Archivo Black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Sebastian Vargas Delgado</dc:creator>
  <cp:lastModifiedBy>Sebastian Vargas Delgado</cp:lastModifiedBy>
  <cp:revision>3</cp:revision>
  <dcterms:modified xsi:type="dcterms:W3CDTF">2024-11-08T23:34:15Z</dcterms:modified>
</cp:coreProperties>
</file>