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5" r:id="rId15"/>
    <p:sldId id="277" r:id="rId16"/>
    <p:sldId id="278" r:id="rId17"/>
    <p:sldId id="276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9" r:id="rId38"/>
    <p:sldId id="298" r:id="rId39"/>
    <p:sldId id="300" r:id="rId40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84" d="100"/>
          <a:sy n="84" d="100"/>
        </p:scale>
        <p:origin x="4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FC6C54-4F6D-4254-810E-7EEFCE9CB71C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C5B7B16-7D35-42D1-8026-572B88B55849}">
      <dgm:prSet phldrT="[Texto]"/>
      <dgm:spPr/>
      <dgm:t>
        <a:bodyPr/>
        <a:lstStyle/>
        <a:p>
          <a:r>
            <a:rPr lang="es-ES" dirty="0"/>
            <a:t>Componentes:</a:t>
          </a:r>
        </a:p>
      </dgm:t>
    </dgm:pt>
    <dgm:pt modelId="{C09F80D8-1504-40C0-B7E2-75ADFC25247C}" type="parTrans" cxnId="{E67B8CB0-F912-4F86-9ED2-5B86307057B9}">
      <dgm:prSet/>
      <dgm:spPr/>
      <dgm:t>
        <a:bodyPr/>
        <a:lstStyle/>
        <a:p>
          <a:endParaRPr lang="es-ES"/>
        </a:p>
      </dgm:t>
    </dgm:pt>
    <dgm:pt modelId="{343212F3-8D2C-4A99-AB3B-55CD456B68A6}" type="sibTrans" cxnId="{E67B8CB0-F912-4F86-9ED2-5B86307057B9}">
      <dgm:prSet/>
      <dgm:spPr/>
      <dgm:t>
        <a:bodyPr/>
        <a:lstStyle/>
        <a:p>
          <a:endParaRPr lang="es-ES"/>
        </a:p>
      </dgm:t>
    </dgm:pt>
    <dgm:pt modelId="{1057D3F3-FC13-4CDE-A5E2-D5875F65AE41}">
      <dgm:prSet phldrT="[Texto]" phldr="1"/>
      <dgm:spPr/>
      <dgm:t>
        <a:bodyPr/>
        <a:lstStyle/>
        <a:p>
          <a:endParaRPr lang="es-ES" dirty="0"/>
        </a:p>
      </dgm:t>
    </dgm:pt>
    <dgm:pt modelId="{A1ECF4E2-BB2A-4029-ACAF-8372EE0E909C}" type="parTrans" cxnId="{871DA04C-F16C-48AD-B411-572BF4B9930E}">
      <dgm:prSet/>
      <dgm:spPr/>
      <dgm:t>
        <a:bodyPr/>
        <a:lstStyle/>
        <a:p>
          <a:endParaRPr lang="es-ES"/>
        </a:p>
      </dgm:t>
    </dgm:pt>
    <dgm:pt modelId="{916D5A38-60B1-42F3-B1E4-C7AEC0D3DE47}" type="sibTrans" cxnId="{871DA04C-F16C-48AD-B411-572BF4B9930E}">
      <dgm:prSet/>
      <dgm:spPr/>
      <dgm:t>
        <a:bodyPr/>
        <a:lstStyle/>
        <a:p>
          <a:endParaRPr lang="es-ES"/>
        </a:p>
      </dgm:t>
    </dgm:pt>
    <dgm:pt modelId="{84F35FDA-1DDE-4C5E-84C2-A5D014EBBD8D}">
      <dgm:prSet phldrT="[Texto]" phldr="1"/>
      <dgm:spPr/>
      <dgm:t>
        <a:bodyPr/>
        <a:lstStyle/>
        <a:p>
          <a:endParaRPr lang="es-ES"/>
        </a:p>
      </dgm:t>
    </dgm:pt>
    <dgm:pt modelId="{B42F7672-0D8B-495F-B0F1-77BEB14BDD6B}" type="parTrans" cxnId="{6D100CDF-05F1-4BF6-B311-CCEFAF26B903}">
      <dgm:prSet/>
      <dgm:spPr/>
      <dgm:t>
        <a:bodyPr/>
        <a:lstStyle/>
        <a:p>
          <a:endParaRPr lang="es-ES"/>
        </a:p>
      </dgm:t>
    </dgm:pt>
    <dgm:pt modelId="{67DB1BD0-4CDF-43CF-A407-D9AB03A66AAE}" type="sibTrans" cxnId="{6D100CDF-05F1-4BF6-B311-CCEFAF26B903}">
      <dgm:prSet/>
      <dgm:spPr/>
      <dgm:t>
        <a:bodyPr/>
        <a:lstStyle/>
        <a:p>
          <a:endParaRPr lang="es-ES"/>
        </a:p>
      </dgm:t>
    </dgm:pt>
    <dgm:pt modelId="{B5E673EB-6A3D-4D52-ADD1-098EFB0624B7}">
      <dgm:prSet phldrT="[Texto]"/>
      <dgm:spPr/>
      <dgm:t>
        <a:bodyPr/>
        <a:lstStyle/>
        <a:p>
          <a:r>
            <a:rPr lang="es-ES" dirty="0"/>
            <a:t>Generación de documentación</a:t>
          </a:r>
          <a:br>
            <a:rPr lang="es-ES" dirty="0"/>
          </a:br>
          <a:endParaRPr lang="es-ES" dirty="0"/>
        </a:p>
      </dgm:t>
    </dgm:pt>
    <dgm:pt modelId="{D15B74EC-C597-4024-9482-49CA35674BEE}" type="parTrans" cxnId="{1374CA4D-989D-4A52-B9B1-478B5DAB354B}">
      <dgm:prSet/>
      <dgm:spPr/>
      <dgm:t>
        <a:bodyPr/>
        <a:lstStyle/>
        <a:p>
          <a:endParaRPr lang="es-ES"/>
        </a:p>
      </dgm:t>
    </dgm:pt>
    <dgm:pt modelId="{4AEC5393-DEC3-4C1F-8D86-F8222771A17E}" type="sibTrans" cxnId="{1374CA4D-989D-4A52-B9B1-478B5DAB354B}">
      <dgm:prSet/>
      <dgm:spPr/>
      <dgm:t>
        <a:bodyPr/>
        <a:lstStyle/>
        <a:p>
          <a:endParaRPr lang="es-ES"/>
        </a:p>
      </dgm:t>
    </dgm:pt>
    <dgm:pt modelId="{2035F000-48B4-43EE-9B96-7E549530A141}">
      <dgm:prSet phldrT="[Texto]"/>
      <dgm:spPr/>
      <dgm:t>
        <a:bodyPr/>
        <a:lstStyle/>
        <a:p>
          <a:r>
            <a:rPr lang="es-ES" dirty="0"/>
            <a:t>Sesión</a:t>
          </a:r>
          <a:br>
            <a:rPr lang="es-ES" dirty="0"/>
          </a:br>
          <a:endParaRPr lang="es-ES" dirty="0"/>
        </a:p>
      </dgm:t>
    </dgm:pt>
    <dgm:pt modelId="{6C53202B-E4F3-4CB2-BFDC-AE3FC97746A6}" type="parTrans" cxnId="{EF09CB3F-D7CA-4E9F-B500-CAC8C0B9B36F}">
      <dgm:prSet/>
      <dgm:spPr/>
      <dgm:t>
        <a:bodyPr/>
        <a:lstStyle/>
        <a:p>
          <a:endParaRPr lang="es-ES"/>
        </a:p>
      </dgm:t>
    </dgm:pt>
    <dgm:pt modelId="{D051B9BC-7192-42D0-B75C-9017EBF15339}" type="sibTrans" cxnId="{EF09CB3F-D7CA-4E9F-B500-CAC8C0B9B36F}">
      <dgm:prSet/>
      <dgm:spPr/>
      <dgm:t>
        <a:bodyPr/>
        <a:lstStyle/>
        <a:p>
          <a:endParaRPr lang="es-ES"/>
        </a:p>
      </dgm:t>
    </dgm:pt>
    <dgm:pt modelId="{DF34653D-DE2A-4FD6-B735-FC9705E1661B}">
      <dgm:prSet phldrT="[Texto]"/>
      <dgm:spPr/>
      <dgm:t>
        <a:bodyPr/>
        <a:lstStyle/>
        <a:p>
          <a:r>
            <a:rPr lang="es-ES" dirty="0"/>
            <a:t>Personalización </a:t>
          </a:r>
          <a:br>
            <a:rPr lang="es-ES" dirty="0"/>
          </a:br>
          <a:endParaRPr lang="es-ES" dirty="0"/>
        </a:p>
      </dgm:t>
    </dgm:pt>
    <dgm:pt modelId="{30B21A79-AA1E-49F0-943E-DC4B6AD6F7AB}" type="sibTrans" cxnId="{E95A17C5-96B7-4AA2-98D7-8DA887139777}">
      <dgm:prSet/>
      <dgm:spPr/>
      <dgm:t>
        <a:bodyPr/>
        <a:lstStyle/>
        <a:p>
          <a:endParaRPr lang="es-ES"/>
        </a:p>
      </dgm:t>
    </dgm:pt>
    <dgm:pt modelId="{39831049-2F7E-4EB4-B046-FB6DC67F272A}" type="parTrans" cxnId="{E95A17C5-96B7-4AA2-98D7-8DA887139777}">
      <dgm:prSet/>
      <dgm:spPr/>
      <dgm:t>
        <a:bodyPr/>
        <a:lstStyle/>
        <a:p>
          <a:endParaRPr lang="es-ES"/>
        </a:p>
      </dgm:t>
    </dgm:pt>
    <dgm:pt modelId="{99E53F77-75E0-44D4-977A-47B13DC20D8C}" type="pres">
      <dgm:prSet presAssocID="{66FC6C54-4F6D-4254-810E-7EEFCE9CB71C}" presName="composite" presStyleCnt="0">
        <dgm:presLayoutVars>
          <dgm:chMax val="1"/>
          <dgm:dir/>
          <dgm:resizeHandles val="exact"/>
        </dgm:presLayoutVars>
      </dgm:prSet>
      <dgm:spPr/>
    </dgm:pt>
    <dgm:pt modelId="{35C4F601-09B4-4D46-8CEA-E9634A89F4A3}" type="pres">
      <dgm:prSet presAssocID="{9C5B7B16-7D35-42D1-8026-572B88B55849}" presName="roof" presStyleLbl="dkBgShp" presStyleIdx="0" presStyleCnt="2" custLinFactNeighborY="5060"/>
      <dgm:spPr/>
    </dgm:pt>
    <dgm:pt modelId="{B819EDD8-DEFC-4BC8-B575-503A0E634DED}" type="pres">
      <dgm:prSet presAssocID="{9C5B7B16-7D35-42D1-8026-572B88B55849}" presName="pillars" presStyleCnt="0"/>
      <dgm:spPr/>
    </dgm:pt>
    <dgm:pt modelId="{83D688D2-5F6A-4D51-A0EE-13456A375D28}" type="pres">
      <dgm:prSet presAssocID="{9C5B7B16-7D35-42D1-8026-572B88B55849}" presName="pillar1" presStyleLbl="node1" presStyleIdx="0" presStyleCnt="3">
        <dgm:presLayoutVars>
          <dgm:bulletEnabled val="1"/>
        </dgm:presLayoutVars>
      </dgm:prSet>
      <dgm:spPr/>
    </dgm:pt>
    <dgm:pt modelId="{F3C4F1F7-0574-4E90-835A-7BA07A237163}" type="pres">
      <dgm:prSet presAssocID="{2035F000-48B4-43EE-9B96-7E549530A141}" presName="pillarX" presStyleLbl="node1" presStyleIdx="1" presStyleCnt="3">
        <dgm:presLayoutVars>
          <dgm:bulletEnabled val="1"/>
        </dgm:presLayoutVars>
      </dgm:prSet>
      <dgm:spPr/>
    </dgm:pt>
    <dgm:pt modelId="{EF3A9B11-6936-4CBE-BCDA-55FC77F92048}" type="pres">
      <dgm:prSet presAssocID="{B5E673EB-6A3D-4D52-ADD1-098EFB0624B7}" presName="pillarX" presStyleLbl="node1" presStyleIdx="2" presStyleCnt="3">
        <dgm:presLayoutVars>
          <dgm:bulletEnabled val="1"/>
        </dgm:presLayoutVars>
      </dgm:prSet>
      <dgm:spPr/>
    </dgm:pt>
    <dgm:pt modelId="{D7B4DB3F-FA15-43EF-BC23-EC911DDAD36B}" type="pres">
      <dgm:prSet presAssocID="{9C5B7B16-7D35-42D1-8026-572B88B55849}" presName="base" presStyleLbl="dkBgShp" presStyleIdx="1" presStyleCnt="2"/>
      <dgm:spPr/>
    </dgm:pt>
  </dgm:ptLst>
  <dgm:cxnLst>
    <dgm:cxn modelId="{A558F415-D1B6-416D-A0EA-45D15916A18A}" type="presOf" srcId="{66FC6C54-4F6D-4254-810E-7EEFCE9CB71C}" destId="{99E53F77-75E0-44D4-977A-47B13DC20D8C}" srcOrd="0" destOrd="0" presId="urn:microsoft.com/office/officeart/2005/8/layout/hList3"/>
    <dgm:cxn modelId="{EF09CB3F-D7CA-4E9F-B500-CAC8C0B9B36F}" srcId="{9C5B7B16-7D35-42D1-8026-572B88B55849}" destId="{2035F000-48B4-43EE-9B96-7E549530A141}" srcOrd="1" destOrd="0" parTransId="{6C53202B-E4F3-4CB2-BFDC-AE3FC97746A6}" sibTransId="{D051B9BC-7192-42D0-B75C-9017EBF15339}"/>
    <dgm:cxn modelId="{871DA04C-F16C-48AD-B411-572BF4B9930E}" srcId="{66FC6C54-4F6D-4254-810E-7EEFCE9CB71C}" destId="{1057D3F3-FC13-4CDE-A5E2-D5875F65AE41}" srcOrd="1" destOrd="0" parTransId="{A1ECF4E2-BB2A-4029-ACAF-8372EE0E909C}" sibTransId="{916D5A38-60B1-42F3-B1E4-C7AEC0D3DE47}"/>
    <dgm:cxn modelId="{1374CA4D-989D-4A52-B9B1-478B5DAB354B}" srcId="{9C5B7B16-7D35-42D1-8026-572B88B55849}" destId="{B5E673EB-6A3D-4D52-ADD1-098EFB0624B7}" srcOrd="2" destOrd="0" parTransId="{D15B74EC-C597-4024-9482-49CA35674BEE}" sibTransId="{4AEC5393-DEC3-4C1F-8D86-F8222771A17E}"/>
    <dgm:cxn modelId="{61282953-7466-4993-A961-010C0ED71B2F}" type="presOf" srcId="{2035F000-48B4-43EE-9B96-7E549530A141}" destId="{F3C4F1F7-0574-4E90-835A-7BA07A237163}" srcOrd="0" destOrd="0" presId="urn:microsoft.com/office/officeart/2005/8/layout/hList3"/>
    <dgm:cxn modelId="{97AEBA7F-6A5F-476A-9CC2-128E5926D233}" type="presOf" srcId="{B5E673EB-6A3D-4D52-ADD1-098EFB0624B7}" destId="{EF3A9B11-6936-4CBE-BCDA-55FC77F92048}" srcOrd="0" destOrd="0" presId="urn:microsoft.com/office/officeart/2005/8/layout/hList3"/>
    <dgm:cxn modelId="{C5D0EC8E-BDB2-446A-B4CE-E3E2321D5BE7}" type="presOf" srcId="{DF34653D-DE2A-4FD6-B735-FC9705E1661B}" destId="{83D688D2-5F6A-4D51-A0EE-13456A375D28}" srcOrd="0" destOrd="0" presId="urn:microsoft.com/office/officeart/2005/8/layout/hList3"/>
    <dgm:cxn modelId="{DB223FB0-32D9-4FE0-A196-9C572D5002D0}" type="presOf" srcId="{9C5B7B16-7D35-42D1-8026-572B88B55849}" destId="{35C4F601-09B4-4D46-8CEA-E9634A89F4A3}" srcOrd="0" destOrd="0" presId="urn:microsoft.com/office/officeart/2005/8/layout/hList3"/>
    <dgm:cxn modelId="{E67B8CB0-F912-4F86-9ED2-5B86307057B9}" srcId="{66FC6C54-4F6D-4254-810E-7EEFCE9CB71C}" destId="{9C5B7B16-7D35-42D1-8026-572B88B55849}" srcOrd="0" destOrd="0" parTransId="{C09F80D8-1504-40C0-B7E2-75ADFC25247C}" sibTransId="{343212F3-8D2C-4A99-AB3B-55CD456B68A6}"/>
    <dgm:cxn modelId="{E95A17C5-96B7-4AA2-98D7-8DA887139777}" srcId="{9C5B7B16-7D35-42D1-8026-572B88B55849}" destId="{DF34653D-DE2A-4FD6-B735-FC9705E1661B}" srcOrd="0" destOrd="0" parTransId="{39831049-2F7E-4EB4-B046-FB6DC67F272A}" sibTransId="{30B21A79-AA1E-49F0-943E-DC4B6AD6F7AB}"/>
    <dgm:cxn modelId="{6D100CDF-05F1-4BF6-B311-CCEFAF26B903}" srcId="{1057D3F3-FC13-4CDE-A5E2-D5875F65AE41}" destId="{84F35FDA-1DDE-4C5E-84C2-A5D014EBBD8D}" srcOrd="0" destOrd="0" parTransId="{B42F7672-0D8B-495F-B0F1-77BEB14BDD6B}" sibTransId="{67DB1BD0-4CDF-43CF-A407-D9AB03A66AAE}"/>
    <dgm:cxn modelId="{0547E3BE-6DB1-42B5-A8B6-44822E528A57}" type="presParOf" srcId="{99E53F77-75E0-44D4-977A-47B13DC20D8C}" destId="{35C4F601-09B4-4D46-8CEA-E9634A89F4A3}" srcOrd="0" destOrd="0" presId="urn:microsoft.com/office/officeart/2005/8/layout/hList3"/>
    <dgm:cxn modelId="{8453F91B-9C86-4401-B6B4-712E84103A20}" type="presParOf" srcId="{99E53F77-75E0-44D4-977A-47B13DC20D8C}" destId="{B819EDD8-DEFC-4BC8-B575-503A0E634DED}" srcOrd="1" destOrd="0" presId="urn:microsoft.com/office/officeart/2005/8/layout/hList3"/>
    <dgm:cxn modelId="{FDE3DDCC-08DF-4B23-B793-1C7677B4E1BD}" type="presParOf" srcId="{B819EDD8-DEFC-4BC8-B575-503A0E634DED}" destId="{83D688D2-5F6A-4D51-A0EE-13456A375D28}" srcOrd="0" destOrd="0" presId="urn:microsoft.com/office/officeart/2005/8/layout/hList3"/>
    <dgm:cxn modelId="{85791BC1-6B97-422C-8C33-206B02D73300}" type="presParOf" srcId="{B819EDD8-DEFC-4BC8-B575-503A0E634DED}" destId="{F3C4F1F7-0574-4E90-835A-7BA07A237163}" srcOrd="1" destOrd="0" presId="urn:microsoft.com/office/officeart/2005/8/layout/hList3"/>
    <dgm:cxn modelId="{55288BBD-C533-4FC7-BFF1-8FFF898D84D1}" type="presParOf" srcId="{B819EDD8-DEFC-4BC8-B575-503A0E634DED}" destId="{EF3A9B11-6936-4CBE-BCDA-55FC77F92048}" srcOrd="2" destOrd="0" presId="urn:microsoft.com/office/officeart/2005/8/layout/hList3"/>
    <dgm:cxn modelId="{7AC6C2C2-577A-4A89-B385-76FA488EA0AB}" type="presParOf" srcId="{99E53F77-75E0-44D4-977A-47B13DC20D8C}" destId="{D7B4DB3F-FA15-43EF-BC23-EC911DDAD36B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5323A15-9053-40F7-9615-8520A9A4DFD5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L"/>
        </a:p>
      </dgm:t>
    </dgm:pt>
    <dgm:pt modelId="{432A20D5-DA5E-4318-882C-E4AA38D2189A}">
      <dgm:prSet phldrT="[Texto]"/>
      <dgm:spPr/>
      <dgm:t>
        <a:bodyPr/>
        <a:lstStyle/>
        <a:p>
          <a:r>
            <a:rPr lang="es-CL" dirty="0"/>
            <a:t>Previsiones poco realistas:</a:t>
          </a:r>
        </a:p>
      </dgm:t>
    </dgm:pt>
    <dgm:pt modelId="{4C64E0D5-D143-491A-A12C-E7D00BF68CE6}" type="parTrans" cxnId="{C4D56BFA-907F-4329-8B0D-B25A34C072DE}">
      <dgm:prSet/>
      <dgm:spPr/>
      <dgm:t>
        <a:bodyPr/>
        <a:lstStyle/>
        <a:p>
          <a:endParaRPr lang="es-CL"/>
        </a:p>
      </dgm:t>
    </dgm:pt>
    <dgm:pt modelId="{58E39CA1-7872-4001-9910-26A9382022F3}" type="sibTrans" cxnId="{C4D56BFA-907F-4329-8B0D-B25A34C072DE}">
      <dgm:prSet/>
      <dgm:spPr/>
      <dgm:t>
        <a:bodyPr/>
        <a:lstStyle/>
        <a:p>
          <a:endParaRPr lang="es-CL"/>
        </a:p>
      </dgm:t>
    </dgm:pt>
    <dgm:pt modelId="{51A5E75E-92D6-46E0-BE17-4E4EF47A158C}">
      <dgm:prSet phldrT="[Texto]"/>
      <dgm:spPr/>
      <dgm:t>
        <a:bodyPr/>
        <a:lstStyle/>
        <a:p>
          <a:r>
            <a:rPr lang="es-ES" dirty="0"/>
            <a:t>Puede suceder que </a:t>
          </a:r>
          <a:r>
            <a:rPr lang="es-CR" dirty="0"/>
            <a:t>las expectativas de la velocidad del desarrollo del programa no acompañen</a:t>
          </a:r>
          <a:r>
            <a:rPr lang="es-ES" dirty="0"/>
            <a:t> a la realidad. Esto puede ir en contra de los desarrolladores.</a:t>
          </a:r>
          <a:endParaRPr lang="es-CL" dirty="0"/>
        </a:p>
      </dgm:t>
    </dgm:pt>
    <dgm:pt modelId="{82FA9062-AD90-4DE9-83C8-829D4E181384}" type="parTrans" cxnId="{0566E3EE-9AF2-4B63-97A2-C6ECD841E430}">
      <dgm:prSet/>
      <dgm:spPr/>
      <dgm:t>
        <a:bodyPr/>
        <a:lstStyle/>
        <a:p>
          <a:endParaRPr lang="es-CL"/>
        </a:p>
      </dgm:t>
    </dgm:pt>
    <dgm:pt modelId="{8EE0BD73-FB66-43A0-831E-3A6BBB37D3D2}" type="sibTrans" cxnId="{0566E3EE-9AF2-4B63-97A2-C6ECD841E430}">
      <dgm:prSet/>
      <dgm:spPr/>
      <dgm:t>
        <a:bodyPr/>
        <a:lstStyle/>
        <a:p>
          <a:endParaRPr lang="es-CL"/>
        </a:p>
      </dgm:t>
    </dgm:pt>
    <dgm:pt modelId="{05F4FB26-EA1F-4AD1-89AB-0E5711162627}">
      <dgm:prSet phldrT="[Texto]"/>
      <dgm:spPr/>
      <dgm:t>
        <a:bodyPr/>
        <a:lstStyle/>
        <a:p>
          <a:r>
            <a:rPr lang="es-CL" dirty="0"/>
            <a:t>Formas de mitigación del riesgo:</a:t>
          </a:r>
        </a:p>
      </dgm:t>
    </dgm:pt>
    <dgm:pt modelId="{4642A0C8-B128-4EBA-9273-815186F96DF6}" type="parTrans" cxnId="{C65BDD2E-4BCA-495A-924B-9209C4DF8A87}">
      <dgm:prSet/>
      <dgm:spPr/>
      <dgm:t>
        <a:bodyPr/>
        <a:lstStyle/>
        <a:p>
          <a:endParaRPr lang="es-CL"/>
        </a:p>
      </dgm:t>
    </dgm:pt>
    <dgm:pt modelId="{CC6D13E1-1767-4138-A521-8C32C4F7CD6B}" type="sibTrans" cxnId="{C65BDD2E-4BCA-495A-924B-9209C4DF8A87}">
      <dgm:prSet/>
      <dgm:spPr/>
      <dgm:t>
        <a:bodyPr/>
        <a:lstStyle/>
        <a:p>
          <a:endParaRPr lang="es-CL"/>
        </a:p>
      </dgm:t>
    </dgm:pt>
    <dgm:pt modelId="{A9191348-AD29-4638-B2F5-F85F60533686}">
      <dgm:prSet phldrT="[Texto]"/>
      <dgm:spPr/>
      <dgm:t>
        <a:bodyPr/>
        <a:lstStyle/>
        <a:p>
          <a:r>
            <a:rPr lang="es-CL" dirty="0"/>
            <a:t>1- En las sesiones, establecer expectativas realistas sobre el tiempo que el equipo se va a demorar en la creación del nuevo sistema.</a:t>
          </a:r>
        </a:p>
      </dgm:t>
    </dgm:pt>
    <dgm:pt modelId="{81D4CF5B-7A84-476A-A0BF-90F0F6335894}" type="parTrans" cxnId="{B76ACBF1-E8D1-4179-9909-E3B63E86E7CF}">
      <dgm:prSet/>
      <dgm:spPr/>
      <dgm:t>
        <a:bodyPr/>
        <a:lstStyle/>
        <a:p>
          <a:endParaRPr lang="es-CL"/>
        </a:p>
      </dgm:t>
    </dgm:pt>
    <dgm:pt modelId="{3D8B0078-E35B-48BE-8785-A7F15032953C}" type="sibTrans" cxnId="{B76ACBF1-E8D1-4179-9909-E3B63E86E7CF}">
      <dgm:prSet/>
      <dgm:spPr/>
      <dgm:t>
        <a:bodyPr/>
        <a:lstStyle/>
        <a:p>
          <a:endParaRPr lang="es-CL"/>
        </a:p>
      </dgm:t>
    </dgm:pt>
    <dgm:pt modelId="{DD67A534-929F-439B-AB68-C6FD51909A82}">
      <dgm:prSet phldrT="[Texto]"/>
      <dgm:spPr/>
      <dgm:t>
        <a:bodyPr/>
        <a:lstStyle/>
        <a:p>
          <a:r>
            <a:rPr lang="es-ES" dirty="0"/>
            <a:t>2- Se debería elegir un sistema de desarrollo incremental, para su uso combinado con JAD.</a:t>
          </a:r>
          <a:endParaRPr lang="es-CL" dirty="0"/>
        </a:p>
      </dgm:t>
    </dgm:pt>
    <dgm:pt modelId="{EB952F94-4ED7-4322-A46D-9642ED597B01}" type="parTrans" cxnId="{B3FC805F-A8C2-49CA-AA6D-65ABED68E560}">
      <dgm:prSet/>
      <dgm:spPr/>
      <dgm:t>
        <a:bodyPr/>
        <a:lstStyle/>
        <a:p>
          <a:endParaRPr lang="es-CL"/>
        </a:p>
      </dgm:t>
    </dgm:pt>
    <dgm:pt modelId="{F3EDF2B7-07CA-4636-913A-0E90E3470412}" type="sibTrans" cxnId="{B3FC805F-A8C2-49CA-AA6D-65ABED68E560}">
      <dgm:prSet/>
      <dgm:spPr/>
      <dgm:t>
        <a:bodyPr/>
        <a:lstStyle/>
        <a:p>
          <a:endParaRPr lang="es-CL"/>
        </a:p>
      </dgm:t>
    </dgm:pt>
    <dgm:pt modelId="{71034467-160C-436B-B291-76D10CDD4558}" type="pres">
      <dgm:prSet presAssocID="{95323A15-9053-40F7-9615-8520A9A4DFD5}" presName="Name0" presStyleCnt="0">
        <dgm:presLayoutVars>
          <dgm:dir/>
          <dgm:animLvl val="lvl"/>
          <dgm:resizeHandles val="exact"/>
        </dgm:presLayoutVars>
      </dgm:prSet>
      <dgm:spPr/>
    </dgm:pt>
    <dgm:pt modelId="{CCA8261C-CFC6-4AAF-9EA9-985B0496FCC6}" type="pres">
      <dgm:prSet presAssocID="{432A20D5-DA5E-4318-882C-E4AA38D2189A}" presName="linNode" presStyleCnt="0"/>
      <dgm:spPr/>
    </dgm:pt>
    <dgm:pt modelId="{44820223-0351-4A7D-B946-2EE6C49A0BEA}" type="pres">
      <dgm:prSet presAssocID="{432A20D5-DA5E-4318-882C-E4AA38D2189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DEFC6C1-8AEC-44CB-8092-0D2824C7A276}" type="pres">
      <dgm:prSet presAssocID="{432A20D5-DA5E-4318-882C-E4AA38D2189A}" presName="descendantText" presStyleLbl="alignAccFollowNode1" presStyleIdx="0" presStyleCnt="2">
        <dgm:presLayoutVars>
          <dgm:bulletEnabled val="1"/>
        </dgm:presLayoutVars>
      </dgm:prSet>
      <dgm:spPr/>
    </dgm:pt>
    <dgm:pt modelId="{6889B327-A9F0-4371-A787-7571B649AB40}" type="pres">
      <dgm:prSet presAssocID="{58E39CA1-7872-4001-9910-26A9382022F3}" presName="sp" presStyleCnt="0"/>
      <dgm:spPr/>
    </dgm:pt>
    <dgm:pt modelId="{CC751480-BED4-4071-8589-A672781B81CC}" type="pres">
      <dgm:prSet presAssocID="{05F4FB26-EA1F-4AD1-89AB-0E5711162627}" presName="linNode" presStyleCnt="0"/>
      <dgm:spPr/>
    </dgm:pt>
    <dgm:pt modelId="{2DA86F76-9559-4E49-8269-FE3382F5DECC}" type="pres">
      <dgm:prSet presAssocID="{05F4FB26-EA1F-4AD1-89AB-0E5711162627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711E288-B5F7-4000-B99E-F76C6A074CE9}" type="pres">
      <dgm:prSet presAssocID="{05F4FB26-EA1F-4AD1-89AB-0E5711162627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C65BDD2E-4BCA-495A-924B-9209C4DF8A87}" srcId="{95323A15-9053-40F7-9615-8520A9A4DFD5}" destId="{05F4FB26-EA1F-4AD1-89AB-0E5711162627}" srcOrd="1" destOrd="0" parTransId="{4642A0C8-B128-4EBA-9273-815186F96DF6}" sibTransId="{CC6D13E1-1767-4138-A521-8C32C4F7CD6B}"/>
    <dgm:cxn modelId="{5A3A7E5D-E7D9-4694-8AFD-4D4F5213170B}" type="presOf" srcId="{51A5E75E-92D6-46E0-BE17-4E4EF47A158C}" destId="{CDEFC6C1-8AEC-44CB-8092-0D2824C7A276}" srcOrd="0" destOrd="0" presId="urn:microsoft.com/office/officeart/2005/8/layout/vList5"/>
    <dgm:cxn modelId="{B3FC805F-A8C2-49CA-AA6D-65ABED68E560}" srcId="{05F4FB26-EA1F-4AD1-89AB-0E5711162627}" destId="{DD67A534-929F-439B-AB68-C6FD51909A82}" srcOrd="1" destOrd="0" parTransId="{EB952F94-4ED7-4322-A46D-9642ED597B01}" sibTransId="{F3EDF2B7-07CA-4636-913A-0E90E3470412}"/>
    <dgm:cxn modelId="{0571EF71-B257-49BC-82C3-236813330434}" type="presOf" srcId="{05F4FB26-EA1F-4AD1-89AB-0E5711162627}" destId="{2DA86F76-9559-4E49-8269-FE3382F5DECC}" srcOrd="0" destOrd="0" presId="urn:microsoft.com/office/officeart/2005/8/layout/vList5"/>
    <dgm:cxn modelId="{F2145978-5060-46E9-98D6-12E44B1122BA}" type="presOf" srcId="{A9191348-AD29-4638-B2F5-F85F60533686}" destId="{C711E288-B5F7-4000-B99E-F76C6A074CE9}" srcOrd="0" destOrd="0" presId="urn:microsoft.com/office/officeart/2005/8/layout/vList5"/>
    <dgm:cxn modelId="{71AD6EC3-428E-463F-82E7-BB8E8D96E972}" type="presOf" srcId="{432A20D5-DA5E-4318-882C-E4AA38D2189A}" destId="{44820223-0351-4A7D-B946-2EE6C49A0BEA}" srcOrd="0" destOrd="0" presId="urn:microsoft.com/office/officeart/2005/8/layout/vList5"/>
    <dgm:cxn modelId="{8AA809DB-7444-4DEF-8AF9-7398BE0A3473}" type="presOf" srcId="{95323A15-9053-40F7-9615-8520A9A4DFD5}" destId="{71034467-160C-436B-B291-76D10CDD4558}" srcOrd="0" destOrd="0" presId="urn:microsoft.com/office/officeart/2005/8/layout/vList5"/>
    <dgm:cxn modelId="{20D119E6-13EC-43F2-B0D3-A5F6164F125B}" type="presOf" srcId="{DD67A534-929F-439B-AB68-C6FD51909A82}" destId="{C711E288-B5F7-4000-B99E-F76C6A074CE9}" srcOrd="0" destOrd="1" presId="urn:microsoft.com/office/officeart/2005/8/layout/vList5"/>
    <dgm:cxn modelId="{0566E3EE-9AF2-4B63-97A2-C6ECD841E430}" srcId="{432A20D5-DA5E-4318-882C-E4AA38D2189A}" destId="{51A5E75E-92D6-46E0-BE17-4E4EF47A158C}" srcOrd="0" destOrd="0" parTransId="{82FA9062-AD90-4DE9-83C8-829D4E181384}" sibTransId="{8EE0BD73-FB66-43A0-831E-3A6BBB37D3D2}"/>
    <dgm:cxn modelId="{B76ACBF1-E8D1-4179-9909-E3B63E86E7CF}" srcId="{05F4FB26-EA1F-4AD1-89AB-0E5711162627}" destId="{A9191348-AD29-4638-B2F5-F85F60533686}" srcOrd="0" destOrd="0" parTransId="{81D4CF5B-7A84-476A-A0BF-90F0F6335894}" sibTransId="{3D8B0078-E35B-48BE-8785-A7F15032953C}"/>
    <dgm:cxn modelId="{C4D56BFA-907F-4329-8B0D-B25A34C072DE}" srcId="{95323A15-9053-40F7-9615-8520A9A4DFD5}" destId="{432A20D5-DA5E-4318-882C-E4AA38D2189A}" srcOrd="0" destOrd="0" parTransId="{4C64E0D5-D143-491A-A12C-E7D00BF68CE6}" sibTransId="{58E39CA1-7872-4001-9910-26A9382022F3}"/>
    <dgm:cxn modelId="{CE2B2122-8B0A-4948-9C96-315093A97D38}" type="presParOf" srcId="{71034467-160C-436B-B291-76D10CDD4558}" destId="{CCA8261C-CFC6-4AAF-9EA9-985B0496FCC6}" srcOrd="0" destOrd="0" presId="urn:microsoft.com/office/officeart/2005/8/layout/vList5"/>
    <dgm:cxn modelId="{2A3B2CDC-490D-4BC0-BDE6-39F5F2EE893E}" type="presParOf" srcId="{CCA8261C-CFC6-4AAF-9EA9-985B0496FCC6}" destId="{44820223-0351-4A7D-B946-2EE6C49A0BEA}" srcOrd="0" destOrd="0" presId="urn:microsoft.com/office/officeart/2005/8/layout/vList5"/>
    <dgm:cxn modelId="{AA8DFC0C-AEF0-41E8-839E-4F3A11856E37}" type="presParOf" srcId="{CCA8261C-CFC6-4AAF-9EA9-985B0496FCC6}" destId="{CDEFC6C1-8AEC-44CB-8092-0D2824C7A276}" srcOrd="1" destOrd="0" presId="urn:microsoft.com/office/officeart/2005/8/layout/vList5"/>
    <dgm:cxn modelId="{1E73763A-51EA-414B-AB7E-283BD187A435}" type="presParOf" srcId="{71034467-160C-436B-B291-76D10CDD4558}" destId="{6889B327-A9F0-4371-A787-7571B649AB40}" srcOrd="1" destOrd="0" presId="urn:microsoft.com/office/officeart/2005/8/layout/vList5"/>
    <dgm:cxn modelId="{1AFF07D5-E51F-4B17-A357-8B16F77D657D}" type="presParOf" srcId="{71034467-160C-436B-B291-76D10CDD4558}" destId="{CC751480-BED4-4071-8589-A672781B81CC}" srcOrd="2" destOrd="0" presId="urn:microsoft.com/office/officeart/2005/8/layout/vList5"/>
    <dgm:cxn modelId="{47CA2863-0A69-47D9-9B8C-A556BDC85B40}" type="presParOf" srcId="{CC751480-BED4-4071-8589-A672781B81CC}" destId="{2DA86F76-9559-4E49-8269-FE3382F5DECC}" srcOrd="0" destOrd="0" presId="urn:microsoft.com/office/officeart/2005/8/layout/vList5"/>
    <dgm:cxn modelId="{61E33C68-B043-432E-892C-4036A70C6A1D}" type="presParOf" srcId="{CC751480-BED4-4071-8589-A672781B81CC}" destId="{C711E288-B5F7-4000-B99E-F76C6A074CE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5323A15-9053-40F7-9615-8520A9A4DFD5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s-CL"/>
        </a:p>
      </dgm:t>
    </dgm:pt>
    <dgm:pt modelId="{432A20D5-DA5E-4318-882C-E4AA38D2189A}">
      <dgm:prSet phldrT="[Texto]"/>
      <dgm:spPr/>
      <dgm:t>
        <a:bodyPr/>
        <a:lstStyle/>
        <a:p>
          <a:r>
            <a:rPr lang="es-ES" dirty="0"/>
            <a:t>Estimaciones prematuras e incorrectas del trabajo restante después de las sesiones de JAD:</a:t>
          </a:r>
          <a:endParaRPr lang="es-CL" dirty="0"/>
        </a:p>
      </dgm:t>
    </dgm:pt>
    <dgm:pt modelId="{4C64E0D5-D143-491A-A12C-E7D00BF68CE6}" type="parTrans" cxnId="{C4D56BFA-907F-4329-8B0D-B25A34C072DE}">
      <dgm:prSet/>
      <dgm:spPr/>
      <dgm:t>
        <a:bodyPr/>
        <a:lstStyle/>
        <a:p>
          <a:endParaRPr lang="es-CL"/>
        </a:p>
      </dgm:t>
    </dgm:pt>
    <dgm:pt modelId="{58E39CA1-7872-4001-9910-26A9382022F3}" type="sibTrans" cxnId="{C4D56BFA-907F-4329-8B0D-B25A34C072DE}">
      <dgm:prSet/>
      <dgm:spPr/>
      <dgm:t>
        <a:bodyPr/>
        <a:lstStyle/>
        <a:p>
          <a:endParaRPr lang="es-CL"/>
        </a:p>
      </dgm:t>
    </dgm:pt>
    <dgm:pt modelId="{51A5E75E-92D6-46E0-BE17-4E4EF47A158C}">
      <dgm:prSet phldrT="[Texto]"/>
      <dgm:spPr/>
      <dgm:t>
        <a:bodyPr/>
        <a:lstStyle/>
        <a:p>
          <a:r>
            <a:rPr lang="es-ES" dirty="0"/>
            <a:t>En</a:t>
          </a:r>
          <a:r>
            <a:rPr lang="es-ES" baseline="0" dirty="0"/>
            <a:t> la planificación se estima una fecha  para finalizar la implementación y esto no se revisa en la etapa de diseño. Esto crea una estimación demasiado pronto en el ciclo  de desarrollo y  aumenta la probabilidad del riesgo anterior.</a:t>
          </a:r>
          <a:endParaRPr lang="es-CL" dirty="0"/>
        </a:p>
      </dgm:t>
    </dgm:pt>
    <dgm:pt modelId="{82FA9062-AD90-4DE9-83C8-829D4E181384}" type="parTrans" cxnId="{0566E3EE-9AF2-4B63-97A2-C6ECD841E430}">
      <dgm:prSet/>
      <dgm:spPr/>
      <dgm:t>
        <a:bodyPr/>
        <a:lstStyle/>
        <a:p>
          <a:endParaRPr lang="es-CL"/>
        </a:p>
      </dgm:t>
    </dgm:pt>
    <dgm:pt modelId="{8EE0BD73-FB66-43A0-831E-3A6BBB37D3D2}" type="sibTrans" cxnId="{0566E3EE-9AF2-4B63-97A2-C6ECD841E430}">
      <dgm:prSet/>
      <dgm:spPr/>
      <dgm:t>
        <a:bodyPr/>
        <a:lstStyle/>
        <a:p>
          <a:endParaRPr lang="es-CL"/>
        </a:p>
      </dgm:t>
    </dgm:pt>
    <dgm:pt modelId="{05F4FB26-EA1F-4AD1-89AB-0E5711162627}">
      <dgm:prSet phldrT="[Texto]"/>
      <dgm:spPr/>
      <dgm:t>
        <a:bodyPr/>
        <a:lstStyle/>
        <a:p>
          <a:r>
            <a:rPr lang="es-CL" dirty="0"/>
            <a:t>Formas de mitigación del riesgo:</a:t>
          </a:r>
        </a:p>
      </dgm:t>
    </dgm:pt>
    <dgm:pt modelId="{4642A0C8-B128-4EBA-9273-815186F96DF6}" type="parTrans" cxnId="{C65BDD2E-4BCA-495A-924B-9209C4DF8A87}">
      <dgm:prSet/>
      <dgm:spPr/>
      <dgm:t>
        <a:bodyPr/>
        <a:lstStyle/>
        <a:p>
          <a:endParaRPr lang="es-CL"/>
        </a:p>
      </dgm:t>
    </dgm:pt>
    <dgm:pt modelId="{CC6D13E1-1767-4138-A521-8C32C4F7CD6B}" type="sibTrans" cxnId="{C65BDD2E-4BCA-495A-924B-9209C4DF8A87}">
      <dgm:prSet/>
      <dgm:spPr/>
      <dgm:t>
        <a:bodyPr/>
        <a:lstStyle/>
        <a:p>
          <a:endParaRPr lang="es-CL"/>
        </a:p>
      </dgm:t>
    </dgm:pt>
    <dgm:pt modelId="{A9191348-AD29-4638-B2F5-F85F60533686}">
      <dgm:prSet phldrT="[Texto]"/>
      <dgm:spPr/>
      <dgm:t>
        <a:bodyPr/>
        <a:lstStyle/>
        <a:p>
          <a:r>
            <a:rPr lang="es-ES" dirty="0"/>
            <a:t>Después de cada etapa hay que revisar la planeación de fecha estimada.</a:t>
          </a:r>
          <a:endParaRPr lang="es-CL" dirty="0"/>
        </a:p>
      </dgm:t>
    </dgm:pt>
    <dgm:pt modelId="{81D4CF5B-7A84-476A-A0BF-90F0F6335894}" type="parTrans" cxnId="{B76ACBF1-E8D1-4179-9909-E3B63E86E7CF}">
      <dgm:prSet/>
      <dgm:spPr/>
      <dgm:t>
        <a:bodyPr/>
        <a:lstStyle/>
        <a:p>
          <a:endParaRPr lang="es-CL"/>
        </a:p>
      </dgm:t>
    </dgm:pt>
    <dgm:pt modelId="{3D8B0078-E35B-48BE-8785-A7F15032953C}" type="sibTrans" cxnId="{B76ACBF1-E8D1-4179-9909-E3B63E86E7CF}">
      <dgm:prSet/>
      <dgm:spPr/>
      <dgm:t>
        <a:bodyPr/>
        <a:lstStyle/>
        <a:p>
          <a:endParaRPr lang="es-CL"/>
        </a:p>
      </dgm:t>
    </dgm:pt>
    <dgm:pt modelId="{71034467-160C-436B-B291-76D10CDD4558}" type="pres">
      <dgm:prSet presAssocID="{95323A15-9053-40F7-9615-8520A9A4DFD5}" presName="Name0" presStyleCnt="0">
        <dgm:presLayoutVars>
          <dgm:dir/>
          <dgm:animLvl val="lvl"/>
          <dgm:resizeHandles val="exact"/>
        </dgm:presLayoutVars>
      </dgm:prSet>
      <dgm:spPr/>
    </dgm:pt>
    <dgm:pt modelId="{CCA8261C-CFC6-4AAF-9EA9-985B0496FCC6}" type="pres">
      <dgm:prSet presAssocID="{432A20D5-DA5E-4318-882C-E4AA38D2189A}" presName="linNode" presStyleCnt="0"/>
      <dgm:spPr/>
    </dgm:pt>
    <dgm:pt modelId="{44820223-0351-4A7D-B946-2EE6C49A0BEA}" type="pres">
      <dgm:prSet presAssocID="{432A20D5-DA5E-4318-882C-E4AA38D2189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DEFC6C1-8AEC-44CB-8092-0D2824C7A276}" type="pres">
      <dgm:prSet presAssocID="{432A20D5-DA5E-4318-882C-E4AA38D2189A}" presName="descendantText" presStyleLbl="alignAccFollowNode1" presStyleIdx="0" presStyleCnt="2">
        <dgm:presLayoutVars>
          <dgm:bulletEnabled val="1"/>
        </dgm:presLayoutVars>
      </dgm:prSet>
      <dgm:spPr/>
    </dgm:pt>
    <dgm:pt modelId="{6889B327-A9F0-4371-A787-7571B649AB40}" type="pres">
      <dgm:prSet presAssocID="{58E39CA1-7872-4001-9910-26A9382022F3}" presName="sp" presStyleCnt="0"/>
      <dgm:spPr/>
    </dgm:pt>
    <dgm:pt modelId="{CC751480-BED4-4071-8589-A672781B81CC}" type="pres">
      <dgm:prSet presAssocID="{05F4FB26-EA1F-4AD1-89AB-0E5711162627}" presName="linNode" presStyleCnt="0"/>
      <dgm:spPr/>
    </dgm:pt>
    <dgm:pt modelId="{2DA86F76-9559-4E49-8269-FE3382F5DECC}" type="pres">
      <dgm:prSet presAssocID="{05F4FB26-EA1F-4AD1-89AB-0E5711162627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711E288-B5F7-4000-B99E-F76C6A074CE9}" type="pres">
      <dgm:prSet presAssocID="{05F4FB26-EA1F-4AD1-89AB-0E5711162627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C65BDD2E-4BCA-495A-924B-9209C4DF8A87}" srcId="{95323A15-9053-40F7-9615-8520A9A4DFD5}" destId="{05F4FB26-EA1F-4AD1-89AB-0E5711162627}" srcOrd="1" destOrd="0" parTransId="{4642A0C8-B128-4EBA-9273-815186F96DF6}" sibTransId="{CC6D13E1-1767-4138-A521-8C32C4F7CD6B}"/>
    <dgm:cxn modelId="{5A3A7E5D-E7D9-4694-8AFD-4D4F5213170B}" type="presOf" srcId="{51A5E75E-92D6-46E0-BE17-4E4EF47A158C}" destId="{CDEFC6C1-8AEC-44CB-8092-0D2824C7A276}" srcOrd="0" destOrd="0" presId="urn:microsoft.com/office/officeart/2005/8/layout/vList5"/>
    <dgm:cxn modelId="{0571EF71-B257-49BC-82C3-236813330434}" type="presOf" srcId="{05F4FB26-EA1F-4AD1-89AB-0E5711162627}" destId="{2DA86F76-9559-4E49-8269-FE3382F5DECC}" srcOrd="0" destOrd="0" presId="urn:microsoft.com/office/officeart/2005/8/layout/vList5"/>
    <dgm:cxn modelId="{F2145978-5060-46E9-98D6-12E44B1122BA}" type="presOf" srcId="{A9191348-AD29-4638-B2F5-F85F60533686}" destId="{C711E288-B5F7-4000-B99E-F76C6A074CE9}" srcOrd="0" destOrd="0" presId="urn:microsoft.com/office/officeart/2005/8/layout/vList5"/>
    <dgm:cxn modelId="{71AD6EC3-428E-463F-82E7-BB8E8D96E972}" type="presOf" srcId="{432A20D5-DA5E-4318-882C-E4AA38D2189A}" destId="{44820223-0351-4A7D-B946-2EE6C49A0BEA}" srcOrd="0" destOrd="0" presId="urn:microsoft.com/office/officeart/2005/8/layout/vList5"/>
    <dgm:cxn modelId="{8AA809DB-7444-4DEF-8AF9-7398BE0A3473}" type="presOf" srcId="{95323A15-9053-40F7-9615-8520A9A4DFD5}" destId="{71034467-160C-436B-B291-76D10CDD4558}" srcOrd="0" destOrd="0" presId="urn:microsoft.com/office/officeart/2005/8/layout/vList5"/>
    <dgm:cxn modelId="{0566E3EE-9AF2-4B63-97A2-C6ECD841E430}" srcId="{432A20D5-DA5E-4318-882C-E4AA38D2189A}" destId="{51A5E75E-92D6-46E0-BE17-4E4EF47A158C}" srcOrd="0" destOrd="0" parTransId="{82FA9062-AD90-4DE9-83C8-829D4E181384}" sibTransId="{8EE0BD73-FB66-43A0-831E-3A6BBB37D3D2}"/>
    <dgm:cxn modelId="{B76ACBF1-E8D1-4179-9909-E3B63E86E7CF}" srcId="{05F4FB26-EA1F-4AD1-89AB-0E5711162627}" destId="{A9191348-AD29-4638-B2F5-F85F60533686}" srcOrd="0" destOrd="0" parTransId="{81D4CF5B-7A84-476A-A0BF-90F0F6335894}" sibTransId="{3D8B0078-E35B-48BE-8785-A7F15032953C}"/>
    <dgm:cxn modelId="{C4D56BFA-907F-4329-8B0D-B25A34C072DE}" srcId="{95323A15-9053-40F7-9615-8520A9A4DFD5}" destId="{432A20D5-DA5E-4318-882C-E4AA38D2189A}" srcOrd="0" destOrd="0" parTransId="{4C64E0D5-D143-491A-A12C-E7D00BF68CE6}" sibTransId="{58E39CA1-7872-4001-9910-26A9382022F3}"/>
    <dgm:cxn modelId="{CE2B2122-8B0A-4948-9C96-315093A97D38}" type="presParOf" srcId="{71034467-160C-436B-B291-76D10CDD4558}" destId="{CCA8261C-CFC6-4AAF-9EA9-985B0496FCC6}" srcOrd="0" destOrd="0" presId="urn:microsoft.com/office/officeart/2005/8/layout/vList5"/>
    <dgm:cxn modelId="{2A3B2CDC-490D-4BC0-BDE6-39F5F2EE893E}" type="presParOf" srcId="{CCA8261C-CFC6-4AAF-9EA9-985B0496FCC6}" destId="{44820223-0351-4A7D-B946-2EE6C49A0BEA}" srcOrd="0" destOrd="0" presId="urn:microsoft.com/office/officeart/2005/8/layout/vList5"/>
    <dgm:cxn modelId="{AA8DFC0C-AEF0-41E8-839E-4F3A11856E37}" type="presParOf" srcId="{CCA8261C-CFC6-4AAF-9EA9-985B0496FCC6}" destId="{CDEFC6C1-8AEC-44CB-8092-0D2824C7A276}" srcOrd="1" destOrd="0" presId="urn:microsoft.com/office/officeart/2005/8/layout/vList5"/>
    <dgm:cxn modelId="{1E73763A-51EA-414B-AB7E-283BD187A435}" type="presParOf" srcId="{71034467-160C-436B-B291-76D10CDD4558}" destId="{6889B327-A9F0-4371-A787-7571B649AB40}" srcOrd="1" destOrd="0" presId="urn:microsoft.com/office/officeart/2005/8/layout/vList5"/>
    <dgm:cxn modelId="{1AFF07D5-E51F-4B17-A357-8B16F77D657D}" type="presParOf" srcId="{71034467-160C-436B-B291-76D10CDD4558}" destId="{CC751480-BED4-4071-8589-A672781B81CC}" srcOrd="2" destOrd="0" presId="urn:microsoft.com/office/officeart/2005/8/layout/vList5"/>
    <dgm:cxn modelId="{47CA2863-0A69-47D9-9B8C-A556BDC85B40}" type="presParOf" srcId="{CC751480-BED4-4071-8589-A672781B81CC}" destId="{2DA86F76-9559-4E49-8269-FE3382F5DECC}" srcOrd="0" destOrd="0" presId="urn:microsoft.com/office/officeart/2005/8/layout/vList5"/>
    <dgm:cxn modelId="{61E33C68-B043-432E-892C-4036A70C6A1D}" type="presParOf" srcId="{CC751480-BED4-4071-8589-A672781B81CC}" destId="{C711E288-B5F7-4000-B99E-F76C6A074CE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5323A15-9053-40F7-9615-8520A9A4DFD5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s-CL"/>
        </a:p>
      </dgm:t>
    </dgm:pt>
    <dgm:pt modelId="{51A5E75E-92D6-46E0-BE17-4E4EF47A158C}">
      <dgm:prSet phldrT="[Texto]"/>
      <dgm:spPr/>
      <dgm:t>
        <a:bodyPr/>
        <a:lstStyle/>
        <a:p>
          <a:r>
            <a:rPr lang="es-ES" dirty="0"/>
            <a:t>Asegurarse de tener un promotor ejecutivo comprometido con el proceso JAD.</a:t>
          </a:r>
          <a:endParaRPr lang="es-CL" dirty="0"/>
        </a:p>
      </dgm:t>
    </dgm:pt>
    <dgm:pt modelId="{82FA9062-AD90-4DE9-83C8-829D4E181384}" type="parTrans" cxnId="{0566E3EE-9AF2-4B63-97A2-C6ECD841E430}">
      <dgm:prSet/>
      <dgm:spPr/>
      <dgm:t>
        <a:bodyPr/>
        <a:lstStyle/>
        <a:p>
          <a:endParaRPr lang="es-CL"/>
        </a:p>
      </dgm:t>
    </dgm:pt>
    <dgm:pt modelId="{8EE0BD73-FB66-43A0-831E-3A6BBB37D3D2}" type="sibTrans" cxnId="{0566E3EE-9AF2-4B63-97A2-C6ECD841E430}">
      <dgm:prSet/>
      <dgm:spPr/>
      <dgm:t>
        <a:bodyPr/>
        <a:lstStyle/>
        <a:p>
          <a:endParaRPr lang="es-CL"/>
        </a:p>
      </dgm:t>
    </dgm:pt>
    <dgm:pt modelId="{05F4FB26-EA1F-4AD1-89AB-0E5711162627}">
      <dgm:prSet phldrT="[Texto]"/>
      <dgm:spPr/>
      <dgm:t>
        <a:bodyPr/>
        <a:lstStyle/>
        <a:p>
          <a:r>
            <a:rPr lang="es-CL" dirty="0"/>
            <a:t>Tener participantes claves que sean constantes en la participación de las sesiones.</a:t>
          </a:r>
        </a:p>
      </dgm:t>
    </dgm:pt>
    <dgm:pt modelId="{4642A0C8-B128-4EBA-9273-815186F96DF6}" type="parTrans" cxnId="{C65BDD2E-4BCA-495A-924B-9209C4DF8A87}">
      <dgm:prSet/>
      <dgm:spPr/>
      <dgm:t>
        <a:bodyPr/>
        <a:lstStyle/>
        <a:p>
          <a:endParaRPr lang="es-CL"/>
        </a:p>
      </dgm:t>
    </dgm:pt>
    <dgm:pt modelId="{CC6D13E1-1767-4138-A521-8C32C4F7CD6B}" type="sibTrans" cxnId="{C65BDD2E-4BCA-495A-924B-9209C4DF8A87}">
      <dgm:prSet/>
      <dgm:spPr/>
      <dgm:t>
        <a:bodyPr/>
        <a:lstStyle/>
        <a:p>
          <a:endParaRPr lang="es-CL"/>
        </a:p>
      </dgm:t>
    </dgm:pt>
    <dgm:pt modelId="{F2734DCC-A70E-4E70-A129-9038A2E569BB}">
      <dgm:prSet phldrT="[Texto]"/>
      <dgm:spPr/>
      <dgm:t>
        <a:bodyPr/>
        <a:lstStyle/>
        <a:p>
          <a:r>
            <a:rPr lang="es-ES" dirty="0"/>
            <a:t>Escoger responsable con experiencia para dirigir las sesiones JAD.</a:t>
          </a:r>
          <a:endParaRPr lang="es-CL" dirty="0"/>
        </a:p>
      </dgm:t>
    </dgm:pt>
    <dgm:pt modelId="{7BF1F4C2-48C5-4911-ABB6-8AD9C8991362}" type="parTrans" cxnId="{43D3A80A-A06B-42B3-90CA-16385495B43B}">
      <dgm:prSet/>
      <dgm:spPr/>
      <dgm:t>
        <a:bodyPr/>
        <a:lstStyle/>
        <a:p>
          <a:endParaRPr lang="es-CL"/>
        </a:p>
      </dgm:t>
    </dgm:pt>
    <dgm:pt modelId="{C40FA230-29D6-44FD-9EDC-7A2693EC19FE}" type="sibTrans" cxnId="{43D3A80A-A06B-42B3-90CA-16385495B43B}">
      <dgm:prSet/>
      <dgm:spPr/>
      <dgm:t>
        <a:bodyPr/>
        <a:lstStyle/>
        <a:p>
          <a:endParaRPr lang="es-CL"/>
        </a:p>
      </dgm:t>
    </dgm:pt>
    <dgm:pt modelId="{B7613272-205A-4537-8B90-6F7AD024B075}" type="pres">
      <dgm:prSet presAssocID="{95323A15-9053-40F7-9615-8520A9A4DFD5}" presName="linear" presStyleCnt="0">
        <dgm:presLayoutVars>
          <dgm:animLvl val="lvl"/>
          <dgm:resizeHandles val="exact"/>
        </dgm:presLayoutVars>
      </dgm:prSet>
      <dgm:spPr/>
    </dgm:pt>
    <dgm:pt modelId="{BDFABBBE-59DF-471A-895A-414D813FE359}" type="pres">
      <dgm:prSet presAssocID="{51A5E75E-92D6-46E0-BE17-4E4EF47A158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4700DB-257F-4B0E-B817-571C0212D19F}" type="pres">
      <dgm:prSet presAssocID="{8EE0BD73-FB66-43A0-831E-3A6BBB37D3D2}" presName="spacer" presStyleCnt="0"/>
      <dgm:spPr/>
    </dgm:pt>
    <dgm:pt modelId="{9D7CC49D-0AD6-4ABB-AC80-4F1D7BAA1395}" type="pres">
      <dgm:prSet presAssocID="{05F4FB26-EA1F-4AD1-89AB-0E571116262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4F9A4C-B7CE-497A-B541-661B68B0C754}" type="pres">
      <dgm:prSet presAssocID="{CC6D13E1-1767-4138-A521-8C32C4F7CD6B}" presName="spacer" presStyleCnt="0"/>
      <dgm:spPr/>
    </dgm:pt>
    <dgm:pt modelId="{AF386ECC-C840-4FA9-B629-A6E985D4B6EA}" type="pres">
      <dgm:prSet presAssocID="{F2734DCC-A70E-4E70-A129-9038A2E569B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1B42003-F951-4154-93CC-CE13B4BF5B54}" type="presOf" srcId="{05F4FB26-EA1F-4AD1-89AB-0E5711162627}" destId="{9D7CC49D-0AD6-4ABB-AC80-4F1D7BAA1395}" srcOrd="0" destOrd="0" presId="urn:microsoft.com/office/officeart/2005/8/layout/vList2"/>
    <dgm:cxn modelId="{43D3A80A-A06B-42B3-90CA-16385495B43B}" srcId="{95323A15-9053-40F7-9615-8520A9A4DFD5}" destId="{F2734DCC-A70E-4E70-A129-9038A2E569BB}" srcOrd="2" destOrd="0" parTransId="{7BF1F4C2-48C5-4911-ABB6-8AD9C8991362}" sibTransId="{C40FA230-29D6-44FD-9EDC-7A2693EC19FE}"/>
    <dgm:cxn modelId="{C65BDD2E-4BCA-495A-924B-9209C4DF8A87}" srcId="{95323A15-9053-40F7-9615-8520A9A4DFD5}" destId="{05F4FB26-EA1F-4AD1-89AB-0E5711162627}" srcOrd="1" destOrd="0" parTransId="{4642A0C8-B128-4EBA-9273-815186F96DF6}" sibTransId="{CC6D13E1-1767-4138-A521-8C32C4F7CD6B}"/>
    <dgm:cxn modelId="{3BF54394-555D-4CA0-ACE4-C228788EBB80}" type="presOf" srcId="{F2734DCC-A70E-4E70-A129-9038A2E569BB}" destId="{AF386ECC-C840-4FA9-B629-A6E985D4B6EA}" srcOrd="0" destOrd="0" presId="urn:microsoft.com/office/officeart/2005/8/layout/vList2"/>
    <dgm:cxn modelId="{7035D5CF-E153-49E3-9503-3C8D3A6EACE7}" type="presOf" srcId="{51A5E75E-92D6-46E0-BE17-4E4EF47A158C}" destId="{BDFABBBE-59DF-471A-895A-414D813FE359}" srcOrd="0" destOrd="0" presId="urn:microsoft.com/office/officeart/2005/8/layout/vList2"/>
    <dgm:cxn modelId="{A41FA2E7-21CF-485F-8458-2D585B778727}" type="presOf" srcId="{95323A15-9053-40F7-9615-8520A9A4DFD5}" destId="{B7613272-205A-4537-8B90-6F7AD024B075}" srcOrd="0" destOrd="0" presId="urn:microsoft.com/office/officeart/2005/8/layout/vList2"/>
    <dgm:cxn modelId="{0566E3EE-9AF2-4B63-97A2-C6ECD841E430}" srcId="{95323A15-9053-40F7-9615-8520A9A4DFD5}" destId="{51A5E75E-92D6-46E0-BE17-4E4EF47A158C}" srcOrd="0" destOrd="0" parTransId="{82FA9062-AD90-4DE9-83C8-829D4E181384}" sibTransId="{8EE0BD73-FB66-43A0-831E-3A6BBB37D3D2}"/>
    <dgm:cxn modelId="{85FE839E-36F3-4B38-B0C5-906E16311257}" type="presParOf" srcId="{B7613272-205A-4537-8B90-6F7AD024B075}" destId="{BDFABBBE-59DF-471A-895A-414D813FE359}" srcOrd="0" destOrd="0" presId="urn:microsoft.com/office/officeart/2005/8/layout/vList2"/>
    <dgm:cxn modelId="{C68098F2-C671-4ECA-A042-08DE7839D626}" type="presParOf" srcId="{B7613272-205A-4537-8B90-6F7AD024B075}" destId="{7A4700DB-257F-4B0E-B817-571C0212D19F}" srcOrd="1" destOrd="0" presId="urn:microsoft.com/office/officeart/2005/8/layout/vList2"/>
    <dgm:cxn modelId="{225713D6-5C4B-4A0F-B66E-494C468DFD71}" type="presParOf" srcId="{B7613272-205A-4537-8B90-6F7AD024B075}" destId="{9D7CC49D-0AD6-4ABB-AC80-4F1D7BAA1395}" srcOrd="2" destOrd="0" presId="urn:microsoft.com/office/officeart/2005/8/layout/vList2"/>
    <dgm:cxn modelId="{6FDDA5C3-E1F8-4661-A2BE-9612A651EC7E}" type="presParOf" srcId="{B7613272-205A-4537-8B90-6F7AD024B075}" destId="{1D4F9A4C-B7CE-497A-B541-661B68B0C754}" srcOrd="3" destOrd="0" presId="urn:microsoft.com/office/officeart/2005/8/layout/vList2"/>
    <dgm:cxn modelId="{DFE78F08-F072-4BC3-B572-3B490D72B95E}" type="presParOf" srcId="{B7613272-205A-4537-8B90-6F7AD024B075}" destId="{AF386ECC-C840-4FA9-B629-A6E985D4B6E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5323A15-9053-40F7-9615-8520A9A4DF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s-CL"/>
        </a:p>
      </dgm:t>
    </dgm:pt>
    <dgm:pt modelId="{51A5E75E-92D6-46E0-BE17-4E4EF47A158C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Tener las reuniones fuera del recinto, sin teléfono y sin interrupciones.</a:t>
          </a:r>
          <a:endParaRPr lang="es-CL" dirty="0"/>
        </a:p>
      </dgm:t>
    </dgm:pt>
    <dgm:pt modelId="{82FA9062-AD90-4DE9-83C8-829D4E181384}" type="parTrans" cxnId="{0566E3EE-9AF2-4B63-97A2-C6ECD841E430}">
      <dgm:prSet/>
      <dgm:spPr/>
      <dgm:t>
        <a:bodyPr/>
        <a:lstStyle/>
        <a:p>
          <a:endParaRPr lang="es-CL"/>
        </a:p>
      </dgm:t>
    </dgm:pt>
    <dgm:pt modelId="{8EE0BD73-FB66-43A0-831E-3A6BBB37D3D2}" type="sibTrans" cxnId="{0566E3EE-9AF2-4B63-97A2-C6ECD841E430}">
      <dgm:prSet/>
      <dgm:spPr/>
      <dgm:t>
        <a:bodyPr/>
        <a:lstStyle/>
        <a:p>
          <a:endParaRPr lang="es-CL"/>
        </a:p>
      </dgm:t>
    </dgm:pt>
    <dgm:pt modelId="{05F4FB26-EA1F-4AD1-89AB-0E5711162627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es-CL" dirty="0"/>
            <a:t>Preparar a fondo los participantes. Asegurarse que  comprendan los temas relacionados a JAD.</a:t>
          </a:r>
        </a:p>
      </dgm:t>
    </dgm:pt>
    <dgm:pt modelId="{4642A0C8-B128-4EBA-9273-815186F96DF6}" type="parTrans" cxnId="{C65BDD2E-4BCA-495A-924B-9209C4DF8A87}">
      <dgm:prSet/>
      <dgm:spPr/>
      <dgm:t>
        <a:bodyPr/>
        <a:lstStyle/>
        <a:p>
          <a:endParaRPr lang="es-CL"/>
        </a:p>
      </dgm:t>
    </dgm:pt>
    <dgm:pt modelId="{CC6D13E1-1767-4138-A521-8C32C4F7CD6B}" type="sibTrans" cxnId="{C65BDD2E-4BCA-495A-924B-9209C4DF8A87}">
      <dgm:prSet/>
      <dgm:spPr/>
      <dgm:t>
        <a:bodyPr/>
        <a:lstStyle/>
        <a:p>
          <a:endParaRPr lang="es-CL"/>
        </a:p>
      </dgm:t>
    </dgm:pt>
    <dgm:pt modelId="{F2734DCC-A70E-4E70-A129-9038A2E569BB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Establecer expectativas realistas para el usuario final sobre el trabajo a realizar después del diseño JAD.</a:t>
          </a:r>
          <a:endParaRPr lang="es-CL" dirty="0"/>
        </a:p>
      </dgm:t>
    </dgm:pt>
    <dgm:pt modelId="{7BF1F4C2-48C5-4911-ABB6-8AD9C8991362}" type="parTrans" cxnId="{43D3A80A-A06B-42B3-90CA-16385495B43B}">
      <dgm:prSet/>
      <dgm:spPr/>
      <dgm:t>
        <a:bodyPr/>
        <a:lstStyle/>
        <a:p>
          <a:endParaRPr lang="es-CL"/>
        </a:p>
      </dgm:t>
    </dgm:pt>
    <dgm:pt modelId="{C40FA230-29D6-44FD-9EDC-7A2693EC19FE}" type="sibTrans" cxnId="{43D3A80A-A06B-42B3-90CA-16385495B43B}">
      <dgm:prSet/>
      <dgm:spPr/>
      <dgm:t>
        <a:bodyPr/>
        <a:lstStyle/>
        <a:p>
          <a:endParaRPr lang="es-CL"/>
        </a:p>
      </dgm:t>
    </dgm:pt>
    <dgm:pt modelId="{943AD7FA-4570-4DCD-AED1-AC8D4656B2AF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Continuar con un modelo del ciclo de vida incremental tras el diseño JAD</a:t>
          </a:r>
          <a:endParaRPr lang="es-CL" dirty="0"/>
        </a:p>
      </dgm:t>
    </dgm:pt>
    <dgm:pt modelId="{32624C35-0668-41BB-A843-6AC3B034E2C3}" type="parTrans" cxnId="{63887495-C94B-4970-BF99-8815352E84CE}">
      <dgm:prSet/>
      <dgm:spPr/>
    </dgm:pt>
    <dgm:pt modelId="{FE51578F-3345-4D1C-9B08-B7D59CAA58D0}" type="sibTrans" cxnId="{63887495-C94B-4970-BF99-8815352E84CE}">
      <dgm:prSet/>
      <dgm:spPr/>
    </dgm:pt>
    <dgm:pt modelId="{08E67FDE-488D-44D4-9727-A62F17474EA7}" type="pres">
      <dgm:prSet presAssocID="{95323A15-9053-40F7-9615-8520A9A4DFD5}" presName="root" presStyleCnt="0">
        <dgm:presLayoutVars>
          <dgm:dir/>
          <dgm:resizeHandles val="exact"/>
        </dgm:presLayoutVars>
      </dgm:prSet>
      <dgm:spPr/>
    </dgm:pt>
    <dgm:pt modelId="{787A52C4-2A7C-42C2-BC26-861A77D30F2A}" type="pres">
      <dgm:prSet presAssocID="{51A5E75E-92D6-46E0-BE17-4E4EF47A158C}" presName="compNode" presStyleCnt="0"/>
      <dgm:spPr/>
    </dgm:pt>
    <dgm:pt modelId="{7585D590-A019-499B-95F9-9235C4D2467A}" type="pres">
      <dgm:prSet presAssocID="{51A5E75E-92D6-46E0-BE17-4E4EF47A158C}" presName="bgRect" presStyleLbl="bgShp" presStyleIdx="0" presStyleCnt="4"/>
      <dgm:spPr/>
    </dgm:pt>
    <dgm:pt modelId="{445A837C-30AE-4A6B-9564-EF2104AB6891}" type="pres">
      <dgm:prSet presAssocID="{51A5E75E-92D6-46E0-BE17-4E4EF47A158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4F380AA1-3884-44A7-AAA7-ABDE4DA49F54}" type="pres">
      <dgm:prSet presAssocID="{51A5E75E-92D6-46E0-BE17-4E4EF47A158C}" presName="spaceRect" presStyleCnt="0"/>
      <dgm:spPr/>
    </dgm:pt>
    <dgm:pt modelId="{1846485D-12A2-4E2F-B737-AF65EAC2A9BB}" type="pres">
      <dgm:prSet presAssocID="{51A5E75E-92D6-46E0-BE17-4E4EF47A158C}" presName="parTx" presStyleLbl="revTx" presStyleIdx="0" presStyleCnt="4">
        <dgm:presLayoutVars>
          <dgm:chMax val="0"/>
          <dgm:chPref val="0"/>
        </dgm:presLayoutVars>
      </dgm:prSet>
      <dgm:spPr/>
    </dgm:pt>
    <dgm:pt modelId="{996845B3-01F9-4247-B2AF-EA0D6ED46CC3}" type="pres">
      <dgm:prSet presAssocID="{8EE0BD73-FB66-43A0-831E-3A6BBB37D3D2}" presName="sibTrans" presStyleCnt="0"/>
      <dgm:spPr/>
    </dgm:pt>
    <dgm:pt modelId="{F9B8321A-010F-43B3-A44E-4936327A0EEA}" type="pres">
      <dgm:prSet presAssocID="{05F4FB26-EA1F-4AD1-89AB-0E5711162627}" presName="compNode" presStyleCnt="0"/>
      <dgm:spPr/>
    </dgm:pt>
    <dgm:pt modelId="{4B3EE0D8-3925-44C2-A234-0AF99161E065}" type="pres">
      <dgm:prSet presAssocID="{05F4FB26-EA1F-4AD1-89AB-0E5711162627}" presName="bgRect" presStyleLbl="bgShp" presStyleIdx="1" presStyleCnt="4"/>
      <dgm:spPr/>
    </dgm:pt>
    <dgm:pt modelId="{7711A8E8-68F6-4AB0-B5FF-1B1D02FD06B3}" type="pres">
      <dgm:prSet presAssocID="{05F4FB26-EA1F-4AD1-89AB-0E571116262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tro"/>
        </a:ext>
      </dgm:extLst>
    </dgm:pt>
    <dgm:pt modelId="{FDCEB83C-D095-4CF2-AF99-C735E1B87DF7}" type="pres">
      <dgm:prSet presAssocID="{05F4FB26-EA1F-4AD1-89AB-0E5711162627}" presName="spaceRect" presStyleCnt="0"/>
      <dgm:spPr/>
    </dgm:pt>
    <dgm:pt modelId="{8A6CEBF6-20A8-4557-9B41-B8174FE6F662}" type="pres">
      <dgm:prSet presAssocID="{05F4FB26-EA1F-4AD1-89AB-0E5711162627}" presName="parTx" presStyleLbl="revTx" presStyleIdx="1" presStyleCnt="4">
        <dgm:presLayoutVars>
          <dgm:chMax val="0"/>
          <dgm:chPref val="0"/>
        </dgm:presLayoutVars>
      </dgm:prSet>
      <dgm:spPr/>
    </dgm:pt>
    <dgm:pt modelId="{D84EE309-2EEB-4F1B-8FAB-B6B64439D917}" type="pres">
      <dgm:prSet presAssocID="{CC6D13E1-1767-4138-A521-8C32C4F7CD6B}" presName="sibTrans" presStyleCnt="0"/>
      <dgm:spPr/>
    </dgm:pt>
    <dgm:pt modelId="{AF31CC22-F00B-430F-B954-675097D08343}" type="pres">
      <dgm:prSet presAssocID="{F2734DCC-A70E-4E70-A129-9038A2E569BB}" presName="compNode" presStyleCnt="0"/>
      <dgm:spPr/>
    </dgm:pt>
    <dgm:pt modelId="{32CAB846-17FF-44E6-A2AA-833357CA451C}" type="pres">
      <dgm:prSet presAssocID="{F2734DCC-A70E-4E70-A129-9038A2E569BB}" presName="bgRect" presStyleLbl="bgShp" presStyleIdx="2" presStyleCnt="4"/>
      <dgm:spPr/>
    </dgm:pt>
    <dgm:pt modelId="{0E58B72D-4157-435A-82FC-CF46188D8B5A}" type="pres">
      <dgm:prSet presAssocID="{F2734DCC-A70E-4E70-A129-9038A2E569B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4D4DE2F-D5E1-4D21-9F3D-92DC6C243380}" type="pres">
      <dgm:prSet presAssocID="{F2734DCC-A70E-4E70-A129-9038A2E569BB}" presName="spaceRect" presStyleCnt="0"/>
      <dgm:spPr/>
    </dgm:pt>
    <dgm:pt modelId="{F6F4D330-FE61-469D-AE0F-A831750FA6D6}" type="pres">
      <dgm:prSet presAssocID="{F2734DCC-A70E-4E70-A129-9038A2E569BB}" presName="parTx" presStyleLbl="revTx" presStyleIdx="2" presStyleCnt="4">
        <dgm:presLayoutVars>
          <dgm:chMax val="0"/>
          <dgm:chPref val="0"/>
        </dgm:presLayoutVars>
      </dgm:prSet>
      <dgm:spPr/>
    </dgm:pt>
    <dgm:pt modelId="{173A9FAF-EBC1-4346-AAEC-88EB63C203B0}" type="pres">
      <dgm:prSet presAssocID="{C40FA230-29D6-44FD-9EDC-7A2693EC19FE}" presName="sibTrans" presStyleCnt="0"/>
      <dgm:spPr/>
    </dgm:pt>
    <dgm:pt modelId="{34C75F79-111E-4C96-9B8C-44F562E3A383}" type="pres">
      <dgm:prSet presAssocID="{943AD7FA-4570-4DCD-AED1-AC8D4656B2AF}" presName="compNode" presStyleCnt="0"/>
      <dgm:spPr/>
    </dgm:pt>
    <dgm:pt modelId="{CBFECE0A-187F-436C-B484-E5C4ACFF9E1F}" type="pres">
      <dgm:prSet presAssocID="{943AD7FA-4570-4DCD-AED1-AC8D4656B2AF}" presName="bgRect" presStyleLbl="bgShp" presStyleIdx="3" presStyleCnt="4"/>
      <dgm:spPr/>
    </dgm:pt>
    <dgm:pt modelId="{B3A06CD0-9649-4AEB-8A87-48C189F20AC9}" type="pres">
      <dgm:prSet presAssocID="{943AD7FA-4570-4DCD-AED1-AC8D4656B2A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tir"/>
        </a:ext>
      </dgm:extLst>
    </dgm:pt>
    <dgm:pt modelId="{3B86EE13-5480-450C-845D-B4E3AF036D3D}" type="pres">
      <dgm:prSet presAssocID="{943AD7FA-4570-4DCD-AED1-AC8D4656B2AF}" presName="spaceRect" presStyleCnt="0"/>
      <dgm:spPr/>
    </dgm:pt>
    <dgm:pt modelId="{1B25313F-E5AF-485D-B29B-ADD37FBE089C}" type="pres">
      <dgm:prSet presAssocID="{943AD7FA-4570-4DCD-AED1-AC8D4656B2A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3D3A80A-A06B-42B3-90CA-16385495B43B}" srcId="{95323A15-9053-40F7-9615-8520A9A4DFD5}" destId="{F2734DCC-A70E-4E70-A129-9038A2E569BB}" srcOrd="2" destOrd="0" parTransId="{7BF1F4C2-48C5-4911-ABB6-8AD9C8991362}" sibTransId="{C40FA230-29D6-44FD-9EDC-7A2693EC19FE}"/>
    <dgm:cxn modelId="{C65BDD2E-4BCA-495A-924B-9209C4DF8A87}" srcId="{95323A15-9053-40F7-9615-8520A9A4DFD5}" destId="{05F4FB26-EA1F-4AD1-89AB-0E5711162627}" srcOrd="1" destOrd="0" parTransId="{4642A0C8-B128-4EBA-9273-815186F96DF6}" sibTransId="{CC6D13E1-1767-4138-A521-8C32C4F7CD6B}"/>
    <dgm:cxn modelId="{63887495-C94B-4970-BF99-8815352E84CE}" srcId="{95323A15-9053-40F7-9615-8520A9A4DFD5}" destId="{943AD7FA-4570-4DCD-AED1-AC8D4656B2AF}" srcOrd="3" destOrd="0" parTransId="{32624C35-0668-41BB-A843-6AC3B034E2C3}" sibTransId="{FE51578F-3345-4D1C-9B08-B7D59CAA58D0}"/>
    <dgm:cxn modelId="{75ABE0AF-6C1B-4476-A250-CF4AA466E194}" type="presOf" srcId="{F2734DCC-A70E-4E70-A129-9038A2E569BB}" destId="{F6F4D330-FE61-469D-AE0F-A831750FA6D6}" srcOrd="0" destOrd="0" presId="urn:microsoft.com/office/officeart/2018/2/layout/IconVerticalSolidList"/>
    <dgm:cxn modelId="{EB0041BF-3A15-43D4-A1AA-E1844CA15BC6}" type="presOf" srcId="{05F4FB26-EA1F-4AD1-89AB-0E5711162627}" destId="{8A6CEBF6-20A8-4557-9B41-B8174FE6F662}" srcOrd="0" destOrd="0" presId="urn:microsoft.com/office/officeart/2018/2/layout/IconVerticalSolidList"/>
    <dgm:cxn modelId="{C1C0FBC7-1DBA-4AD5-A4C3-7BDDB963328D}" type="presOf" srcId="{943AD7FA-4570-4DCD-AED1-AC8D4656B2AF}" destId="{1B25313F-E5AF-485D-B29B-ADD37FBE089C}" srcOrd="0" destOrd="0" presId="urn:microsoft.com/office/officeart/2018/2/layout/IconVerticalSolidList"/>
    <dgm:cxn modelId="{02E706E7-D254-4DF7-BC38-0CB754B4D51A}" type="presOf" srcId="{51A5E75E-92D6-46E0-BE17-4E4EF47A158C}" destId="{1846485D-12A2-4E2F-B737-AF65EAC2A9BB}" srcOrd="0" destOrd="0" presId="urn:microsoft.com/office/officeart/2018/2/layout/IconVerticalSolidList"/>
    <dgm:cxn modelId="{48549AEB-5B76-4604-8634-471471F1390E}" type="presOf" srcId="{95323A15-9053-40F7-9615-8520A9A4DFD5}" destId="{08E67FDE-488D-44D4-9727-A62F17474EA7}" srcOrd="0" destOrd="0" presId="urn:microsoft.com/office/officeart/2018/2/layout/IconVerticalSolidList"/>
    <dgm:cxn modelId="{0566E3EE-9AF2-4B63-97A2-C6ECD841E430}" srcId="{95323A15-9053-40F7-9615-8520A9A4DFD5}" destId="{51A5E75E-92D6-46E0-BE17-4E4EF47A158C}" srcOrd="0" destOrd="0" parTransId="{82FA9062-AD90-4DE9-83C8-829D4E181384}" sibTransId="{8EE0BD73-FB66-43A0-831E-3A6BBB37D3D2}"/>
    <dgm:cxn modelId="{14001933-BECB-4676-89B1-CCDAB3FEDA85}" type="presParOf" srcId="{08E67FDE-488D-44D4-9727-A62F17474EA7}" destId="{787A52C4-2A7C-42C2-BC26-861A77D30F2A}" srcOrd="0" destOrd="0" presId="urn:microsoft.com/office/officeart/2018/2/layout/IconVerticalSolidList"/>
    <dgm:cxn modelId="{2D272458-E83B-4E41-B1CC-BEFFEFE96F30}" type="presParOf" srcId="{787A52C4-2A7C-42C2-BC26-861A77D30F2A}" destId="{7585D590-A019-499B-95F9-9235C4D2467A}" srcOrd="0" destOrd="0" presId="urn:microsoft.com/office/officeart/2018/2/layout/IconVerticalSolidList"/>
    <dgm:cxn modelId="{150DEF42-7096-4AC1-B2B7-85C07622D97A}" type="presParOf" srcId="{787A52C4-2A7C-42C2-BC26-861A77D30F2A}" destId="{445A837C-30AE-4A6B-9564-EF2104AB6891}" srcOrd="1" destOrd="0" presId="urn:microsoft.com/office/officeart/2018/2/layout/IconVerticalSolidList"/>
    <dgm:cxn modelId="{DFC274CC-BA19-46A9-8AB5-B9B311A38759}" type="presParOf" srcId="{787A52C4-2A7C-42C2-BC26-861A77D30F2A}" destId="{4F380AA1-3884-44A7-AAA7-ABDE4DA49F54}" srcOrd="2" destOrd="0" presId="urn:microsoft.com/office/officeart/2018/2/layout/IconVerticalSolidList"/>
    <dgm:cxn modelId="{9A50A8BA-0ECB-4FAC-AD3C-A35E5F775B7A}" type="presParOf" srcId="{787A52C4-2A7C-42C2-BC26-861A77D30F2A}" destId="{1846485D-12A2-4E2F-B737-AF65EAC2A9BB}" srcOrd="3" destOrd="0" presId="urn:microsoft.com/office/officeart/2018/2/layout/IconVerticalSolidList"/>
    <dgm:cxn modelId="{1ED333C1-F63C-4FEE-991D-2553E38BF63E}" type="presParOf" srcId="{08E67FDE-488D-44D4-9727-A62F17474EA7}" destId="{996845B3-01F9-4247-B2AF-EA0D6ED46CC3}" srcOrd="1" destOrd="0" presId="urn:microsoft.com/office/officeart/2018/2/layout/IconVerticalSolidList"/>
    <dgm:cxn modelId="{6F03E58E-9699-4313-846F-DF0309E59E0E}" type="presParOf" srcId="{08E67FDE-488D-44D4-9727-A62F17474EA7}" destId="{F9B8321A-010F-43B3-A44E-4936327A0EEA}" srcOrd="2" destOrd="0" presId="urn:microsoft.com/office/officeart/2018/2/layout/IconVerticalSolidList"/>
    <dgm:cxn modelId="{837DD58A-8FA6-4603-BC00-01CF79BA92D2}" type="presParOf" srcId="{F9B8321A-010F-43B3-A44E-4936327A0EEA}" destId="{4B3EE0D8-3925-44C2-A234-0AF99161E065}" srcOrd="0" destOrd="0" presId="urn:microsoft.com/office/officeart/2018/2/layout/IconVerticalSolidList"/>
    <dgm:cxn modelId="{39F976CC-9BD4-4078-8662-D44CEDBA85DF}" type="presParOf" srcId="{F9B8321A-010F-43B3-A44E-4936327A0EEA}" destId="{7711A8E8-68F6-4AB0-B5FF-1B1D02FD06B3}" srcOrd="1" destOrd="0" presId="urn:microsoft.com/office/officeart/2018/2/layout/IconVerticalSolidList"/>
    <dgm:cxn modelId="{0D66EB43-A2E6-4BDA-8FEF-3BB1DC9BAA07}" type="presParOf" srcId="{F9B8321A-010F-43B3-A44E-4936327A0EEA}" destId="{FDCEB83C-D095-4CF2-AF99-C735E1B87DF7}" srcOrd="2" destOrd="0" presId="urn:microsoft.com/office/officeart/2018/2/layout/IconVerticalSolidList"/>
    <dgm:cxn modelId="{23A55E24-81ED-4D93-B47D-C4A7AAF1DFF2}" type="presParOf" srcId="{F9B8321A-010F-43B3-A44E-4936327A0EEA}" destId="{8A6CEBF6-20A8-4557-9B41-B8174FE6F662}" srcOrd="3" destOrd="0" presId="urn:microsoft.com/office/officeart/2018/2/layout/IconVerticalSolidList"/>
    <dgm:cxn modelId="{E472F48C-064F-4B36-A85F-688DAED986BE}" type="presParOf" srcId="{08E67FDE-488D-44D4-9727-A62F17474EA7}" destId="{D84EE309-2EEB-4F1B-8FAB-B6B64439D917}" srcOrd="3" destOrd="0" presId="urn:microsoft.com/office/officeart/2018/2/layout/IconVerticalSolidList"/>
    <dgm:cxn modelId="{982E213E-D81B-4C90-AC86-69270D2BE8B8}" type="presParOf" srcId="{08E67FDE-488D-44D4-9727-A62F17474EA7}" destId="{AF31CC22-F00B-430F-B954-675097D08343}" srcOrd="4" destOrd="0" presId="urn:microsoft.com/office/officeart/2018/2/layout/IconVerticalSolidList"/>
    <dgm:cxn modelId="{BF815934-970C-47D0-900E-32995F7D32F3}" type="presParOf" srcId="{AF31CC22-F00B-430F-B954-675097D08343}" destId="{32CAB846-17FF-44E6-A2AA-833357CA451C}" srcOrd="0" destOrd="0" presId="urn:microsoft.com/office/officeart/2018/2/layout/IconVerticalSolidList"/>
    <dgm:cxn modelId="{F515925D-141A-4B2A-B4F6-3C2AE3DAFA44}" type="presParOf" srcId="{AF31CC22-F00B-430F-B954-675097D08343}" destId="{0E58B72D-4157-435A-82FC-CF46188D8B5A}" srcOrd="1" destOrd="0" presId="urn:microsoft.com/office/officeart/2018/2/layout/IconVerticalSolidList"/>
    <dgm:cxn modelId="{00FE6584-A620-44C5-AB4B-B9F654A028A7}" type="presParOf" srcId="{AF31CC22-F00B-430F-B954-675097D08343}" destId="{54D4DE2F-D5E1-4D21-9F3D-92DC6C243380}" srcOrd="2" destOrd="0" presId="urn:microsoft.com/office/officeart/2018/2/layout/IconVerticalSolidList"/>
    <dgm:cxn modelId="{7B5A18E4-DFFB-4F03-9F2A-242EAB5181BC}" type="presParOf" srcId="{AF31CC22-F00B-430F-B954-675097D08343}" destId="{F6F4D330-FE61-469D-AE0F-A831750FA6D6}" srcOrd="3" destOrd="0" presId="urn:microsoft.com/office/officeart/2018/2/layout/IconVerticalSolidList"/>
    <dgm:cxn modelId="{32AAF924-2DF1-43EA-9E72-4ED67EF13BCE}" type="presParOf" srcId="{08E67FDE-488D-44D4-9727-A62F17474EA7}" destId="{173A9FAF-EBC1-4346-AAEC-88EB63C203B0}" srcOrd="5" destOrd="0" presId="urn:microsoft.com/office/officeart/2018/2/layout/IconVerticalSolidList"/>
    <dgm:cxn modelId="{1C257AF7-9665-4AC3-A6AD-38B6C54DAB96}" type="presParOf" srcId="{08E67FDE-488D-44D4-9727-A62F17474EA7}" destId="{34C75F79-111E-4C96-9B8C-44F562E3A383}" srcOrd="6" destOrd="0" presId="urn:microsoft.com/office/officeart/2018/2/layout/IconVerticalSolidList"/>
    <dgm:cxn modelId="{49808774-5431-487D-8388-4120EAFCEDF7}" type="presParOf" srcId="{34C75F79-111E-4C96-9B8C-44F562E3A383}" destId="{CBFECE0A-187F-436C-B484-E5C4ACFF9E1F}" srcOrd="0" destOrd="0" presId="urn:microsoft.com/office/officeart/2018/2/layout/IconVerticalSolidList"/>
    <dgm:cxn modelId="{0C7C05B1-E02F-484A-A9C2-AF1A03083F95}" type="presParOf" srcId="{34C75F79-111E-4C96-9B8C-44F562E3A383}" destId="{B3A06CD0-9649-4AEB-8A87-48C189F20AC9}" srcOrd="1" destOrd="0" presId="urn:microsoft.com/office/officeart/2018/2/layout/IconVerticalSolidList"/>
    <dgm:cxn modelId="{784D9546-7B2B-4982-8826-C82E3D4D3EC6}" type="presParOf" srcId="{34C75F79-111E-4C96-9B8C-44F562E3A383}" destId="{3B86EE13-5480-450C-845D-B4E3AF036D3D}" srcOrd="2" destOrd="0" presId="urn:microsoft.com/office/officeart/2018/2/layout/IconVerticalSolidList"/>
    <dgm:cxn modelId="{681A7CED-E15D-49A7-86B4-F18777672790}" type="presParOf" srcId="{34C75F79-111E-4C96-9B8C-44F562E3A383}" destId="{1B25313F-E5AF-485D-B29B-ADD37FBE08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1E900A-7D24-4CA7-BA4B-F616C279E632}" type="doc">
      <dgm:prSet loTypeId="urn:microsoft.com/office/officeart/2005/8/layout/hList3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s-ES"/>
        </a:p>
      </dgm:t>
    </dgm:pt>
    <dgm:pt modelId="{EEADB441-3F46-4007-981A-191716943944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Personalización: En este paso se adapta la sesión de planificación a las necesidades especificas del proyecto.</a:t>
          </a:r>
        </a:p>
        <a:p>
          <a:pPr>
            <a:lnSpc>
              <a:spcPct val="100000"/>
            </a:lnSpc>
          </a:pPr>
          <a:r>
            <a:rPr lang="es-ES" dirty="0"/>
            <a:t> actividades principales :</a:t>
          </a:r>
        </a:p>
      </dgm:t>
    </dgm:pt>
    <dgm:pt modelId="{EA1670EF-158B-40A3-8B9D-444C122D7C56}" type="parTrans" cxnId="{80880897-0394-442D-BEC4-7A7677DAD4BE}">
      <dgm:prSet/>
      <dgm:spPr/>
      <dgm:t>
        <a:bodyPr/>
        <a:lstStyle/>
        <a:p>
          <a:endParaRPr lang="es-ES"/>
        </a:p>
      </dgm:t>
    </dgm:pt>
    <dgm:pt modelId="{960B17F0-E048-466F-A4F3-358BDEE4B6EC}" type="sibTrans" cxnId="{80880897-0394-442D-BEC4-7A7677DAD4BE}">
      <dgm:prSet/>
      <dgm:spPr/>
      <dgm:t>
        <a:bodyPr/>
        <a:lstStyle/>
        <a:p>
          <a:endParaRPr lang="es-ES"/>
        </a:p>
      </dgm:t>
    </dgm:pt>
    <dgm:pt modelId="{CEE8A6E9-0197-47DA-88D7-D13DAFA2669C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Orientar a los participantes del proceso  JAD. </a:t>
          </a:r>
        </a:p>
      </dgm:t>
    </dgm:pt>
    <dgm:pt modelId="{F6153ED4-81FF-4967-A3FC-ADD93017A291}" type="parTrans" cxnId="{F0732032-4753-49EC-B9A7-159971019AE8}">
      <dgm:prSet/>
      <dgm:spPr/>
      <dgm:t>
        <a:bodyPr/>
        <a:lstStyle/>
        <a:p>
          <a:endParaRPr lang="es-ES"/>
        </a:p>
      </dgm:t>
    </dgm:pt>
    <dgm:pt modelId="{65ADB0AE-B046-4517-BF54-3C6EE63864DA}" type="sibTrans" cxnId="{F0732032-4753-49EC-B9A7-159971019AE8}">
      <dgm:prSet/>
      <dgm:spPr/>
      <dgm:t>
        <a:bodyPr/>
        <a:lstStyle/>
        <a:p>
          <a:endParaRPr lang="es-ES"/>
        </a:p>
      </dgm:t>
    </dgm:pt>
    <dgm:pt modelId="{CF17EF7A-25CC-4927-927E-BF0818941997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Adaptar las tareas JAD y los objetivos al proyecto especifico.</a:t>
          </a:r>
        </a:p>
      </dgm:t>
    </dgm:pt>
    <dgm:pt modelId="{F5DC2DA5-5152-43FC-AC33-CCBA96E3DFA6}" type="parTrans" cxnId="{8468E5EC-EA07-43AF-90D4-0E31C9B593DA}">
      <dgm:prSet/>
      <dgm:spPr/>
      <dgm:t>
        <a:bodyPr/>
        <a:lstStyle/>
        <a:p>
          <a:endParaRPr lang="es-ES"/>
        </a:p>
      </dgm:t>
    </dgm:pt>
    <dgm:pt modelId="{85A8AC8B-2045-4FAF-B195-2426EC5C82AD}" type="sibTrans" cxnId="{8468E5EC-EA07-43AF-90D4-0E31C9B593DA}">
      <dgm:prSet/>
      <dgm:spPr/>
      <dgm:t>
        <a:bodyPr/>
        <a:lstStyle/>
        <a:p>
          <a:endParaRPr lang="es-ES"/>
        </a:p>
      </dgm:t>
    </dgm:pt>
    <dgm:pt modelId="{13B7D1FA-3083-4BFA-AA81-3F27BD43593A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Preparar los materiales para la sesión de planificación JAD.</a:t>
          </a:r>
        </a:p>
      </dgm:t>
    </dgm:pt>
    <dgm:pt modelId="{E6DF8D0A-01BC-48DF-BE28-D38669CA8640}" type="parTrans" cxnId="{2A530781-41C4-45BF-A1E2-A93F666F0EA8}">
      <dgm:prSet/>
      <dgm:spPr/>
      <dgm:t>
        <a:bodyPr/>
        <a:lstStyle/>
        <a:p>
          <a:endParaRPr lang="es-ES"/>
        </a:p>
      </dgm:t>
    </dgm:pt>
    <dgm:pt modelId="{949142E7-624A-4753-B9AC-181CB93BA682}" type="sibTrans" cxnId="{2A530781-41C4-45BF-A1E2-A93F666F0EA8}">
      <dgm:prSet/>
      <dgm:spPr/>
      <dgm:t>
        <a:bodyPr/>
        <a:lstStyle/>
        <a:p>
          <a:endParaRPr lang="es-ES"/>
        </a:p>
      </dgm:t>
    </dgm:pt>
    <dgm:pt modelId="{BE30693F-DC8F-49BF-AED5-6359064A8AE8}">
      <dgm:prSet phldrT="[Texto]"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Organizar el equipo JAD.</a:t>
          </a:r>
        </a:p>
      </dgm:t>
    </dgm:pt>
    <dgm:pt modelId="{968F3D4D-2FED-4538-98E1-E315A8475C66}" type="parTrans" cxnId="{40412E83-17FB-459D-B0BB-71999C56FFA6}">
      <dgm:prSet/>
      <dgm:spPr/>
      <dgm:t>
        <a:bodyPr/>
        <a:lstStyle/>
        <a:p>
          <a:endParaRPr lang="es-CL"/>
        </a:p>
      </dgm:t>
    </dgm:pt>
    <dgm:pt modelId="{6747BF0D-325D-42BD-9E97-914D7761738A}" type="sibTrans" cxnId="{40412E83-17FB-459D-B0BB-71999C56FFA6}">
      <dgm:prSet/>
      <dgm:spPr/>
      <dgm:t>
        <a:bodyPr/>
        <a:lstStyle/>
        <a:p>
          <a:endParaRPr lang="es-CL"/>
        </a:p>
      </dgm:t>
    </dgm:pt>
    <dgm:pt modelId="{D5CC2936-D30D-4C05-9D86-807D28A6B10C}" type="pres">
      <dgm:prSet presAssocID="{5F1E900A-7D24-4CA7-BA4B-F616C279E632}" presName="composite" presStyleCnt="0">
        <dgm:presLayoutVars>
          <dgm:chMax val="1"/>
          <dgm:dir/>
          <dgm:resizeHandles val="exact"/>
        </dgm:presLayoutVars>
      </dgm:prSet>
      <dgm:spPr/>
    </dgm:pt>
    <dgm:pt modelId="{513054AA-D95D-4E9F-A83A-08643E52479D}" type="pres">
      <dgm:prSet presAssocID="{EEADB441-3F46-4007-981A-191716943944}" presName="roof" presStyleLbl="dkBgShp" presStyleIdx="0" presStyleCnt="2"/>
      <dgm:spPr/>
    </dgm:pt>
    <dgm:pt modelId="{66626318-58A8-4409-9644-F8FEC4B1536A}" type="pres">
      <dgm:prSet presAssocID="{EEADB441-3F46-4007-981A-191716943944}" presName="pillars" presStyleCnt="0"/>
      <dgm:spPr/>
    </dgm:pt>
    <dgm:pt modelId="{56D07099-A123-450F-BF8E-A75886D0C05B}" type="pres">
      <dgm:prSet presAssocID="{EEADB441-3F46-4007-981A-191716943944}" presName="pillar1" presStyleLbl="node1" presStyleIdx="0" presStyleCnt="4">
        <dgm:presLayoutVars>
          <dgm:bulletEnabled val="1"/>
        </dgm:presLayoutVars>
      </dgm:prSet>
      <dgm:spPr/>
    </dgm:pt>
    <dgm:pt modelId="{C6D4A969-7C84-4CBC-8718-BB6A3B3C02C6}" type="pres">
      <dgm:prSet presAssocID="{BE30693F-DC8F-49BF-AED5-6359064A8AE8}" presName="pillarX" presStyleLbl="node1" presStyleIdx="1" presStyleCnt="4">
        <dgm:presLayoutVars>
          <dgm:bulletEnabled val="1"/>
        </dgm:presLayoutVars>
      </dgm:prSet>
      <dgm:spPr/>
    </dgm:pt>
    <dgm:pt modelId="{1EE38AD0-2BB4-456F-80E6-3F15C08BA79C}" type="pres">
      <dgm:prSet presAssocID="{CF17EF7A-25CC-4927-927E-BF0818941997}" presName="pillarX" presStyleLbl="node1" presStyleIdx="2" presStyleCnt="4">
        <dgm:presLayoutVars>
          <dgm:bulletEnabled val="1"/>
        </dgm:presLayoutVars>
      </dgm:prSet>
      <dgm:spPr/>
    </dgm:pt>
    <dgm:pt modelId="{9E100C44-75C3-4C7F-9974-5E2165016476}" type="pres">
      <dgm:prSet presAssocID="{13B7D1FA-3083-4BFA-AA81-3F27BD43593A}" presName="pillarX" presStyleLbl="node1" presStyleIdx="3" presStyleCnt="4">
        <dgm:presLayoutVars>
          <dgm:bulletEnabled val="1"/>
        </dgm:presLayoutVars>
      </dgm:prSet>
      <dgm:spPr/>
    </dgm:pt>
    <dgm:pt modelId="{F80B6E2B-8359-49E9-851D-9258CB0AD442}" type="pres">
      <dgm:prSet presAssocID="{EEADB441-3F46-4007-981A-191716943944}" presName="base" presStyleLbl="dkBgShp" presStyleIdx="1" presStyleCnt="2"/>
      <dgm:spPr/>
    </dgm:pt>
  </dgm:ptLst>
  <dgm:cxnLst>
    <dgm:cxn modelId="{E3A64E05-B141-4984-9B8A-B6A6E7993EFC}" type="presOf" srcId="{5F1E900A-7D24-4CA7-BA4B-F616C279E632}" destId="{D5CC2936-D30D-4C05-9D86-807D28A6B10C}" srcOrd="0" destOrd="0" presId="urn:microsoft.com/office/officeart/2005/8/layout/hList3"/>
    <dgm:cxn modelId="{DDB9281B-AAEA-46B2-AB77-08169C6616C5}" type="presOf" srcId="{BE30693F-DC8F-49BF-AED5-6359064A8AE8}" destId="{C6D4A969-7C84-4CBC-8718-BB6A3B3C02C6}" srcOrd="0" destOrd="0" presId="urn:microsoft.com/office/officeart/2005/8/layout/hList3"/>
    <dgm:cxn modelId="{CBC8B529-EE33-432F-A3D7-9E27092B064A}" type="presOf" srcId="{13B7D1FA-3083-4BFA-AA81-3F27BD43593A}" destId="{9E100C44-75C3-4C7F-9974-5E2165016476}" srcOrd="0" destOrd="0" presId="urn:microsoft.com/office/officeart/2005/8/layout/hList3"/>
    <dgm:cxn modelId="{F0732032-4753-49EC-B9A7-159971019AE8}" srcId="{EEADB441-3F46-4007-981A-191716943944}" destId="{CEE8A6E9-0197-47DA-88D7-D13DAFA2669C}" srcOrd="0" destOrd="0" parTransId="{F6153ED4-81FF-4967-A3FC-ADD93017A291}" sibTransId="{65ADB0AE-B046-4517-BF54-3C6EE63864DA}"/>
    <dgm:cxn modelId="{DC06A967-2DFA-4C8B-B5F7-C1A257CE112D}" type="presOf" srcId="{EEADB441-3F46-4007-981A-191716943944}" destId="{513054AA-D95D-4E9F-A83A-08643E52479D}" srcOrd="0" destOrd="0" presId="urn:microsoft.com/office/officeart/2005/8/layout/hList3"/>
    <dgm:cxn modelId="{9EA3CE77-C753-47C5-8D89-C8BA4D8A4476}" type="presOf" srcId="{CF17EF7A-25CC-4927-927E-BF0818941997}" destId="{1EE38AD0-2BB4-456F-80E6-3F15C08BA79C}" srcOrd="0" destOrd="0" presId="urn:microsoft.com/office/officeart/2005/8/layout/hList3"/>
    <dgm:cxn modelId="{2A530781-41C4-45BF-A1E2-A93F666F0EA8}" srcId="{EEADB441-3F46-4007-981A-191716943944}" destId="{13B7D1FA-3083-4BFA-AA81-3F27BD43593A}" srcOrd="3" destOrd="0" parTransId="{E6DF8D0A-01BC-48DF-BE28-D38669CA8640}" sibTransId="{949142E7-624A-4753-B9AC-181CB93BA682}"/>
    <dgm:cxn modelId="{40412E83-17FB-459D-B0BB-71999C56FFA6}" srcId="{EEADB441-3F46-4007-981A-191716943944}" destId="{BE30693F-DC8F-49BF-AED5-6359064A8AE8}" srcOrd="1" destOrd="0" parTransId="{968F3D4D-2FED-4538-98E1-E315A8475C66}" sibTransId="{6747BF0D-325D-42BD-9E97-914D7761738A}"/>
    <dgm:cxn modelId="{80880897-0394-442D-BEC4-7A7677DAD4BE}" srcId="{5F1E900A-7D24-4CA7-BA4B-F616C279E632}" destId="{EEADB441-3F46-4007-981A-191716943944}" srcOrd="0" destOrd="0" parTransId="{EA1670EF-158B-40A3-8B9D-444C122D7C56}" sibTransId="{960B17F0-E048-466F-A4F3-358BDEE4B6EC}"/>
    <dgm:cxn modelId="{8468E5EC-EA07-43AF-90D4-0E31C9B593DA}" srcId="{EEADB441-3F46-4007-981A-191716943944}" destId="{CF17EF7A-25CC-4927-927E-BF0818941997}" srcOrd="2" destOrd="0" parTransId="{F5DC2DA5-5152-43FC-AC33-CCBA96E3DFA6}" sibTransId="{85A8AC8B-2045-4FAF-B195-2426EC5C82AD}"/>
    <dgm:cxn modelId="{866320FC-D53D-4937-BE30-8219DFCA9E65}" type="presOf" srcId="{CEE8A6E9-0197-47DA-88D7-D13DAFA2669C}" destId="{56D07099-A123-450F-BF8E-A75886D0C05B}" srcOrd="0" destOrd="0" presId="urn:microsoft.com/office/officeart/2005/8/layout/hList3"/>
    <dgm:cxn modelId="{FC5B7E85-F183-4A0F-9594-6634D0671DDB}" type="presParOf" srcId="{D5CC2936-D30D-4C05-9D86-807D28A6B10C}" destId="{513054AA-D95D-4E9F-A83A-08643E52479D}" srcOrd="0" destOrd="0" presId="urn:microsoft.com/office/officeart/2005/8/layout/hList3"/>
    <dgm:cxn modelId="{0BE6F50E-90B3-41B8-8D40-C56F2F7E4C5E}" type="presParOf" srcId="{D5CC2936-D30D-4C05-9D86-807D28A6B10C}" destId="{66626318-58A8-4409-9644-F8FEC4B1536A}" srcOrd="1" destOrd="0" presId="urn:microsoft.com/office/officeart/2005/8/layout/hList3"/>
    <dgm:cxn modelId="{9864D50A-BF01-4F39-BF4B-3752A9A89636}" type="presParOf" srcId="{66626318-58A8-4409-9644-F8FEC4B1536A}" destId="{56D07099-A123-450F-BF8E-A75886D0C05B}" srcOrd="0" destOrd="0" presId="urn:microsoft.com/office/officeart/2005/8/layout/hList3"/>
    <dgm:cxn modelId="{F63814F8-2123-40F4-A477-5D0C2F6EC8A6}" type="presParOf" srcId="{66626318-58A8-4409-9644-F8FEC4B1536A}" destId="{C6D4A969-7C84-4CBC-8718-BB6A3B3C02C6}" srcOrd="1" destOrd="0" presId="urn:microsoft.com/office/officeart/2005/8/layout/hList3"/>
    <dgm:cxn modelId="{9B5B6420-F1AB-4238-B529-8945927BE0B0}" type="presParOf" srcId="{66626318-58A8-4409-9644-F8FEC4B1536A}" destId="{1EE38AD0-2BB4-456F-80E6-3F15C08BA79C}" srcOrd="2" destOrd="0" presId="urn:microsoft.com/office/officeart/2005/8/layout/hList3"/>
    <dgm:cxn modelId="{75C66820-D2A2-4191-9B2F-42FCEA7655FE}" type="presParOf" srcId="{66626318-58A8-4409-9644-F8FEC4B1536A}" destId="{9E100C44-75C3-4C7F-9974-5E2165016476}" srcOrd="3" destOrd="0" presId="urn:microsoft.com/office/officeart/2005/8/layout/hList3"/>
    <dgm:cxn modelId="{9B568F6C-CB22-4B63-882B-7BB439F4EB7D}" type="presParOf" srcId="{D5CC2936-D30D-4C05-9D86-807D28A6B10C}" destId="{F80B6E2B-8359-49E9-851D-9258CB0AD44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1E900A-7D24-4CA7-BA4B-F616C279E632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EEADB441-3F46-4007-981A-191716943944}">
      <dgm:prSet phldrT="[Texto]"/>
      <dgm:spPr/>
      <dgm:t>
        <a:bodyPr/>
        <a:lstStyle/>
        <a:p>
          <a:r>
            <a:rPr lang="es-ES" dirty="0"/>
            <a:t>Sesión: Se hace una reunión con todas las personas necesarias para mantener un proceso estructurado y idealmente sin interrupciones.</a:t>
          </a:r>
        </a:p>
        <a:p>
          <a:r>
            <a:rPr lang="es-ES" dirty="0"/>
            <a:t>Estas personas son:</a:t>
          </a:r>
        </a:p>
      </dgm:t>
    </dgm:pt>
    <dgm:pt modelId="{EA1670EF-158B-40A3-8B9D-444C122D7C56}" type="parTrans" cxnId="{80880897-0394-442D-BEC4-7A7677DAD4BE}">
      <dgm:prSet/>
      <dgm:spPr/>
      <dgm:t>
        <a:bodyPr/>
        <a:lstStyle/>
        <a:p>
          <a:endParaRPr lang="es-ES"/>
        </a:p>
      </dgm:t>
    </dgm:pt>
    <dgm:pt modelId="{960B17F0-E048-466F-A4F3-358BDEE4B6EC}" type="sibTrans" cxnId="{80880897-0394-442D-BEC4-7A7677DAD4BE}">
      <dgm:prSet/>
      <dgm:spPr/>
      <dgm:t>
        <a:bodyPr/>
        <a:lstStyle/>
        <a:p>
          <a:endParaRPr lang="es-ES"/>
        </a:p>
      </dgm:t>
    </dgm:pt>
    <dgm:pt modelId="{CEE8A6E9-0197-47DA-88D7-D13DAFA2669C}">
      <dgm:prSet phldrT="[Texto]"/>
      <dgm:spPr/>
      <dgm:t>
        <a:bodyPr/>
        <a:lstStyle/>
        <a:p>
          <a:r>
            <a:rPr lang="es-ES" dirty="0"/>
            <a:t>Responsable JAD. </a:t>
          </a:r>
        </a:p>
      </dgm:t>
    </dgm:pt>
    <dgm:pt modelId="{F6153ED4-81FF-4967-A3FC-ADD93017A291}" type="parTrans" cxnId="{F0732032-4753-49EC-B9A7-159971019AE8}">
      <dgm:prSet/>
      <dgm:spPr/>
      <dgm:t>
        <a:bodyPr/>
        <a:lstStyle/>
        <a:p>
          <a:endParaRPr lang="es-ES"/>
        </a:p>
      </dgm:t>
    </dgm:pt>
    <dgm:pt modelId="{65ADB0AE-B046-4517-BF54-3C6EE63864DA}" type="sibTrans" cxnId="{F0732032-4753-49EC-B9A7-159971019AE8}">
      <dgm:prSet/>
      <dgm:spPr/>
      <dgm:t>
        <a:bodyPr/>
        <a:lstStyle/>
        <a:p>
          <a:endParaRPr lang="es-ES"/>
        </a:p>
      </dgm:t>
    </dgm:pt>
    <dgm:pt modelId="{CF17EF7A-25CC-4927-927E-BF0818941997}">
      <dgm:prSet phldrT="[Texto]"/>
      <dgm:spPr/>
      <dgm:t>
        <a:bodyPr/>
        <a:lstStyle/>
        <a:p>
          <a:r>
            <a:rPr lang="es-ES" dirty="0"/>
            <a:t>Personas claves en la toma de decisiones.</a:t>
          </a:r>
        </a:p>
      </dgm:t>
    </dgm:pt>
    <dgm:pt modelId="{F5DC2DA5-5152-43FC-AC33-CCBA96E3DFA6}" type="parTrans" cxnId="{8468E5EC-EA07-43AF-90D4-0E31C9B593DA}">
      <dgm:prSet/>
      <dgm:spPr/>
      <dgm:t>
        <a:bodyPr/>
        <a:lstStyle/>
        <a:p>
          <a:endParaRPr lang="es-ES"/>
        </a:p>
      </dgm:t>
    </dgm:pt>
    <dgm:pt modelId="{85A8AC8B-2045-4FAF-B195-2426EC5C82AD}" type="sibTrans" cxnId="{8468E5EC-EA07-43AF-90D4-0E31C9B593DA}">
      <dgm:prSet/>
      <dgm:spPr/>
      <dgm:t>
        <a:bodyPr/>
        <a:lstStyle/>
        <a:p>
          <a:endParaRPr lang="es-ES"/>
        </a:p>
      </dgm:t>
    </dgm:pt>
    <dgm:pt modelId="{BE30693F-DC8F-49BF-AED5-6359064A8AE8}">
      <dgm:prSet phldrT="[Texto]"/>
      <dgm:spPr/>
      <dgm:t>
        <a:bodyPr/>
        <a:lstStyle/>
        <a:p>
          <a:r>
            <a:rPr lang="es-ES" dirty="0"/>
            <a:t>Promotor ejecutivo.</a:t>
          </a:r>
        </a:p>
      </dgm:t>
    </dgm:pt>
    <dgm:pt modelId="{968F3D4D-2FED-4538-98E1-E315A8475C66}" type="parTrans" cxnId="{40412E83-17FB-459D-B0BB-71999C56FFA6}">
      <dgm:prSet/>
      <dgm:spPr/>
      <dgm:t>
        <a:bodyPr/>
        <a:lstStyle/>
        <a:p>
          <a:endParaRPr lang="es-CL"/>
        </a:p>
      </dgm:t>
    </dgm:pt>
    <dgm:pt modelId="{6747BF0D-325D-42BD-9E97-914D7761738A}" type="sibTrans" cxnId="{40412E83-17FB-459D-B0BB-71999C56FFA6}">
      <dgm:prSet/>
      <dgm:spPr/>
      <dgm:t>
        <a:bodyPr/>
        <a:lstStyle/>
        <a:p>
          <a:endParaRPr lang="es-CL"/>
        </a:p>
      </dgm:t>
    </dgm:pt>
    <dgm:pt modelId="{DEF73C12-B688-4A75-AF37-F31AA6FE45CD}" type="pres">
      <dgm:prSet presAssocID="{5F1E900A-7D24-4CA7-BA4B-F616C279E63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9BF54E9-803C-475B-88F6-911813CD75D6}" type="pres">
      <dgm:prSet presAssocID="{EEADB441-3F46-4007-981A-191716943944}" presName="root1" presStyleCnt="0"/>
      <dgm:spPr/>
    </dgm:pt>
    <dgm:pt modelId="{2E825423-839A-4AA3-9DE9-282B149565AB}" type="pres">
      <dgm:prSet presAssocID="{EEADB441-3F46-4007-981A-191716943944}" presName="LevelOneTextNode" presStyleLbl="node0" presStyleIdx="0" presStyleCnt="1">
        <dgm:presLayoutVars>
          <dgm:chPref val="3"/>
        </dgm:presLayoutVars>
      </dgm:prSet>
      <dgm:spPr/>
    </dgm:pt>
    <dgm:pt modelId="{15F9BBB1-1F21-414E-A086-4EE0500D6980}" type="pres">
      <dgm:prSet presAssocID="{EEADB441-3F46-4007-981A-191716943944}" presName="level2hierChild" presStyleCnt="0"/>
      <dgm:spPr/>
    </dgm:pt>
    <dgm:pt modelId="{3D1F951D-1643-4591-88DE-D65C917B64A5}" type="pres">
      <dgm:prSet presAssocID="{F6153ED4-81FF-4967-A3FC-ADD93017A291}" presName="conn2-1" presStyleLbl="parChTrans1D2" presStyleIdx="0" presStyleCnt="3"/>
      <dgm:spPr/>
    </dgm:pt>
    <dgm:pt modelId="{B611A2C8-3093-4512-83A2-A7D0CDB20F36}" type="pres">
      <dgm:prSet presAssocID="{F6153ED4-81FF-4967-A3FC-ADD93017A291}" presName="connTx" presStyleLbl="parChTrans1D2" presStyleIdx="0" presStyleCnt="3"/>
      <dgm:spPr/>
    </dgm:pt>
    <dgm:pt modelId="{256905F9-6FED-4417-B3F5-D56F1E4D2B21}" type="pres">
      <dgm:prSet presAssocID="{CEE8A6E9-0197-47DA-88D7-D13DAFA2669C}" presName="root2" presStyleCnt="0"/>
      <dgm:spPr/>
    </dgm:pt>
    <dgm:pt modelId="{7D9D7404-8F96-4E9D-AE26-B48B052E712B}" type="pres">
      <dgm:prSet presAssocID="{CEE8A6E9-0197-47DA-88D7-D13DAFA2669C}" presName="LevelTwoTextNode" presStyleLbl="node2" presStyleIdx="0" presStyleCnt="3">
        <dgm:presLayoutVars>
          <dgm:chPref val="3"/>
        </dgm:presLayoutVars>
      </dgm:prSet>
      <dgm:spPr/>
    </dgm:pt>
    <dgm:pt modelId="{7A0D2D8B-A506-4130-AA71-28D59FD2854A}" type="pres">
      <dgm:prSet presAssocID="{CEE8A6E9-0197-47DA-88D7-D13DAFA2669C}" presName="level3hierChild" presStyleCnt="0"/>
      <dgm:spPr/>
    </dgm:pt>
    <dgm:pt modelId="{96EDBE49-5E0A-47D8-AAD6-F5394CC6C4B5}" type="pres">
      <dgm:prSet presAssocID="{968F3D4D-2FED-4538-98E1-E315A8475C66}" presName="conn2-1" presStyleLbl="parChTrans1D2" presStyleIdx="1" presStyleCnt="3"/>
      <dgm:spPr/>
    </dgm:pt>
    <dgm:pt modelId="{D7E56B17-112E-459A-BE1D-9153BFC82DDA}" type="pres">
      <dgm:prSet presAssocID="{968F3D4D-2FED-4538-98E1-E315A8475C66}" presName="connTx" presStyleLbl="parChTrans1D2" presStyleIdx="1" presStyleCnt="3"/>
      <dgm:spPr/>
    </dgm:pt>
    <dgm:pt modelId="{0300C623-B041-43F4-816E-E9758B548EDB}" type="pres">
      <dgm:prSet presAssocID="{BE30693F-DC8F-49BF-AED5-6359064A8AE8}" presName="root2" presStyleCnt="0"/>
      <dgm:spPr/>
    </dgm:pt>
    <dgm:pt modelId="{E02DFF75-BAFE-4D8A-9043-8DE69DAF598D}" type="pres">
      <dgm:prSet presAssocID="{BE30693F-DC8F-49BF-AED5-6359064A8AE8}" presName="LevelTwoTextNode" presStyleLbl="node2" presStyleIdx="1" presStyleCnt="3">
        <dgm:presLayoutVars>
          <dgm:chPref val="3"/>
        </dgm:presLayoutVars>
      </dgm:prSet>
      <dgm:spPr/>
    </dgm:pt>
    <dgm:pt modelId="{FFA9E13B-3D32-450F-AB44-B6F12C1638F7}" type="pres">
      <dgm:prSet presAssocID="{BE30693F-DC8F-49BF-AED5-6359064A8AE8}" presName="level3hierChild" presStyleCnt="0"/>
      <dgm:spPr/>
    </dgm:pt>
    <dgm:pt modelId="{F55377D0-D07F-4F17-871D-323A0D1D7F75}" type="pres">
      <dgm:prSet presAssocID="{F5DC2DA5-5152-43FC-AC33-CCBA96E3DFA6}" presName="conn2-1" presStyleLbl="parChTrans1D2" presStyleIdx="2" presStyleCnt="3"/>
      <dgm:spPr/>
    </dgm:pt>
    <dgm:pt modelId="{C18F444D-7B33-40FF-8C82-AEC38FDB794A}" type="pres">
      <dgm:prSet presAssocID="{F5DC2DA5-5152-43FC-AC33-CCBA96E3DFA6}" presName="connTx" presStyleLbl="parChTrans1D2" presStyleIdx="2" presStyleCnt="3"/>
      <dgm:spPr/>
    </dgm:pt>
    <dgm:pt modelId="{FC40957D-CCAB-4966-8D76-C8E239D8678E}" type="pres">
      <dgm:prSet presAssocID="{CF17EF7A-25CC-4927-927E-BF0818941997}" presName="root2" presStyleCnt="0"/>
      <dgm:spPr/>
    </dgm:pt>
    <dgm:pt modelId="{CD0E8879-611C-4ED4-BD63-9DADDFADF47F}" type="pres">
      <dgm:prSet presAssocID="{CF17EF7A-25CC-4927-927E-BF0818941997}" presName="LevelTwoTextNode" presStyleLbl="node2" presStyleIdx="2" presStyleCnt="3">
        <dgm:presLayoutVars>
          <dgm:chPref val="3"/>
        </dgm:presLayoutVars>
      </dgm:prSet>
      <dgm:spPr/>
    </dgm:pt>
    <dgm:pt modelId="{E59217EC-FBB6-4668-BB16-D4DE9F91F22B}" type="pres">
      <dgm:prSet presAssocID="{CF17EF7A-25CC-4927-927E-BF0818941997}" presName="level3hierChild" presStyleCnt="0"/>
      <dgm:spPr/>
    </dgm:pt>
  </dgm:ptLst>
  <dgm:cxnLst>
    <dgm:cxn modelId="{2BF84C1B-6127-4086-ACF8-3C839EB3C3AC}" type="presOf" srcId="{5F1E900A-7D24-4CA7-BA4B-F616C279E632}" destId="{DEF73C12-B688-4A75-AF37-F31AA6FE45CD}" srcOrd="0" destOrd="0" presId="urn:microsoft.com/office/officeart/2005/8/layout/hierarchy2"/>
    <dgm:cxn modelId="{329D5927-DBAE-41C6-BA09-15E8DFDE6E1F}" type="presOf" srcId="{BE30693F-DC8F-49BF-AED5-6359064A8AE8}" destId="{E02DFF75-BAFE-4D8A-9043-8DE69DAF598D}" srcOrd="0" destOrd="0" presId="urn:microsoft.com/office/officeart/2005/8/layout/hierarchy2"/>
    <dgm:cxn modelId="{F0732032-4753-49EC-B9A7-159971019AE8}" srcId="{EEADB441-3F46-4007-981A-191716943944}" destId="{CEE8A6E9-0197-47DA-88D7-D13DAFA2669C}" srcOrd="0" destOrd="0" parTransId="{F6153ED4-81FF-4967-A3FC-ADD93017A291}" sibTransId="{65ADB0AE-B046-4517-BF54-3C6EE63864DA}"/>
    <dgm:cxn modelId="{8F217145-E95D-4015-8933-41A15532AF1F}" type="presOf" srcId="{F6153ED4-81FF-4967-A3FC-ADD93017A291}" destId="{3D1F951D-1643-4591-88DE-D65C917B64A5}" srcOrd="0" destOrd="0" presId="urn:microsoft.com/office/officeart/2005/8/layout/hierarchy2"/>
    <dgm:cxn modelId="{8BD4E367-761D-4B4D-8D15-DD1F3DBB7C0D}" type="presOf" srcId="{CEE8A6E9-0197-47DA-88D7-D13DAFA2669C}" destId="{7D9D7404-8F96-4E9D-AE26-B48B052E712B}" srcOrd="0" destOrd="0" presId="urn:microsoft.com/office/officeart/2005/8/layout/hierarchy2"/>
    <dgm:cxn modelId="{EE655651-FB2C-458E-A1BC-C259C1F15966}" type="presOf" srcId="{968F3D4D-2FED-4538-98E1-E315A8475C66}" destId="{D7E56B17-112E-459A-BE1D-9153BFC82DDA}" srcOrd="1" destOrd="0" presId="urn:microsoft.com/office/officeart/2005/8/layout/hierarchy2"/>
    <dgm:cxn modelId="{98437B58-73D2-493D-B2EC-C5468EF8B376}" type="presOf" srcId="{F5DC2DA5-5152-43FC-AC33-CCBA96E3DFA6}" destId="{F55377D0-D07F-4F17-871D-323A0D1D7F75}" srcOrd="0" destOrd="0" presId="urn:microsoft.com/office/officeart/2005/8/layout/hierarchy2"/>
    <dgm:cxn modelId="{02A38880-1C11-44C6-8D06-505C44CB3B77}" type="presOf" srcId="{F6153ED4-81FF-4967-A3FC-ADD93017A291}" destId="{B611A2C8-3093-4512-83A2-A7D0CDB20F36}" srcOrd="1" destOrd="0" presId="urn:microsoft.com/office/officeart/2005/8/layout/hierarchy2"/>
    <dgm:cxn modelId="{40412E83-17FB-459D-B0BB-71999C56FFA6}" srcId="{EEADB441-3F46-4007-981A-191716943944}" destId="{BE30693F-DC8F-49BF-AED5-6359064A8AE8}" srcOrd="1" destOrd="0" parTransId="{968F3D4D-2FED-4538-98E1-E315A8475C66}" sibTransId="{6747BF0D-325D-42BD-9E97-914D7761738A}"/>
    <dgm:cxn modelId="{80880897-0394-442D-BEC4-7A7677DAD4BE}" srcId="{5F1E900A-7D24-4CA7-BA4B-F616C279E632}" destId="{EEADB441-3F46-4007-981A-191716943944}" srcOrd="0" destOrd="0" parTransId="{EA1670EF-158B-40A3-8B9D-444C122D7C56}" sibTransId="{960B17F0-E048-466F-A4F3-358BDEE4B6EC}"/>
    <dgm:cxn modelId="{22C8589E-593D-4AD1-BC67-7F789C6DB131}" type="presOf" srcId="{CF17EF7A-25CC-4927-927E-BF0818941997}" destId="{CD0E8879-611C-4ED4-BD63-9DADDFADF47F}" srcOrd="0" destOrd="0" presId="urn:microsoft.com/office/officeart/2005/8/layout/hierarchy2"/>
    <dgm:cxn modelId="{A04EC1B2-F321-4CF2-8368-74718FA18FFB}" type="presOf" srcId="{968F3D4D-2FED-4538-98E1-E315A8475C66}" destId="{96EDBE49-5E0A-47D8-AAD6-F5394CC6C4B5}" srcOrd="0" destOrd="0" presId="urn:microsoft.com/office/officeart/2005/8/layout/hierarchy2"/>
    <dgm:cxn modelId="{4AE28DC2-273E-47BF-ACDD-60FD8574BCD6}" type="presOf" srcId="{EEADB441-3F46-4007-981A-191716943944}" destId="{2E825423-839A-4AA3-9DE9-282B149565AB}" srcOrd="0" destOrd="0" presId="urn:microsoft.com/office/officeart/2005/8/layout/hierarchy2"/>
    <dgm:cxn modelId="{CD0918E2-C1B3-44D8-BD07-B12C6D57B80A}" type="presOf" srcId="{F5DC2DA5-5152-43FC-AC33-CCBA96E3DFA6}" destId="{C18F444D-7B33-40FF-8C82-AEC38FDB794A}" srcOrd="1" destOrd="0" presId="urn:microsoft.com/office/officeart/2005/8/layout/hierarchy2"/>
    <dgm:cxn modelId="{8468E5EC-EA07-43AF-90D4-0E31C9B593DA}" srcId="{EEADB441-3F46-4007-981A-191716943944}" destId="{CF17EF7A-25CC-4927-927E-BF0818941997}" srcOrd="2" destOrd="0" parTransId="{F5DC2DA5-5152-43FC-AC33-CCBA96E3DFA6}" sibTransId="{85A8AC8B-2045-4FAF-B195-2426EC5C82AD}"/>
    <dgm:cxn modelId="{74CE3187-2A99-4CDF-8515-4D2BDF7088EF}" type="presParOf" srcId="{DEF73C12-B688-4A75-AF37-F31AA6FE45CD}" destId="{F9BF54E9-803C-475B-88F6-911813CD75D6}" srcOrd="0" destOrd="0" presId="urn:microsoft.com/office/officeart/2005/8/layout/hierarchy2"/>
    <dgm:cxn modelId="{A176EDBE-3AA2-48EA-AB00-3D6FDD163382}" type="presParOf" srcId="{F9BF54E9-803C-475B-88F6-911813CD75D6}" destId="{2E825423-839A-4AA3-9DE9-282B149565AB}" srcOrd="0" destOrd="0" presId="urn:microsoft.com/office/officeart/2005/8/layout/hierarchy2"/>
    <dgm:cxn modelId="{271ECE86-863D-4636-93E7-47BAC25BB9AB}" type="presParOf" srcId="{F9BF54E9-803C-475B-88F6-911813CD75D6}" destId="{15F9BBB1-1F21-414E-A086-4EE0500D6980}" srcOrd="1" destOrd="0" presId="urn:microsoft.com/office/officeart/2005/8/layout/hierarchy2"/>
    <dgm:cxn modelId="{2793B727-1FE9-42CB-A86E-841FCF947CB0}" type="presParOf" srcId="{15F9BBB1-1F21-414E-A086-4EE0500D6980}" destId="{3D1F951D-1643-4591-88DE-D65C917B64A5}" srcOrd="0" destOrd="0" presId="urn:microsoft.com/office/officeart/2005/8/layout/hierarchy2"/>
    <dgm:cxn modelId="{87DA7811-45C8-41C8-BDA9-6B6CE9F35361}" type="presParOf" srcId="{3D1F951D-1643-4591-88DE-D65C917B64A5}" destId="{B611A2C8-3093-4512-83A2-A7D0CDB20F36}" srcOrd="0" destOrd="0" presId="urn:microsoft.com/office/officeart/2005/8/layout/hierarchy2"/>
    <dgm:cxn modelId="{B136C0A9-617A-4F27-BECB-61353104A804}" type="presParOf" srcId="{15F9BBB1-1F21-414E-A086-4EE0500D6980}" destId="{256905F9-6FED-4417-B3F5-D56F1E4D2B21}" srcOrd="1" destOrd="0" presId="urn:microsoft.com/office/officeart/2005/8/layout/hierarchy2"/>
    <dgm:cxn modelId="{6CE3109B-570D-420E-8EA1-94B04FBC1C65}" type="presParOf" srcId="{256905F9-6FED-4417-B3F5-D56F1E4D2B21}" destId="{7D9D7404-8F96-4E9D-AE26-B48B052E712B}" srcOrd="0" destOrd="0" presId="urn:microsoft.com/office/officeart/2005/8/layout/hierarchy2"/>
    <dgm:cxn modelId="{A8FE9308-FFD8-4AE9-959F-2724F7DD9EA2}" type="presParOf" srcId="{256905F9-6FED-4417-B3F5-D56F1E4D2B21}" destId="{7A0D2D8B-A506-4130-AA71-28D59FD2854A}" srcOrd="1" destOrd="0" presId="urn:microsoft.com/office/officeart/2005/8/layout/hierarchy2"/>
    <dgm:cxn modelId="{576D38E1-4E54-44D4-B990-BCE2575576EE}" type="presParOf" srcId="{15F9BBB1-1F21-414E-A086-4EE0500D6980}" destId="{96EDBE49-5E0A-47D8-AAD6-F5394CC6C4B5}" srcOrd="2" destOrd="0" presId="urn:microsoft.com/office/officeart/2005/8/layout/hierarchy2"/>
    <dgm:cxn modelId="{519F3372-3910-4E94-BA55-84C4A5D1FDCE}" type="presParOf" srcId="{96EDBE49-5E0A-47D8-AAD6-F5394CC6C4B5}" destId="{D7E56B17-112E-459A-BE1D-9153BFC82DDA}" srcOrd="0" destOrd="0" presId="urn:microsoft.com/office/officeart/2005/8/layout/hierarchy2"/>
    <dgm:cxn modelId="{E6AD148F-D308-4453-A604-185540BE4228}" type="presParOf" srcId="{15F9BBB1-1F21-414E-A086-4EE0500D6980}" destId="{0300C623-B041-43F4-816E-E9758B548EDB}" srcOrd="3" destOrd="0" presId="urn:microsoft.com/office/officeart/2005/8/layout/hierarchy2"/>
    <dgm:cxn modelId="{B9D7B525-EB08-45DE-B1A4-11F8D7DBDBEC}" type="presParOf" srcId="{0300C623-B041-43F4-816E-E9758B548EDB}" destId="{E02DFF75-BAFE-4D8A-9043-8DE69DAF598D}" srcOrd="0" destOrd="0" presId="urn:microsoft.com/office/officeart/2005/8/layout/hierarchy2"/>
    <dgm:cxn modelId="{0BBC2C36-1B29-4B61-9AF5-22CBD9077B9F}" type="presParOf" srcId="{0300C623-B041-43F4-816E-E9758B548EDB}" destId="{FFA9E13B-3D32-450F-AB44-B6F12C1638F7}" srcOrd="1" destOrd="0" presId="urn:microsoft.com/office/officeart/2005/8/layout/hierarchy2"/>
    <dgm:cxn modelId="{70694D8A-CF48-467A-AEAB-083232196BD7}" type="presParOf" srcId="{15F9BBB1-1F21-414E-A086-4EE0500D6980}" destId="{F55377D0-D07F-4F17-871D-323A0D1D7F75}" srcOrd="4" destOrd="0" presId="urn:microsoft.com/office/officeart/2005/8/layout/hierarchy2"/>
    <dgm:cxn modelId="{485ED365-A2BB-48CF-812B-7C53DE840369}" type="presParOf" srcId="{F55377D0-D07F-4F17-871D-323A0D1D7F75}" destId="{C18F444D-7B33-40FF-8C82-AEC38FDB794A}" srcOrd="0" destOrd="0" presId="urn:microsoft.com/office/officeart/2005/8/layout/hierarchy2"/>
    <dgm:cxn modelId="{D94ADFB8-6860-4681-9D2F-4084A482227E}" type="presParOf" srcId="{15F9BBB1-1F21-414E-A086-4EE0500D6980}" destId="{FC40957D-CCAB-4966-8D76-C8E239D8678E}" srcOrd="5" destOrd="0" presId="urn:microsoft.com/office/officeart/2005/8/layout/hierarchy2"/>
    <dgm:cxn modelId="{E2E85247-9688-4BF0-85FD-DACC7991711C}" type="presParOf" srcId="{FC40957D-CCAB-4966-8D76-C8E239D8678E}" destId="{CD0E8879-611C-4ED4-BD63-9DADDFADF47F}" srcOrd="0" destOrd="0" presId="urn:microsoft.com/office/officeart/2005/8/layout/hierarchy2"/>
    <dgm:cxn modelId="{9F47C4D3-E7A0-4A2E-A279-BA6A5CB3B6FB}" type="presParOf" srcId="{FC40957D-CCAB-4966-8D76-C8E239D8678E}" destId="{E59217EC-FBB6-4668-BB16-D4DE9F91F22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1E900A-7D24-4CA7-BA4B-F616C279E632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7C397D7-3C02-42C9-AA86-FFBC1A4A9613}" type="pres">
      <dgm:prSet presAssocID="{5F1E900A-7D24-4CA7-BA4B-F616C279E632}" presName="composite" presStyleCnt="0">
        <dgm:presLayoutVars>
          <dgm:chMax val="1"/>
          <dgm:dir/>
          <dgm:resizeHandles val="exact"/>
        </dgm:presLayoutVars>
      </dgm:prSet>
      <dgm:spPr/>
    </dgm:pt>
  </dgm:ptLst>
  <dgm:cxnLst>
    <dgm:cxn modelId="{FECAAFE8-4027-472C-A227-4FD1B3A3A973}" type="presOf" srcId="{5F1E900A-7D24-4CA7-BA4B-F616C279E632}" destId="{D7C397D7-3C02-42C9-AA86-FFBC1A4A9613}" srcOrd="0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FC6C54-4F6D-4254-810E-7EEFCE9CB71C}" type="doc">
      <dgm:prSet loTypeId="urn:microsoft.com/office/officeart/2005/8/layout/hList3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s-ES"/>
        </a:p>
      </dgm:t>
    </dgm:pt>
    <dgm:pt modelId="{9C5B7B16-7D35-42D1-8026-572B88B55849}">
      <dgm:prSet phldrT="[Texto]"/>
      <dgm:spPr/>
      <dgm:t>
        <a:bodyPr/>
        <a:lstStyle/>
        <a:p>
          <a:r>
            <a:rPr lang="es-ES" dirty="0"/>
            <a:t>Componentes:</a:t>
          </a:r>
        </a:p>
      </dgm:t>
    </dgm:pt>
    <dgm:pt modelId="{C09F80D8-1504-40C0-B7E2-75ADFC25247C}" type="parTrans" cxnId="{E67B8CB0-F912-4F86-9ED2-5B86307057B9}">
      <dgm:prSet/>
      <dgm:spPr/>
      <dgm:t>
        <a:bodyPr/>
        <a:lstStyle/>
        <a:p>
          <a:endParaRPr lang="es-ES"/>
        </a:p>
      </dgm:t>
    </dgm:pt>
    <dgm:pt modelId="{343212F3-8D2C-4A99-AB3B-55CD456B68A6}" type="sibTrans" cxnId="{E67B8CB0-F912-4F86-9ED2-5B86307057B9}">
      <dgm:prSet/>
      <dgm:spPr/>
      <dgm:t>
        <a:bodyPr/>
        <a:lstStyle/>
        <a:p>
          <a:endParaRPr lang="es-ES"/>
        </a:p>
      </dgm:t>
    </dgm:pt>
    <dgm:pt modelId="{1057D3F3-FC13-4CDE-A5E2-D5875F65AE41}">
      <dgm:prSet phldrT="[Texto]" phldr="1"/>
      <dgm:spPr/>
      <dgm:t>
        <a:bodyPr/>
        <a:lstStyle/>
        <a:p>
          <a:endParaRPr lang="es-ES" dirty="0"/>
        </a:p>
      </dgm:t>
    </dgm:pt>
    <dgm:pt modelId="{A1ECF4E2-BB2A-4029-ACAF-8372EE0E909C}" type="parTrans" cxnId="{871DA04C-F16C-48AD-B411-572BF4B9930E}">
      <dgm:prSet/>
      <dgm:spPr/>
      <dgm:t>
        <a:bodyPr/>
        <a:lstStyle/>
        <a:p>
          <a:endParaRPr lang="es-ES"/>
        </a:p>
      </dgm:t>
    </dgm:pt>
    <dgm:pt modelId="{916D5A38-60B1-42F3-B1E4-C7AEC0D3DE47}" type="sibTrans" cxnId="{871DA04C-F16C-48AD-B411-572BF4B9930E}">
      <dgm:prSet/>
      <dgm:spPr/>
      <dgm:t>
        <a:bodyPr/>
        <a:lstStyle/>
        <a:p>
          <a:endParaRPr lang="es-ES"/>
        </a:p>
      </dgm:t>
    </dgm:pt>
    <dgm:pt modelId="{84F35FDA-1DDE-4C5E-84C2-A5D014EBBD8D}">
      <dgm:prSet phldrT="[Texto]" phldr="1"/>
      <dgm:spPr/>
      <dgm:t>
        <a:bodyPr/>
        <a:lstStyle/>
        <a:p>
          <a:endParaRPr lang="es-ES"/>
        </a:p>
      </dgm:t>
    </dgm:pt>
    <dgm:pt modelId="{B42F7672-0D8B-495F-B0F1-77BEB14BDD6B}" type="parTrans" cxnId="{6D100CDF-05F1-4BF6-B311-CCEFAF26B903}">
      <dgm:prSet/>
      <dgm:spPr/>
      <dgm:t>
        <a:bodyPr/>
        <a:lstStyle/>
        <a:p>
          <a:endParaRPr lang="es-ES"/>
        </a:p>
      </dgm:t>
    </dgm:pt>
    <dgm:pt modelId="{67DB1BD0-4CDF-43CF-A407-D9AB03A66AAE}" type="sibTrans" cxnId="{6D100CDF-05F1-4BF6-B311-CCEFAF26B903}">
      <dgm:prSet/>
      <dgm:spPr/>
      <dgm:t>
        <a:bodyPr/>
        <a:lstStyle/>
        <a:p>
          <a:endParaRPr lang="es-ES"/>
        </a:p>
      </dgm:t>
    </dgm:pt>
    <dgm:pt modelId="{B5E673EB-6A3D-4D52-ADD1-098EFB0624B7}">
      <dgm:prSet phldrT="[Texto]"/>
      <dgm:spPr/>
      <dgm:t>
        <a:bodyPr/>
        <a:lstStyle/>
        <a:p>
          <a:r>
            <a:rPr lang="es-ES" dirty="0"/>
            <a:t>Generación de documentación: Es diferente a la documentación de la etapa de planificación. </a:t>
          </a:r>
          <a:br>
            <a:rPr lang="es-ES" dirty="0"/>
          </a:br>
          <a:endParaRPr lang="es-ES" dirty="0"/>
        </a:p>
      </dgm:t>
    </dgm:pt>
    <dgm:pt modelId="{D15B74EC-C597-4024-9482-49CA35674BEE}" type="parTrans" cxnId="{1374CA4D-989D-4A52-B9B1-478B5DAB354B}">
      <dgm:prSet/>
      <dgm:spPr/>
      <dgm:t>
        <a:bodyPr/>
        <a:lstStyle/>
        <a:p>
          <a:endParaRPr lang="es-ES"/>
        </a:p>
      </dgm:t>
    </dgm:pt>
    <dgm:pt modelId="{4AEC5393-DEC3-4C1F-8D86-F8222771A17E}" type="sibTrans" cxnId="{1374CA4D-989D-4A52-B9B1-478B5DAB354B}">
      <dgm:prSet/>
      <dgm:spPr/>
      <dgm:t>
        <a:bodyPr/>
        <a:lstStyle/>
        <a:p>
          <a:endParaRPr lang="es-ES"/>
        </a:p>
      </dgm:t>
    </dgm:pt>
    <dgm:pt modelId="{2035F000-48B4-43EE-9B96-7E549530A141}">
      <dgm:prSet phldrT="[Texto]"/>
      <dgm:spPr/>
      <dgm:t>
        <a:bodyPr/>
        <a:lstStyle/>
        <a:p>
          <a:r>
            <a:rPr lang="es-ES" dirty="0"/>
            <a:t>Sesión: Es diferente a la sesión dela etapa de planificación.</a:t>
          </a:r>
          <a:br>
            <a:rPr lang="es-ES" dirty="0"/>
          </a:br>
          <a:endParaRPr lang="es-ES" dirty="0"/>
        </a:p>
      </dgm:t>
    </dgm:pt>
    <dgm:pt modelId="{6C53202B-E4F3-4CB2-BFDC-AE3FC97746A6}" type="parTrans" cxnId="{EF09CB3F-D7CA-4E9F-B500-CAC8C0B9B36F}">
      <dgm:prSet/>
      <dgm:spPr/>
      <dgm:t>
        <a:bodyPr/>
        <a:lstStyle/>
        <a:p>
          <a:endParaRPr lang="es-ES"/>
        </a:p>
      </dgm:t>
    </dgm:pt>
    <dgm:pt modelId="{D051B9BC-7192-42D0-B75C-9017EBF15339}" type="sibTrans" cxnId="{EF09CB3F-D7CA-4E9F-B500-CAC8C0B9B36F}">
      <dgm:prSet/>
      <dgm:spPr/>
      <dgm:t>
        <a:bodyPr/>
        <a:lstStyle/>
        <a:p>
          <a:endParaRPr lang="es-ES"/>
        </a:p>
      </dgm:t>
    </dgm:pt>
    <dgm:pt modelId="{DF34653D-DE2A-4FD6-B735-FC9705E1661B}">
      <dgm:prSet phldrT="[Texto]"/>
      <dgm:spPr/>
      <dgm:t>
        <a:bodyPr/>
        <a:lstStyle/>
        <a:p>
          <a:r>
            <a:rPr lang="es-ES" dirty="0"/>
            <a:t>Personalización:</a:t>
          </a:r>
        </a:p>
        <a:p>
          <a:r>
            <a:rPr lang="es-ES" dirty="0"/>
            <a:t>Es lo mismo que en la etapa de planificación. </a:t>
          </a:r>
          <a:br>
            <a:rPr lang="es-ES" dirty="0"/>
          </a:br>
          <a:endParaRPr lang="es-ES" dirty="0"/>
        </a:p>
      </dgm:t>
    </dgm:pt>
    <dgm:pt modelId="{30B21A79-AA1E-49F0-943E-DC4B6AD6F7AB}" type="sibTrans" cxnId="{E95A17C5-96B7-4AA2-98D7-8DA887139777}">
      <dgm:prSet/>
      <dgm:spPr/>
      <dgm:t>
        <a:bodyPr/>
        <a:lstStyle/>
        <a:p>
          <a:endParaRPr lang="es-ES"/>
        </a:p>
      </dgm:t>
    </dgm:pt>
    <dgm:pt modelId="{39831049-2F7E-4EB4-B046-FB6DC67F272A}" type="parTrans" cxnId="{E95A17C5-96B7-4AA2-98D7-8DA887139777}">
      <dgm:prSet/>
      <dgm:spPr/>
      <dgm:t>
        <a:bodyPr/>
        <a:lstStyle/>
        <a:p>
          <a:endParaRPr lang="es-ES"/>
        </a:p>
      </dgm:t>
    </dgm:pt>
    <dgm:pt modelId="{99E53F77-75E0-44D4-977A-47B13DC20D8C}" type="pres">
      <dgm:prSet presAssocID="{66FC6C54-4F6D-4254-810E-7EEFCE9CB71C}" presName="composite" presStyleCnt="0">
        <dgm:presLayoutVars>
          <dgm:chMax val="1"/>
          <dgm:dir/>
          <dgm:resizeHandles val="exact"/>
        </dgm:presLayoutVars>
      </dgm:prSet>
      <dgm:spPr/>
    </dgm:pt>
    <dgm:pt modelId="{35C4F601-09B4-4D46-8CEA-E9634A89F4A3}" type="pres">
      <dgm:prSet presAssocID="{9C5B7B16-7D35-42D1-8026-572B88B55849}" presName="roof" presStyleLbl="dkBgShp" presStyleIdx="0" presStyleCnt="2" custLinFactNeighborY="5060"/>
      <dgm:spPr/>
    </dgm:pt>
    <dgm:pt modelId="{B819EDD8-DEFC-4BC8-B575-503A0E634DED}" type="pres">
      <dgm:prSet presAssocID="{9C5B7B16-7D35-42D1-8026-572B88B55849}" presName="pillars" presStyleCnt="0"/>
      <dgm:spPr/>
    </dgm:pt>
    <dgm:pt modelId="{83D688D2-5F6A-4D51-A0EE-13456A375D28}" type="pres">
      <dgm:prSet presAssocID="{9C5B7B16-7D35-42D1-8026-572B88B55849}" presName="pillar1" presStyleLbl="node1" presStyleIdx="0" presStyleCnt="3">
        <dgm:presLayoutVars>
          <dgm:bulletEnabled val="1"/>
        </dgm:presLayoutVars>
      </dgm:prSet>
      <dgm:spPr/>
    </dgm:pt>
    <dgm:pt modelId="{F3C4F1F7-0574-4E90-835A-7BA07A237163}" type="pres">
      <dgm:prSet presAssocID="{2035F000-48B4-43EE-9B96-7E549530A141}" presName="pillarX" presStyleLbl="node1" presStyleIdx="1" presStyleCnt="3">
        <dgm:presLayoutVars>
          <dgm:bulletEnabled val="1"/>
        </dgm:presLayoutVars>
      </dgm:prSet>
      <dgm:spPr/>
    </dgm:pt>
    <dgm:pt modelId="{EF3A9B11-6936-4CBE-BCDA-55FC77F92048}" type="pres">
      <dgm:prSet presAssocID="{B5E673EB-6A3D-4D52-ADD1-098EFB0624B7}" presName="pillarX" presStyleLbl="node1" presStyleIdx="2" presStyleCnt="3">
        <dgm:presLayoutVars>
          <dgm:bulletEnabled val="1"/>
        </dgm:presLayoutVars>
      </dgm:prSet>
      <dgm:spPr/>
    </dgm:pt>
    <dgm:pt modelId="{D7B4DB3F-FA15-43EF-BC23-EC911DDAD36B}" type="pres">
      <dgm:prSet presAssocID="{9C5B7B16-7D35-42D1-8026-572B88B55849}" presName="base" presStyleLbl="dkBgShp" presStyleIdx="1" presStyleCnt="2"/>
      <dgm:spPr/>
    </dgm:pt>
  </dgm:ptLst>
  <dgm:cxnLst>
    <dgm:cxn modelId="{A558F415-D1B6-416D-A0EA-45D15916A18A}" type="presOf" srcId="{66FC6C54-4F6D-4254-810E-7EEFCE9CB71C}" destId="{99E53F77-75E0-44D4-977A-47B13DC20D8C}" srcOrd="0" destOrd="0" presId="urn:microsoft.com/office/officeart/2005/8/layout/hList3"/>
    <dgm:cxn modelId="{EF09CB3F-D7CA-4E9F-B500-CAC8C0B9B36F}" srcId="{9C5B7B16-7D35-42D1-8026-572B88B55849}" destId="{2035F000-48B4-43EE-9B96-7E549530A141}" srcOrd="1" destOrd="0" parTransId="{6C53202B-E4F3-4CB2-BFDC-AE3FC97746A6}" sibTransId="{D051B9BC-7192-42D0-B75C-9017EBF15339}"/>
    <dgm:cxn modelId="{871DA04C-F16C-48AD-B411-572BF4B9930E}" srcId="{66FC6C54-4F6D-4254-810E-7EEFCE9CB71C}" destId="{1057D3F3-FC13-4CDE-A5E2-D5875F65AE41}" srcOrd="1" destOrd="0" parTransId="{A1ECF4E2-BB2A-4029-ACAF-8372EE0E909C}" sibTransId="{916D5A38-60B1-42F3-B1E4-C7AEC0D3DE47}"/>
    <dgm:cxn modelId="{1374CA4D-989D-4A52-B9B1-478B5DAB354B}" srcId="{9C5B7B16-7D35-42D1-8026-572B88B55849}" destId="{B5E673EB-6A3D-4D52-ADD1-098EFB0624B7}" srcOrd="2" destOrd="0" parTransId="{D15B74EC-C597-4024-9482-49CA35674BEE}" sibTransId="{4AEC5393-DEC3-4C1F-8D86-F8222771A17E}"/>
    <dgm:cxn modelId="{61282953-7466-4993-A961-010C0ED71B2F}" type="presOf" srcId="{2035F000-48B4-43EE-9B96-7E549530A141}" destId="{F3C4F1F7-0574-4E90-835A-7BA07A237163}" srcOrd="0" destOrd="0" presId="urn:microsoft.com/office/officeart/2005/8/layout/hList3"/>
    <dgm:cxn modelId="{97AEBA7F-6A5F-476A-9CC2-128E5926D233}" type="presOf" srcId="{B5E673EB-6A3D-4D52-ADD1-098EFB0624B7}" destId="{EF3A9B11-6936-4CBE-BCDA-55FC77F92048}" srcOrd="0" destOrd="0" presId="urn:microsoft.com/office/officeart/2005/8/layout/hList3"/>
    <dgm:cxn modelId="{C5D0EC8E-BDB2-446A-B4CE-E3E2321D5BE7}" type="presOf" srcId="{DF34653D-DE2A-4FD6-B735-FC9705E1661B}" destId="{83D688D2-5F6A-4D51-A0EE-13456A375D28}" srcOrd="0" destOrd="0" presId="urn:microsoft.com/office/officeart/2005/8/layout/hList3"/>
    <dgm:cxn modelId="{DB223FB0-32D9-4FE0-A196-9C572D5002D0}" type="presOf" srcId="{9C5B7B16-7D35-42D1-8026-572B88B55849}" destId="{35C4F601-09B4-4D46-8CEA-E9634A89F4A3}" srcOrd="0" destOrd="0" presId="urn:microsoft.com/office/officeart/2005/8/layout/hList3"/>
    <dgm:cxn modelId="{E67B8CB0-F912-4F86-9ED2-5B86307057B9}" srcId="{66FC6C54-4F6D-4254-810E-7EEFCE9CB71C}" destId="{9C5B7B16-7D35-42D1-8026-572B88B55849}" srcOrd="0" destOrd="0" parTransId="{C09F80D8-1504-40C0-B7E2-75ADFC25247C}" sibTransId="{343212F3-8D2C-4A99-AB3B-55CD456B68A6}"/>
    <dgm:cxn modelId="{E95A17C5-96B7-4AA2-98D7-8DA887139777}" srcId="{9C5B7B16-7D35-42D1-8026-572B88B55849}" destId="{DF34653D-DE2A-4FD6-B735-FC9705E1661B}" srcOrd="0" destOrd="0" parTransId="{39831049-2F7E-4EB4-B046-FB6DC67F272A}" sibTransId="{30B21A79-AA1E-49F0-943E-DC4B6AD6F7AB}"/>
    <dgm:cxn modelId="{6D100CDF-05F1-4BF6-B311-CCEFAF26B903}" srcId="{1057D3F3-FC13-4CDE-A5E2-D5875F65AE41}" destId="{84F35FDA-1DDE-4C5E-84C2-A5D014EBBD8D}" srcOrd="0" destOrd="0" parTransId="{B42F7672-0D8B-495F-B0F1-77BEB14BDD6B}" sibTransId="{67DB1BD0-4CDF-43CF-A407-D9AB03A66AAE}"/>
    <dgm:cxn modelId="{0547E3BE-6DB1-42B5-A8B6-44822E528A57}" type="presParOf" srcId="{99E53F77-75E0-44D4-977A-47B13DC20D8C}" destId="{35C4F601-09B4-4D46-8CEA-E9634A89F4A3}" srcOrd="0" destOrd="0" presId="urn:microsoft.com/office/officeart/2005/8/layout/hList3"/>
    <dgm:cxn modelId="{8453F91B-9C86-4401-B6B4-712E84103A20}" type="presParOf" srcId="{99E53F77-75E0-44D4-977A-47B13DC20D8C}" destId="{B819EDD8-DEFC-4BC8-B575-503A0E634DED}" srcOrd="1" destOrd="0" presId="urn:microsoft.com/office/officeart/2005/8/layout/hList3"/>
    <dgm:cxn modelId="{FDE3DDCC-08DF-4B23-B793-1C7677B4E1BD}" type="presParOf" srcId="{B819EDD8-DEFC-4BC8-B575-503A0E634DED}" destId="{83D688D2-5F6A-4D51-A0EE-13456A375D28}" srcOrd="0" destOrd="0" presId="urn:microsoft.com/office/officeart/2005/8/layout/hList3"/>
    <dgm:cxn modelId="{85791BC1-6B97-422C-8C33-206B02D73300}" type="presParOf" srcId="{B819EDD8-DEFC-4BC8-B575-503A0E634DED}" destId="{F3C4F1F7-0574-4E90-835A-7BA07A237163}" srcOrd="1" destOrd="0" presId="urn:microsoft.com/office/officeart/2005/8/layout/hList3"/>
    <dgm:cxn modelId="{55288BBD-C533-4FC7-BFF1-8FFF898D84D1}" type="presParOf" srcId="{B819EDD8-DEFC-4BC8-B575-503A0E634DED}" destId="{EF3A9B11-6936-4CBE-BCDA-55FC77F92048}" srcOrd="2" destOrd="0" presId="urn:microsoft.com/office/officeart/2005/8/layout/hList3"/>
    <dgm:cxn modelId="{7AC6C2C2-577A-4A89-B385-76FA488EA0AB}" type="presParOf" srcId="{99E53F77-75E0-44D4-977A-47B13DC20D8C}" destId="{D7B4DB3F-FA15-43EF-BC23-EC911DDAD36B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A57883-5E31-4A71-B9DB-4690880D9BF5}" type="doc">
      <dgm:prSet loTypeId="urn:microsoft.com/office/officeart/2005/8/layout/h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CL"/>
        </a:p>
      </dgm:t>
    </dgm:pt>
    <dgm:pt modelId="{FF41AC85-2D2E-4F58-9F29-A1C0C5AC222C}">
      <dgm:prSet phldrT="[Texto]"/>
      <dgm:spPr/>
      <dgm:t>
        <a:bodyPr/>
        <a:lstStyle/>
        <a:p>
          <a:r>
            <a:rPr lang="es-ES" dirty="0"/>
            <a:t>Se hace una reunión con todas las personas necesarias para mantener un proceso estructurado y idealmente sin interrupciones.</a:t>
          </a:r>
          <a:endParaRPr lang="es-CL" dirty="0"/>
        </a:p>
      </dgm:t>
    </dgm:pt>
    <dgm:pt modelId="{13213664-8986-4BCB-BD73-6EBE56AF3905}" type="parTrans" cxnId="{DA7A068B-A615-4EBB-A3D9-7F313A4DFDD5}">
      <dgm:prSet/>
      <dgm:spPr/>
      <dgm:t>
        <a:bodyPr/>
        <a:lstStyle/>
        <a:p>
          <a:endParaRPr lang="es-CL"/>
        </a:p>
      </dgm:t>
    </dgm:pt>
    <dgm:pt modelId="{05A068C1-525F-43D4-9AF4-676FEEB1B9FB}" type="sibTrans" cxnId="{DA7A068B-A615-4EBB-A3D9-7F313A4DFDD5}">
      <dgm:prSet/>
      <dgm:spPr/>
      <dgm:t>
        <a:bodyPr/>
        <a:lstStyle/>
        <a:p>
          <a:endParaRPr lang="es-CL"/>
        </a:p>
      </dgm:t>
    </dgm:pt>
    <dgm:pt modelId="{6A7D1E29-785B-41B8-BD86-C57CB4F06997}">
      <dgm:prSet phldrT="[Texto]"/>
      <dgm:spPr/>
      <dgm:t>
        <a:bodyPr/>
        <a:lstStyle/>
        <a:p>
          <a:r>
            <a:rPr lang="es-CL" dirty="0"/>
            <a:t>La sesión de diseño es muy visual.</a:t>
          </a:r>
        </a:p>
      </dgm:t>
    </dgm:pt>
    <dgm:pt modelId="{0F074FDB-7316-4B27-ABCD-1515B289D1AA}" type="parTrans" cxnId="{511513E5-F1E0-4E70-840C-619253E6C333}">
      <dgm:prSet/>
      <dgm:spPr/>
      <dgm:t>
        <a:bodyPr/>
        <a:lstStyle/>
        <a:p>
          <a:endParaRPr lang="es-CL"/>
        </a:p>
      </dgm:t>
    </dgm:pt>
    <dgm:pt modelId="{CF5BBA75-4DA7-4E22-B3A5-B607A7FC3415}" type="sibTrans" cxnId="{511513E5-F1E0-4E70-840C-619253E6C333}">
      <dgm:prSet/>
      <dgm:spPr/>
      <dgm:t>
        <a:bodyPr/>
        <a:lstStyle/>
        <a:p>
          <a:endParaRPr lang="es-CL"/>
        </a:p>
      </dgm:t>
    </dgm:pt>
    <dgm:pt modelId="{9FA33074-D1DE-4ADA-934B-EF290AF5E539}">
      <dgm:prSet phldrT="[Texto]"/>
      <dgm:spPr/>
      <dgm:t>
        <a:bodyPr/>
        <a:lstStyle/>
        <a:p>
          <a:r>
            <a:rPr lang="es-CL" dirty="0"/>
            <a:t>Son más largas que las sesiones de planificación, llegando a durar mas de diez días.</a:t>
          </a:r>
        </a:p>
      </dgm:t>
    </dgm:pt>
    <dgm:pt modelId="{1055E289-B4CF-4BEE-BAE2-5D42B558297B}" type="parTrans" cxnId="{36400EB2-E928-4A17-87E4-295A1DEC4AC1}">
      <dgm:prSet/>
      <dgm:spPr/>
      <dgm:t>
        <a:bodyPr/>
        <a:lstStyle/>
        <a:p>
          <a:endParaRPr lang="es-CL"/>
        </a:p>
      </dgm:t>
    </dgm:pt>
    <dgm:pt modelId="{4600694E-CB3A-4AF3-9066-B0617FA4869C}" type="sibTrans" cxnId="{36400EB2-E928-4A17-87E4-295A1DEC4AC1}">
      <dgm:prSet/>
      <dgm:spPr/>
      <dgm:t>
        <a:bodyPr/>
        <a:lstStyle/>
        <a:p>
          <a:endParaRPr lang="es-CL"/>
        </a:p>
      </dgm:t>
    </dgm:pt>
    <dgm:pt modelId="{57EE0E65-D86B-48C8-8EC3-3FD0DFDA155A}">
      <dgm:prSet phldrT="[Texto]"/>
      <dgm:spPr/>
      <dgm:t>
        <a:bodyPr/>
        <a:lstStyle/>
        <a:p>
          <a:r>
            <a:rPr lang="es-CL" dirty="0"/>
            <a:t>Tiene diez actividades principales normalmente.</a:t>
          </a:r>
        </a:p>
      </dgm:t>
    </dgm:pt>
    <dgm:pt modelId="{6A3AF688-FCE5-409A-80E5-F32F0A51C208}" type="parTrans" cxnId="{0546D298-0BC4-490C-9FC3-64BF9514BCC6}">
      <dgm:prSet/>
      <dgm:spPr/>
      <dgm:t>
        <a:bodyPr/>
        <a:lstStyle/>
        <a:p>
          <a:endParaRPr lang="es-CL"/>
        </a:p>
      </dgm:t>
    </dgm:pt>
    <dgm:pt modelId="{8A955E87-3292-4D01-A90C-40009A510C38}" type="sibTrans" cxnId="{0546D298-0BC4-490C-9FC3-64BF9514BCC6}">
      <dgm:prSet/>
      <dgm:spPr/>
      <dgm:t>
        <a:bodyPr/>
        <a:lstStyle/>
        <a:p>
          <a:endParaRPr lang="es-CL"/>
        </a:p>
      </dgm:t>
    </dgm:pt>
    <dgm:pt modelId="{E3015B57-1268-4E00-8BD9-8F098CC39B76}" type="pres">
      <dgm:prSet presAssocID="{49A57883-5E31-4A71-B9DB-4690880D9BF5}" presName="composite" presStyleCnt="0">
        <dgm:presLayoutVars>
          <dgm:chMax val="1"/>
          <dgm:dir/>
          <dgm:resizeHandles val="exact"/>
        </dgm:presLayoutVars>
      </dgm:prSet>
      <dgm:spPr/>
    </dgm:pt>
    <dgm:pt modelId="{B6B17D32-3CB0-4478-8EE2-7BF3C94B7DA7}" type="pres">
      <dgm:prSet presAssocID="{FF41AC85-2D2E-4F58-9F29-A1C0C5AC222C}" presName="roof" presStyleLbl="dkBgShp" presStyleIdx="0" presStyleCnt="2"/>
      <dgm:spPr/>
    </dgm:pt>
    <dgm:pt modelId="{D1777907-0B62-4EA3-AF70-4F9D1EC794D9}" type="pres">
      <dgm:prSet presAssocID="{FF41AC85-2D2E-4F58-9F29-A1C0C5AC222C}" presName="pillars" presStyleCnt="0"/>
      <dgm:spPr/>
    </dgm:pt>
    <dgm:pt modelId="{EDF37146-BA15-4063-9DFC-17097C5470A7}" type="pres">
      <dgm:prSet presAssocID="{FF41AC85-2D2E-4F58-9F29-A1C0C5AC222C}" presName="pillar1" presStyleLbl="node1" presStyleIdx="0" presStyleCnt="3">
        <dgm:presLayoutVars>
          <dgm:bulletEnabled val="1"/>
        </dgm:presLayoutVars>
      </dgm:prSet>
      <dgm:spPr/>
    </dgm:pt>
    <dgm:pt modelId="{88F05351-6269-4F45-80CA-11CC93C839D0}" type="pres">
      <dgm:prSet presAssocID="{9FA33074-D1DE-4ADA-934B-EF290AF5E539}" presName="pillarX" presStyleLbl="node1" presStyleIdx="1" presStyleCnt="3">
        <dgm:presLayoutVars>
          <dgm:bulletEnabled val="1"/>
        </dgm:presLayoutVars>
      </dgm:prSet>
      <dgm:spPr/>
    </dgm:pt>
    <dgm:pt modelId="{E10263EB-B2DB-4A68-AE1F-64369435B22F}" type="pres">
      <dgm:prSet presAssocID="{57EE0E65-D86B-48C8-8EC3-3FD0DFDA155A}" presName="pillarX" presStyleLbl="node1" presStyleIdx="2" presStyleCnt="3">
        <dgm:presLayoutVars>
          <dgm:bulletEnabled val="1"/>
        </dgm:presLayoutVars>
      </dgm:prSet>
      <dgm:spPr/>
    </dgm:pt>
    <dgm:pt modelId="{64AD7372-3CDA-4B24-B8F8-7B820F7C2203}" type="pres">
      <dgm:prSet presAssocID="{FF41AC85-2D2E-4F58-9F29-A1C0C5AC222C}" presName="base" presStyleLbl="dkBgShp" presStyleIdx="1" presStyleCnt="2"/>
      <dgm:spPr/>
    </dgm:pt>
  </dgm:ptLst>
  <dgm:cxnLst>
    <dgm:cxn modelId="{B443943E-8A22-4598-A5B1-9D3B5ED54198}" type="presOf" srcId="{57EE0E65-D86B-48C8-8EC3-3FD0DFDA155A}" destId="{E10263EB-B2DB-4A68-AE1F-64369435B22F}" srcOrd="0" destOrd="0" presId="urn:microsoft.com/office/officeart/2005/8/layout/hList3"/>
    <dgm:cxn modelId="{DCD4773F-0ABE-47FC-AC59-0006BA14FA90}" type="presOf" srcId="{9FA33074-D1DE-4ADA-934B-EF290AF5E539}" destId="{88F05351-6269-4F45-80CA-11CC93C839D0}" srcOrd="0" destOrd="0" presId="urn:microsoft.com/office/officeart/2005/8/layout/hList3"/>
    <dgm:cxn modelId="{62521D89-C70B-41B2-8BCF-6CD5A5C0DC42}" type="presOf" srcId="{6A7D1E29-785B-41B8-BD86-C57CB4F06997}" destId="{EDF37146-BA15-4063-9DFC-17097C5470A7}" srcOrd="0" destOrd="0" presId="urn:microsoft.com/office/officeart/2005/8/layout/hList3"/>
    <dgm:cxn modelId="{DA7A068B-A615-4EBB-A3D9-7F313A4DFDD5}" srcId="{49A57883-5E31-4A71-B9DB-4690880D9BF5}" destId="{FF41AC85-2D2E-4F58-9F29-A1C0C5AC222C}" srcOrd="0" destOrd="0" parTransId="{13213664-8986-4BCB-BD73-6EBE56AF3905}" sibTransId="{05A068C1-525F-43D4-9AF4-676FEEB1B9FB}"/>
    <dgm:cxn modelId="{834A7193-7AB2-4DB9-86BD-0F72AE0CC283}" type="presOf" srcId="{FF41AC85-2D2E-4F58-9F29-A1C0C5AC222C}" destId="{B6B17D32-3CB0-4478-8EE2-7BF3C94B7DA7}" srcOrd="0" destOrd="0" presId="urn:microsoft.com/office/officeart/2005/8/layout/hList3"/>
    <dgm:cxn modelId="{F241AD97-8ABD-48F2-9F76-AE502F2199BC}" type="presOf" srcId="{49A57883-5E31-4A71-B9DB-4690880D9BF5}" destId="{E3015B57-1268-4E00-8BD9-8F098CC39B76}" srcOrd="0" destOrd="0" presId="urn:microsoft.com/office/officeart/2005/8/layout/hList3"/>
    <dgm:cxn modelId="{0546D298-0BC4-490C-9FC3-64BF9514BCC6}" srcId="{FF41AC85-2D2E-4F58-9F29-A1C0C5AC222C}" destId="{57EE0E65-D86B-48C8-8EC3-3FD0DFDA155A}" srcOrd="2" destOrd="0" parTransId="{6A3AF688-FCE5-409A-80E5-F32F0A51C208}" sibTransId="{8A955E87-3292-4D01-A90C-40009A510C38}"/>
    <dgm:cxn modelId="{36400EB2-E928-4A17-87E4-295A1DEC4AC1}" srcId="{FF41AC85-2D2E-4F58-9F29-A1C0C5AC222C}" destId="{9FA33074-D1DE-4ADA-934B-EF290AF5E539}" srcOrd="1" destOrd="0" parTransId="{1055E289-B4CF-4BEE-BAE2-5D42B558297B}" sibTransId="{4600694E-CB3A-4AF3-9066-B0617FA4869C}"/>
    <dgm:cxn modelId="{511513E5-F1E0-4E70-840C-619253E6C333}" srcId="{FF41AC85-2D2E-4F58-9F29-A1C0C5AC222C}" destId="{6A7D1E29-785B-41B8-BD86-C57CB4F06997}" srcOrd="0" destOrd="0" parTransId="{0F074FDB-7316-4B27-ABCD-1515B289D1AA}" sibTransId="{CF5BBA75-4DA7-4E22-B3A5-B607A7FC3415}"/>
    <dgm:cxn modelId="{C9A244BC-FF4F-4F1F-8C31-BFF18303964F}" type="presParOf" srcId="{E3015B57-1268-4E00-8BD9-8F098CC39B76}" destId="{B6B17D32-3CB0-4478-8EE2-7BF3C94B7DA7}" srcOrd="0" destOrd="0" presId="urn:microsoft.com/office/officeart/2005/8/layout/hList3"/>
    <dgm:cxn modelId="{6F44403C-8145-434B-8EEB-159DA5ED31B1}" type="presParOf" srcId="{E3015B57-1268-4E00-8BD9-8F098CC39B76}" destId="{D1777907-0B62-4EA3-AF70-4F9D1EC794D9}" srcOrd="1" destOrd="0" presId="urn:microsoft.com/office/officeart/2005/8/layout/hList3"/>
    <dgm:cxn modelId="{9E4F33A5-D50D-42EE-BCFA-0B0DB57BF322}" type="presParOf" srcId="{D1777907-0B62-4EA3-AF70-4F9D1EC794D9}" destId="{EDF37146-BA15-4063-9DFC-17097C5470A7}" srcOrd="0" destOrd="0" presId="urn:microsoft.com/office/officeart/2005/8/layout/hList3"/>
    <dgm:cxn modelId="{30A01C68-0976-440C-B107-18E64BD90CD8}" type="presParOf" srcId="{D1777907-0B62-4EA3-AF70-4F9D1EC794D9}" destId="{88F05351-6269-4F45-80CA-11CC93C839D0}" srcOrd="1" destOrd="0" presId="urn:microsoft.com/office/officeart/2005/8/layout/hList3"/>
    <dgm:cxn modelId="{0E9174D7-8B7D-4E77-83E1-94E7C95A82F1}" type="presParOf" srcId="{D1777907-0B62-4EA3-AF70-4F9D1EC794D9}" destId="{E10263EB-B2DB-4A68-AE1F-64369435B22F}" srcOrd="2" destOrd="0" presId="urn:microsoft.com/office/officeart/2005/8/layout/hList3"/>
    <dgm:cxn modelId="{9F7EBA65-89DA-4941-BE56-4B3A26A04689}" type="presParOf" srcId="{E3015B57-1268-4E00-8BD9-8F098CC39B76}" destId="{64AD7372-3CDA-4B24-B8F8-7B820F7C2203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9A57883-5E31-4A71-B9DB-4690880D9BF5}" type="doc">
      <dgm:prSet loTypeId="urn:microsoft.com/office/officeart/2008/layout/SquareAccentList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s-CL"/>
        </a:p>
      </dgm:t>
    </dgm:pt>
    <dgm:pt modelId="{FF41AC85-2D2E-4F58-9F29-A1C0C5AC222C}">
      <dgm:prSet phldrT="[Texto]" custT="1"/>
      <dgm:spPr/>
      <dgm:t>
        <a:bodyPr/>
        <a:lstStyle/>
        <a:p>
          <a:r>
            <a:rPr lang="es-CL" sz="2800" dirty="0"/>
            <a:t>Actividades:</a:t>
          </a:r>
        </a:p>
      </dgm:t>
    </dgm:pt>
    <dgm:pt modelId="{13213664-8986-4BCB-BD73-6EBE56AF3905}" type="parTrans" cxnId="{DA7A068B-A615-4EBB-A3D9-7F313A4DFDD5}">
      <dgm:prSet/>
      <dgm:spPr/>
      <dgm:t>
        <a:bodyPr/>
        <a:lstStyle/>
        <a:p>
          <a:endParaRPr lang="es-CL"/>
        </a:p>
      </dgm:t>
    </dgm:pt>
    <dgm:pt modelId="{05A068C1-525F-43D4-9AF4-676FEEB1B9FB}" type="sibTrans" cxnId="{DA7A068B-A615-4EBB-A3D9-7F313A4DFDD5}">
      <dgm:prSet/>
      <dgm:spPr/>
      <dgm:t>
        <a:bodyPr/>
        <a:lstStyle/>
        <a:p>
          <a:endParaRPr lang="es-CL"/>
        </a:p>
      </dgm:t>
    </dgm:pt>
    <dgm:pt modelId="{9FA33074-D1DE-4ADA-934B-EF290AF5E539}">
      <dgm:prSet phldrT="[Texto]"/>
      <dgm:spPr/>
      <dgm:t>
        <a:bodyPr/>
        <a:lstStyle/>
        <a:p>
          <a:r>
            <a:rPr lang="es-CL" dirty="0"/>
            <a:t> Revisar y refinar los requerimiento y planificación de la etapa de planificación: Se        puede utilizar el plan de sesión de la etapa de planificación, como punto de inicio.</a:t>
          </a:r>
        </a:p>
      </dgm:t>
    </dgm:pt>
    <dgm:pt modelId="{1055E289-B4CF-4BEE-BAE2-5D42B558297B}" type="parTrans" cxnId="{36400EB2-E928-4A17-87E4-295A1DEC4AC1}">
      <dgm:prSet/>
      <dgm:spPr/>
      <dgm:t>
        <a:bodyPr/>
        <a:lstStyle/>
        <a:p>
          <a:endParaRPr lang="es-CL"/>
        </a:p>
      </dgm:t>
    </dgm:pt>
    <dgm:pt modelId="{4600694E-CB3A-4AF3-9066-B0617FA4869C}" type="sibTrans" cxnId="{36400EB2-E928-4A17-87E4-295A1DEC4AC1}">
      <dgm:prSet/>
      <dgm:spPr/>
      <dgm:t>
        <a:bodyPr/>
        <a:lstStyle/>
        <a:p>
          <a:endParaRPr lang="es-CL"/>
        </a:p>
      </dgm:t>
    </dgm:pt>
    <dgm:pt modelId="{57EE0E65-D86B-48C8-8EC3-3FD0DFDA155A}">
      <dgm:prSet phldrT="[Texto]"/>
      <dgm:spPr/>
      <dgm:t>
        <a:bodyPr/>
        <a:lstStyle/>
        <a:p>
          <a:r>
            <a:rPr lang="es-CL" dirty="0"/>
            <a:t>Desarrollar un diagrama de flujo de trabajo: Crear un diagrama que muestre como se va a desarrollar el trabajo con el nuevo sistema de software.</a:t>
          </a:r>
        </a:p>
      </dgm:t>
    </dgm:pt>
    <dgm:pt modelId="{6A3AF688-FCE5-409A-80E5-F32F0A51C208}" type="parTrans" cxnId="{0546D298-0BC4-490C-9FC3-64BF9514BCC6}">
      <dgm:prSet/>
      <dgm:spPr/>
      <dgm:t>
        <a:bodyPr/>
        <a:lstStyle/>
        <a:p>
          <a:endParaRPr lang="es-CL"/>
        </a:p>
      </dgm:t>
    </dgm:pt>
    <dgm:pt modelId="{8A955E87-3292-4D01-A90C-40009A510C38}" type="sibTrans" cxnId="{0546D298-0BC4-490C-9FC3-64BF9514BCC6}">
      <dgm:prSet/>
      <dgm:spPr/>
      <dgm:t>
        <a:bodyPr/>
        <a:lstStyle/>
        <a:p>
          <a:endParaRPr lang="es-CL"/>
        </a:p>
      </dgm:t>
    </dgm:pt>
    <dgm:pt modelId="{6A7D1E29-785B-41B8-BD86-C57CB4F06997}">
      <dgm:prSet phldrT="[Texto]"/>
      <dgm:spPr/>
      <dgm:t>
        <a:bodyPr/>
        <a:lstStyle/>
        <a:p>
          <a:r>
            <a:rPr lang="es-CL" dirty="0"/>
            <a:t>Dirigir orientación: El responsable de la sesión presenta los objetivos de la sesión, el horario y la agenda.</a:t>
          </a:r>
        </a:p>
      </dgm:t>
    </dgm:pt>
    <dgm:pt modelId="{CF5BBA75-4DA7-4E22-B3A5-B607A7FC3415}" type="sibTrans" cxnId="{511513E5-F1E0-4E70-840C-619253E6C333}">
      <dgm:prSet/>
      <dgm:spPr/>
      <dgm:t>
        <a:bodyPr/>
        <a:lstStyle/>
        <a:p>
          <a:endParaRPr lang="es-CL"/>
        </a:p>
      </dgm:t>
    </dgm:pt>
    <dgm:pt modelId="{0F074FDB-7316-4B27-ABCD-1515B289D1AA}" type="parTrans" cxnId="{511513E5-F1E0-4E70-840C-619253E6C333}">
      <dgm:prSet/>
      <dgm:spPr/>
      <dgm:t>
        <a:bodyPr/>
        <a:lstStyle/>
        <a:p>
          <a:endParaRPr lang="es-CL"/>
        </a:p>
      </dgm:t>
    </dgm:pt>
    <dgm:pt modelId="{F535AF16-9ADB-45DB-871E-0BCA784EBCA7}">
      <dgm:prSet phldrT="[Texto]"/>
      <dgm:spPr/>
      <dgm:t>
        <a:bodyPr/>
        <a:lstStyle/>
        <a:p>
          <a:r>
            <a:rPr lang="es-CL" dirty="0"/>
            <a:t>Desarrollar una descripción  de flujo de trabajo: Describir con palabras como se va a trabajar con el software.</a:t>
          </a:r>
        </a:p>
      </dgm:t>
    </dgm:pt>
    <dgm:pt modelId="{C1BFAA9E-99D0-430B-A57C-1EB4C50CD185}" type="parTrans" cxnId="{3BFB0D8F-D6AD-4176-A3C1-0CF5B914EDAF}">
      <dgm:prSet/>
      <dgm:spPr/>
      <dgm:t>
        <a:bodyPr/>
        <a:lstStyle/>
        <a:p>
          <a:endParaRPr lang="es-CL"/>
        </a:p>
      </dgm:t>
    </dgm:pt>
    <dgm:pt modelId="{BD970E87-4D3A-4B9F-AEFD-BAAECC57672B}" type="sibTrans" cxnId="{3BFB0D8F-D6AD-4176-A3C1-0CF5B914EDAF}">
      <dgm:prSet/>
      <dgm:spPr/>
      <dgm:t>
        <a:bodyPr/>
        <a:lstStyle/>
        <a:p>
          <a:endParaRPr lang="es-CL"/>
        </a:p>
      </dgm:t>
    </dgm:pt>
    <dgm:pt modelId="{667B1048-B15C-4122-9F0B-5F73EC635A61}">
      <dgm:prSet phldrT="[Texto]"/>
      <dgm:spPr/>
      <dgm:t>
        <a:bodyPr/>
        <a:lstStyle/>
        <a:p>
          <a:r>
            <a:rPr lang="es-CL" dirty="0"/>
            <a:t>Diseñar pantallas e informes: Diseño de los formatos de las pantallas e informes. Se hace uso extenso de los prototipos interactivos.</a:t>
          </a:r>
        </a:p>
      </dgm:t>
    </dgm:pt>
    <dgm:pt modelId="{0B7E9AEF-0B01-437E-AED6-82D60824559A}" type="parTrans" cxnId="{FFCAC364-E8AF-4884-A6F5-A52B899C119F}">
      <dgm:prSet/>
      <dgm:spPr/>
      <dgm:t>
        <a:bodyPr/>
        <a:lstStyle/>
        <a:p>
          <a:endParaRPr lang="es-CL"/>
        </a:p>
      </dgm:t>
    </dgm:pt>
    <dgm:pt modelId="{B10A3890-4A6E-40F4-A796-F8E9994A3D2B}" type="sibTrans" cxnId="{FFCAC364-E8AF-4884-A6F5-A52B899C119F}">
      <dgm:prSet/>
      <dgm:spPr/>
      <dgm:t>
        <a:bodyPr/>
        <a:lstStyle/>
        <a:p>
          <a:endParaRPr lang="es-CL"/>
        </a:p>
      </dgm:t>
    </dgm:pt>
    <dgm:pt modelId="{975AE4D2-15C2-498D-842C-FD9AF9CDEBEA}" type="pres">
      <dgm:prSet presAssocID="{49A57883-5E31-4A71-B9DB-4690880D9BF5}" presName="layout" presStyleCnt="0">
        <dgm:presLayoutVars>
          <dgm:chMax/>
          <dgm:chPref/>
          <dgm:dir/>
          <dgm:resizeHandles/>
        </dgm:presLayoutVars>
      </dgm:prSet>
      <dgm:spPr/>
    </dgm:pt>
    <dgm:pt modelId="{BA9E853D-9AFF-42BE-8948-8F6D376FEDE4}" type="pres">
      <dgm:prSet presAssocID="{FF41AC85-2D2E-4F58-9F29-A1C0C5AC222C}" presName="root" presStyleCnt="0">
        <dgm:presLayoutVars>
          <dgm:chMax/>
          <dgm:chPref/>
        </dgm:presLayoutVars>
      </dgm:prSet>
      <dgm:spPr/>
    </dgm:pt>
    <dgm:pt modelId="{44D6C65A-244F-4324-884D-5D15AB140CE6}" type="pres">
      <dgm:prSet presAssocID="{FF41AC85-2D2E-4F58-9F29-A1C0C5AC222C}" presName="rootComposite" presStyleCnt="0">
        <dgm:presLayoutVars/>
      </dgm:prSet>
      <dgm:spPr/>
    </dgm:pt>
    <dgm:pt modelId="{17CC46BF-F5F5-4AA4-964F-9274B7657922}" type="pres">
      <dgm:prSet presAssocID="{FF41AC85-2D2E-4F58-9F29-A1C0C5AC222C}" presName="ParentAccent" presStyleLbl="alignNode1" presStyleIdx="0" presStyleCnt="1" custLinFactNeighborX="0" custLinFactNeighborY="-488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/>
    </dgm:pt>
    <dgm:pt modelId="{3BE4DA3E-D9D0-414D-9A3D-9B9207585EF5}" type="pres">
      <dgm:prSet presAssocID="{FF41AC85-2D2E-4F58-9F29-A1C0C5AC222C}" presName="ParentSmallAccent" presStyleLbl="fgAcc1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/>
    </dgm:pt>
    <dgm:pt modelId="{3D13F94A-5481-463C-B108-DEF508FC8F7F}" type="pres">
      <dgm:prSet presAssocID="{FF41AC85-2D2E-4F58-9F29-A1C0C5AC222C}" presName="Parent" presStyleLbl="revTx" presStyleIdx="0" presStyleCnt="6" custLinFactNeighborX="13345" custLinFactNeighborY="-3702">
        <dgm:presLayoutVars>
          <dgm:chMax/>
          <dgm:chPref val="4"/>
          <dgm:bulletEnabled val="1"/>
        </dgm:presLayoutVars>
      </dgm:prSet>
      <dgm:spPr/>
    </dgm:pt>
    <dgm:pt modelId="{81EDFC76-163A-4440-BD6D-4AA15F313430}" type="pres">
      <dgm:prSet presAssocID="{FF41AC85-2D2E-4F58-9F29-A1C0C5AC222C}" presName="childShape" presStyleCnt="0">
        <dgm:presLayoutVars>
          <dgm:chMax val="0"/>
          <dgm:chPref val="0"/>
        </dgm:presLayoutVars>
      </dgm:prSet>
      <dgm:spPr/>
    </dgm:pt>
    <dgm:pt modelId="{9B930F39-4B68-4290-B3D7-C54F9DC8F19B}" type="pres">
      <dgm:prSet presAssocID="{6A7D1E29-785B-41B8-BD86-C57CB4F06997}" presName="childComposite" presStyleCnt="0">
        <dgm:presLayoutVars>
          <dgm:chMax val="0"/>
          <dgm:chPref val="0"/>
        </dgm:presLayoutVars>
      </dgm:prSet>
      <dgm:spPr/>
    </dgm:pt>
    <dgm:pt modelId="{F4B43EAA-0A8E-498C-A53A-118E48CE2C4B}" type="pres">
      <dgm:prSet presAssocID="{6A7D1E29-785B-41B8-BD86-C57CB4F06997}" presName="ChildAccent" presStyleLbl="solidFgAcc1" presStyleIdx="0" presStyleCnt="5" custLinFactX="-100000" custLinFactY="-100000" custLinFactNeighborX="-147162" custLinFactNeighborY="-108147"/>
      <dgm:spPr/>
    </dgm:pt>
    <dgm:pt modelId="{60777C82-536B-4B61-B2FF-DFF08742B451}" type="pres">
      <dgm:prSet presAssocID="{6A7D1E29-785B-41B8-BD86-C57CB4F06997}" presName="Child" presStyleLbl="revTx" presStyleIdx="1" presStyleCnt="6" custScaleX="182138" custLinFactNeighborX="33173" custLinFactNeighborY="-88161">
        <dgm:presLayoutVars>
          <dgm:chMax val="0"/>
          <dgm:chPref val="0"/>
          <dgm:bulletEnabled val="1"/>
        </dgm:presLayoutVars>
      </dgm:prSet>
      <dgm:spPr/>
    </dgm:pt>
    <dgm:pt modelId="{A8DBAD92-DB3B-4E5F-93C8-E660928ADE6E}" type="pres">
      <dgm:prSet presAssocID="{9FA33074-D1DE-4ADA-934B-EF290AF5E539}" presName="childComposite" presStyleCnt="0">
        <dgm:presLayoutVars>
          <dgm:chMax val="0"/>
          <dgm:chPref val="0"/>
        </dgm:presLayoutVars>
      </dgm:prSet>
      <dgm:spPr/>
    </dgm:pt>
    <dgm:pt modelId="{DB5081E6-4A70-4D11-AA2C-34962FE23419}" type="pres">
      <dgm:prSet presAssocID="{9FA33074-D1DE-4ADA-934B-EF290AF5E539}" presName="ChildAccent" presStyleLbl="solidFgAcc1" presStyleIdx="1" presStyleCnt="5" custLinFactX="-55629" custLinFactY="-100000" custLinFactNeighborX="-100000" custLinFactNeighborY="-128224"/>
      <dgm:spPr/>
    </dgm:pt>
    <dgm:pt modelId="{9D262112-9248-4E34-AD66-94BBECE9283E}" type="pres">
      <dgm:prSet presAssocID="{9FA33074-D1DE-4ADA-934B-EF290AF5E539}" presName="Child" presStyleLbl="revTx" presStyleIdx="2" presStyleCnt="6" custScaleX="196968" custLinFactNeighborX="48003" custLinFactNeighborY="-96774">
        <dgm:presLayoutVars>
          <dgm:chMax val="0"/>
          <dgm:chPref val="0"/>
          <dgm:bulletEnabled val="1"/>
        </dgm:presLayoutVars>
      </dgm:prSet>
      <dgm:spPr/>
    </dgm:pt>
    <dgm:pt modelId="{7592195F-BFD5-4D71-B27F-F96666BD4ADF}" type="pres">
      <dgm:prSet presAssocID="{57EE0E65-D86B-48C8-8EC3-3FD0DFDA155A}" presName="childComposite" presStyleCnt="0">
        <dgm:presLayoutVars>
          <dgm:chMax val="0"/>
          <dgm:chPref val="0"/>
        </dgm:presLayoutVars>
      </dgm:prSet>
      <dgm:spPr/>
    </dgm:pt>
    <dgm:pt modelId="{18EB6589-B0EC-4AFD-B206-426CA8B5A88A}" type="pres">
      <dgm:prSet presAssocID="{57EE0E65-D86B-48C8-8EC3-3FD0DFDA155A}" presName="ChildAccent" presStyleLbl="solidFgAcc1" presStyleIdx="2" presStyleCnt="5" custLinFactX="-66073" custLinFactY="-100000" custLinFactNeighborX="-100000" custLinFactNeighborY="-155695"/>
      <dgm:spPr/>
    </dgm:pt>
    <dgm:pt modelId="{3CA259A5-DDB3-461D-B006-602468B18015}" type="pres">
      <dgm:prSet presAssocID="{57EE0E65-D86B-48C8-8EC3-3FD0DFDA155A}" presName="Child" presStyleLbl="revTx" presStyleIdx="3" presStyleCnt="6" custScaleX="195318" custLinFactY="-9693" custLinFactNeighborX="46353" custLinFactNeighborY="-100000">
        <dgm:presLayoutVars>
          <dgm:chMax val="0"/>
          <dgm:chPref val="0"/>
          <dgm:bulletEnabled val="1"/>
        </dgm:presLayoutVars>
      </dgm:prSet>
      <dgm:spPr/>
    </dgm:pt>
    <dgm:pt modelId="{C3297E5A-3459-4055-B95D-E3811D509EDC}" type="pres">
      <dgm:prSet presAssocID="{F535AF16-9ADB-45DB-871E-0BCA784EBCA7}" presName="childComposite" presStyleCnt="0">
        <dgm:presLayoutVars>
          <dgm:chMax val="0"/>
          <dgm:chPref val="0"/>
        </dgm:presLayoutVars>
      </dgm:prSet>
      <dgm:spPr/>
    </dgm:pt>
    <dgm:pt modelId="{A826D3FE-510D-4B0D-8146-84C02A0A2E63}" type="pres">
      <dgm:prSet presAssocID="{F535AF16-9ADB-45DB-871E-0BCA784EBCA7}" presName="ChildAccent" presStyleLbl="solidFgAcc1" presStyleIdx="3" presStyleCnt="5" custLinFactX="-100000" custLinFactNeighborX="-110255" custLinFactNeighborY="-55352"/>
      <dgm:spPr/>
    </dgm:pt>
    <dgm:pt modelId="{6E191847-D085-43F8-94C4-57610EA8CE9B}" type="pres">
      <dgm:prSet presAssocID="{F535AF16-9ADB-45DB-871E-0BCA784EBCA7}" presName="Child" presStyleLbl="revTx" presStyleIdx="4" presStyleCnt="6" custScaleX="188338" custLinFactY="-4861" custLinFactNeighborX="39373" custLinFactNeighborY="-100000">
        <dgm:presLayoutVars>
          <dgm:chMax val="0"/>
          <dgm:chPref val="0"/>
          <dgm:bulletEnabled val="1"/>
        </dgm:presLayoutVars>
      </dgm:prSet>
      <dgm:spPr/>
    </dgm:pt>
    <dgm:pt modelId="{E3260828-E89C-4C92-B00E-3D443B665573}" type="pres">
      <dgm:prSet presAssocID="{667B1048-B15C-4122-9F0B-5F73EC635A61}" presName="childComposite" presStyleCnt="0">
        <dgm:presLayoutVars>
          <dgm:chMax val="0"/>
          <dgm:chPref val="0"/>
        </dgm:presLayoutVars>
      </dgm:prSet>
      <dgm:spPr/>
    </dgm:pt>
    <dgm:pt modelId="{2FC92658-60F1-4620-A33B-EE2F56F9A5BB}" type="pres">
      <dgm:prSet presAssocID="{667B1048-B15C-4122-9F0B-5F73EC635A61}" presName="ChildAccent" presStyleLbl="solidFgAcc1" presStyleIdx="4" presStyleCnt="5" custLinFactX="-100000" custLinFactY="-201476" custLinFactNeighborX="-121326" custLinFactNeighborY="-300000"/>
      <dgm:spPr/>
    </dgm:pt>
    <dgm:pt modelId="{3AA6FCE5-B828-450B-90A8-D43C37A9D940}" type="pres">
      <dgm:prSet presAssocID="{667B1048-B15C-4122-9F0B-5F73EC635A61}" presName="Child" presStyleLbl="revTx" presStyleIdx="5" presStyleCnt="6" custScaleX="186002" custLinFactY="-22612" custLinFactNeighborX="36878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07E9FA09-68B8-434E-8FD9-CF82E9BDB2F9}" type="presOf" srcId="{6A7D1E29-785B-41B8-BD86-C57CB4F06997}" destId="{60777C82-536B-4B61-B2FF-DFF08742B451}" srcOrd="0" destOrd="0" presId="urn:microsoft.com/office/officeart/2008/layout/SquareAccentList"/>
    <dgm:cxn modelId="{F97C1834-EB02-46F8-8AB1-105BDA8E922A}" type="presOf" srcId="{667B1048-B15C-4122-9F0B-5F73EC635A61}" destId="{3AA6FCE5-B828-450B-90A8-D43C37A9D940}" srcOrd="0" destOrd="0" presId="urn:microsoft.com/office/officeart/2008/layout/SquareAccentList"/>
    <dgm:cxn modelId="{6F797435-6652-42AD-9A89-AD7CF6306660}" type="presOf" srcId="{49A57883-5E31-4A71-B9DB-4690880D9BF5}" destId="{975AE4D2-15C2-498D-842C-FD9AF9CDEBEA}" srcOrd="0" destOrd="0" presId="urn:microsoft.com/office/officeart/2008/layout/SquareAccentList"/>
    <dgm:cxn modelId="{3DEFF13D-2325-4EBC-98D1-5B551906510B}" type="presOf" srcId="{9FA33074-D1DE-4ADA-934B-EF290AF5E539}" destId="{9D262112-9248-4E34-AD66-94BBECE9283E}" srcOrd="0" destOrd="0" presId="urn:microsoft.com/office/officeart/2008/layout/SquareAccentList"/>
    <dgm:cxn modelId="{FFCAC364-E8AF-4884-A6F5-A52B899C119F}" srcId="{FF41AC85-2D2E-4F58-9F29-A1C0C5AC222C}" destId="{667B1048-B15C-4122-9F0B-5F73EC635A61}" srcOrd="4" destOrd="0" parTransId="{0B7E9AEF-0B01-437E-AED6-82D60824559A}" sibTransId="{B10A3890-4A6E-40F4-A796-F8E9994A3D2B}"/>
    <dgm:cxn modelId="{764B1E89-D2F4-4F5D-9A30-FB99B112A0C0}" type="presOf" srcId="{FF41AC85-2D2E-4F58-9F29-A1C0C5AC222C}" destId="{3D13F94A-5481-463C-B108-DEF508FC8F7F}" srcOrd="0" destOrd="0" presId="urn:microsoft.com/office/officeart/2008/layout/SquareAccentList"/>
    <dgm:cxn modelId="{DA7A068B-A615-4EBB-A3D9-7F313A4DFDD5}" srcId="{49A57883-5E31-4A71-B9DB-4690880D9BF5}" destId="{FF41AC85-2D2E-4F58-9F29-A1C0C5AC222C}" srcOrd="0" destOrd="0" parTransId="{13213664-8986-4BCB-BD73-6EBE56AF3905}" sibTransId="{05A068C1-525F-43D4-9AF4-676FEEB1B9FB}"/>
    <dgm:cxn modelId="{3BFB0D8F-D6AD-4176-A3C1-0CF5B914EDAF}" srcId="{FF41AC85-2D2E-4F58-9F29-A1C0C5AC222C}" destId="{F535AF16-9ADB-45DB-871E-0BCA784EBCA7}" srcOrd="3" destOrd="0" parTransId="{C1BFAA9E-99D0-430B-A57C-1EB4C50CD185}" sibTransId="{BD970E87-4D3A-4B9F-AEFD-BAAECC57672B}"/>
    <dgm:cxn modelId="{0546D298-0BC4-490C-9FC3-64BF9514BCC6}" srcId="{FF41AC85-2D2E-4F58-9F29-A1C0C5AC222C}" destId="{57EE0E65-D86B-48C8-8EC3-3FD0DFDA155A}" srcOrd="2" destOrd="0" parTransId="{6A3AF688-FCE5-409A-80E5-F32F0A51C208}" sibTransId="{8A955E87-3292-4D01-A90C-40009A510C38}"/>
    <dgm:cxn modelId="{DA5D8FA9-2D1B-4A0C-BD87-329A28511946}" type="presOf" srcId="{57EE0E65-D86B-48C8-8EC3-3FD0DFDA155A}" destId="{3CA259A5-DDB3-461D-B006-602468B18015}" srcOrd="0" destOrd="0" presId="urn:microsoft.com/office/officeart/2008/layout/SquareAccentList"/>
    <dgm:cxn modelId="{36400EB2-E928-4A17-87E4-295A1DEC4AC1}" srcId="{FF41AC85-2D2E-4F58-9F29-A1C0C5AC222C}" destId="{9FA33074-D1DE-4ADA-934B-EF290AF5E539}" srcOrd="1" destOrd="0" parTransId="{1055E289-B4CF-4BEE-BAE2-5D42B558297B}" sibTransId="{4600694E-CB3A-4AF3-9066-B0617FA4869C}"/>
    <dgm:cxn modelId="{F93A1AD0-BCC9-48F5-A3E6-38B5FF2D935F}" type="presOf" srcId="{F535AF16-9ADB-45DB-871E-0BCA784EBCA7}" destId="{6E191847-D085-43F8-94C4-57610EA8CE9B}" srcOrd="0" destOrd="0" presId="urn:microsoft.com/office/officeart/2008/layout/SquareAccentList"/>
    <dgm:cxn modelId="{511513E5-F1E0-4E70-840C-619253E6C333}" srcId="{FF41AC85-2D2E-4F58-9F29-A1C0C5AC222C}" destId="{6A7D1E29-785B-41B8-BD86-C57CB4F06997}" srcOrd="0" destOrd="0" parTransId="{0F074FDB-7316-4B27-ABCD-1515B289D1AA}" sibTransId="{CF5BBA75-4DA7-4E22-B3A5-B607A7FC3415}"/>
    <dgm:cxn modelId="{6E38672F-E793-4705-99F0-3AC377E42D06}" type="presParOf" srcId="{975AE4D2-15C2-498D-842C-FD9AF9CDEBEA}" destId="{BA9E853D-9AFF-42BE-8948-8F6D376FEDE4}" srcOrd="0" destOrd="0" presId="urn:microsoft.com/office/officeart/2008/layout/SquareAccentList"/>
    <dgm:cxn modelId="{1B3BD4DA-F580-46B9-B27C-A44AF116CB28}" type="presParOf" srcId="{BA9E853D-9AFF-42BE-8948-8F6D376FEDE4}" destId="{44D6C65A-244F-4324-884D-5D15AB140CE6}" srcOrd="0" destOrd="0" presId="urn:microsoft.com/office/officeart/2008/layout/SquareAccentList"/>
    <dgm:cxn modelId="{B7015708-AB32-40FB-982C-51B9EE2C7333}" type="presParOf" srcId="{44D6C65A-244F-4324-884D-5D15AB140CE6}" destId="{17CC46BF-F5F5-4AA4-964F-9274B7657922}" srcOrd="0" destOrd="0" presId="urn:microsoft.com/office/officeart/2008/layout/SquareAccentList"/>
    <dgm:cxn modelId="{E9D6DA54-15C6-432E-BF27-0DD57AEECFF1}" type="presParOf" srcId="{44D6C65A-244F-4324-884D-5D15AB140CE6}" destId="{3BE4DA3E-D9D0-414D-9A3D-9B9207585EF5}" srcOrd="1" destOrd="0" presId="urn:microsoft.com/office/officeart/2008/layout/SquareAccentList"/>
    <dgm:cxn modelId="{36A4D9D0-0565-4EAE-B6F4-3A65F19FFCE6}" type="presParOf" srcId="{44D6C65A-244F-4324-884D-5D15AB140CE6}" destId="{3D13F94A-5481-463C-B108-DEF508FC8F7F}" srcOrd="2" destOrd="0" presId="urn:microsoft.com/office/officeart/2008/layout/SquareAccentList"/>
    <dgm:cxn modelId="{41576C92-5286-4A25-BD31-FBD142321F38}" type="presParOf" srcId="{BA9E853D-9AFF-42BE-8948-8F6D376FEDE4}" destId="{81EDFC76-163A-4440-BD6D-4AA15F313430}" srcOrd="1" destOrd="0" presId="urn:microsoft.com/office/officeart/2008/layout/SquareAccentList"/>
    <dgm:cxn modelId="{738D35F2-6265-47E0-AEDA-5EF7F71863EB}" type="presParOf" srcId="{81EDFC76-163A-4440-BD6D-4AA15F313430}" destId="{9B930F39-4B68-4290-B3D7-C54F9DC8F19B}" srcOrd="0" destOrd="0" presId="urn:microsoft.com/office/officeart/2008/layout/SquareAccentList"/>
    <dgm:cxn modelId="{38A56B52-3797-41A5-B416-358227D4E39C}" type="presParOf" srcId="{9B930F39-4B68-4290-B3D7-C54F9DC8F19B}" destId="{F4B43EAA-0A8E-498C-A53A-118E48CE2C4B}" srcOrd="0" destOrd="0" presId="urn:microsoft.com/office/officeart/2008/layout/SquareAccentList"/>
    <dgm:cxn modelId="{D62BA63E-9BCA-4615-969A-FB6E0F765236}" type="presParOf" srcId="{9B930F39-4B68-4290-B3D7-C54F9DC8F19B}" destId="{60777C82-536B-4B61-B2FF-DFF08742B451}" srcOrd="1" destOrd="0" presId="urn:microsoft.com/office/officeart/2008/layout/SquareAccentList"/>
    <dgm:cxn modelId="{9A8B48FA-A5E7-4C97-B201-C15FE82B57E9}" type="presParOf" srcId="{81EDFC76-163A-4440-BD6D-4AA15F313430}" destId="{A8DBAD92-DB3B-4E5F-93C8-E660928ADE6E}" srcOrd="1" destOrd="0" presId="urn:microsoft.com/office/officeart/2008/layout/SquareAccentList"/>
    <dgm:cxn modelId="{E1653FFC-60E4-4BF7-99DC-59597324EEA9}" type="presParOf" srcId="{A8DBAD92-DB3B-4E5F-93C8-E660928ADE6E}" destId="{DB5081E6-4A70-4D11-AA2C-34962FE23419}" srcOrd="0" destOrd="0" presId="urn:microsoft.com/office/officeart/2008/layout/SquareAccentList"/>
    <dgm:cxn modelId="{A12A3F8E-B5BA-411B-9981-ED58FF199BE7}" type="presParOf" srcId="{A8DBAD92-DB3B-4E5F-93C8-E660928ADE6E}" destId="{9D262112-9248-4E34-AD66-94BBECE9283E}" srcOrd="1" destOrd="0" presId="urn:microsoft.com/office/officeart/2008/layout/SquareAccentList"/>
    <dgm:cxn modelId="{8E20F2D6-9F4F-4D8A-8411-ED8799C413CB}" type="presParOf" srcId="{81EDFC76-163A-4440-BD6D-4AA15F313430}" destId="{7592195F-BFD5-4D71-B27F-F96666BD4ADF}" srcOrd="2" destOrd="0" presId="urn:microsoft.com/office/officeart/2008/layout/SquareAccentList"/>
    <dgm:cxn modelId="{75DD910B-8209-4F95-9987-0F876D6FF41A}" type="presParOf" srcId="{7592195F-BFD5-4D71-B27F-F96666BD4ADF}" destId="{18EB6589-B0EC-4AFD-B206-426CA8B5A88A}" srcOrd="0" destOrd="0" presId="urn:microsoft.com/office/officeart/2008/layout/SquareAccentList"/>
    <dgm:cxn modelId="{3EB9F5EE-C5B0-4744-BCCD-21F3AAA876CB}" type="presParOf" srcId="{7592195F-BFD5-4D71-B27F-F96666BD4ADF}" destId="{3CA259A5-DDB3-461D-B006-602468B18015}" srcOrd="1" destOrd="0" presId="urn:microsoft.com/office/officeart/2008/layout/SquareAccentList"/>
    <dgm:cxn modelId="{BC2075DF-231C-49DE-9263-FBB218FFBCCC}" type="presParOf" srcId="{81EDFC76-163A-4440-BD6D-4AA15F313430}" destId="{C3297E5A-3459-4055-B95D-E3811D509EDC}" srcOrd="3" destOrd="0" presId="urn:microsoft.com/office/officeart/2008/layout/SquareAccentList"/>
    <dgm:cxn modelId="{965AF1A3-99BF-47B3-807B-67FB0C8CD404}" type="presParOf" srcId="{C3297E5A-3459-4055-B95D-E3811D509EDC}" destId="{A826D3FE-510D-4B0D-8146-84C02A0A2E63}" srcOrd="0" destOrd="0" presId="urn:microsoft.com/office/officeart/2008/layout/SquareAccentList"/>
    <dgm:cxn modelId="{D76A9FF4-DBB8-4204-AED2-BA0896A9B027}" type="presParOf" srcId="{C3297E5A-3459-4055-B95D-E3811D509EDC}" destId="{6E191847-D085-43F8-94C4-57610EA8CE9B}" srcOrd="1" destOrd="0" presId="urn:microsoft.com/office/officeart/2008/layout/SquareAccentList"/>
    <dgm:cxn modelId="{3CC2EC6D-6A7D-4BE1-A4AB-A38E06EEA604}" type="presParOf" srcId="{81EDFC76-163A-4440-BD6D-4AA15F313430}" destId="{E3260828-E89C-4C92-B00E-3D443B665573}" srcOrd="4" destOrd="0" presId="urn:microsoft.com/office/officeart/2008/layout/SquareAccentList"/>
    <dgm:cxn modelId="{B1BD8CB0-1E7E-4766-92C3-03C1F0108755}" type="presParOf" srcId="{E3260828-E89C-4C92-B00E-3D443B665573}" destId="{2FC92658-60F1-4620-A33B-EE2F56F9A5BB}" srcOrd="0" destOrd="0" presId="urn:microsoft.com/office/officeart/2008/layout/SquareAccentList"/>
    <dgm:cxn modelId="{D7CAAD72-3B15-4080-97FC-AAEA395C1EC3}" type="presParOf" srcId="{E3260828-E89C-4C92-B00E-3D443B665573}" destId="{3AA6FCE5-B828-450B-90A8-D43C37A9D940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A57883-5E31-4A71-B9DB-4690880D9BF5}" type="doc">
      <dgm:prSet loTypeId="urn:microsoft.com/office/officeart/2008/layout/SquareAccentList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s-CL"/>
        </a:p>
      </dgm:t>
    </dgm:pt>
    <dgm:pt modelId="{FF41AC85-2D2E-4F58-9F29-A1C0C5AC222C}">
      <dgm:prSet phldrT="[Texto]" custT="1"/>
      <dgm:spPr/>
      <dgm:t>
        <a:bodyPr/>
        <a:lstStyle/>
        <a:p>
          <a:r>
            <a:rPr lang="es-CL" sz="2800" dirty="0"/>
            <a:t>Actividades:</a:t>
          </a:r>
        </a:p>
      </dgm:t>
    </dgm:pt>
    <dgm:pt modelId="{13213664-8986-4BCB-BD73-6EBE56AF3905}" type="parTrans" cxnId="{DA7A068B-A615-4EBB-A3D9-7F313A4DFDD5}">
      <dgm:prSet/>
      <dgm:spPr/>
      <dgm:t>
        <a:bodyPr/>
        <a:lstStyle/>
        <a:p>
          <a:endParaRPr lang="es-CL"/>
        </a:p>
      </dgm:t>
    </dgm:pt>
    <dgm:pt modelId="{05A068C1-525F-43D4-9AF4-676FEEB1B9FB}" type="sibTrans" cxnId="{DA7A068B-A615-4EBB-A3D9-7F313A4DFDD5}">
      <dgm:prSet/>
      <dgm:spPr/>
      <dgm:t>
        <a:bodyPr/>
        <a:lstStyle/>
        <a:p>
          <a:endParaRPr lang="es-CL"/>
        </a:p>
      </dgm:t>
    </dgm:pt>
    <dgm:pt modelId="{9FA33074-D1DE-4ADA-934B-EF290AF5E539}">
      <dgm:prSet phldrT="[Texto]"/>
      <dgm:spPr/>
      <dgm:t>
        <a:bodyPr/>
        <a:lstStyle/>
        <a:p>
          <a:r>
            <a:rPr lang="es-CL" dirty="0"/>
            <a:t> Definir los requerimientos de interfaz.</a:t>
          </a:r>
        </a:p>
      </dgm:t>
    </dgm:pt>
    <dgm:pt modelId="{1055E289-B4CF-4BEE-BAE2-5D42B558297B}" type="parTrans" cxnId="{36400EB2-E928-4A17-87E4-295A1DEC4AC1}">
      <dgm:prSet/>
      <dgm:spPr/>
      <dgm:t>
        <a:bodyPr/>
        <a:lstStyle/>
        <a:p>
          <a:endParaRPr lang="es-CL"/>
        </a:p>
      </dgm:t>
    </dgm:pt>
    <dgm:pt modelId="{4600694E-CB3A-4AF3-9066-B0617FA4869C}" type="sibTrans" cxnId="{36400EB2-E928-4A17-87E4-295A1DEC4AC1}">
      <dgm:prSet/>
      <dgm:spPr/>
      <dgm:t>
        <a:bodyPr/>
        <a:lstStyle/>
        <a:p>
          <a:endParaRPr lang="es-CL"/>
        </a:p>
      </dgm:t>
    </dgm:pt>
    <dgm:pt modelId="{57EE0E65-D86B-48C8-8EC3-3FD0DFDA155A}">
      <dgm:prSet phldrT="[Texto]"/>
      <dgm:spPr/>
      <dgm:t>
        <a:bodyPr/>
        <a:lstStyle/>
        <a:p>
          <a:r>
            <a:rPr lang="es-CL" dirty="0"/>
            <a:t>Identificar los grupos  de datos  y las funciones del sistema: Organizar los datos del sistema, incluyendo estructuras de datos principales, elementos de las estructuras de dato y relaciones entre ellos.</a:t>
          </a:r>
        </a:p>
      </dgm:t>
    </dgm:pt>
    <dgm:pt modelId="{6A3AF688-FCE5-409A-80E5-F32F0A51C208}" type="parTrans" cxnId="{0546D298-0BC4-490C-9FC3-64BF9514BCC6}">
      <dgm:prSet/>
      <dgm:spPr/>
      <dgm:t>
        <a:bodyPr/>
        <a:lstStyle/>
        <a:p>
          <a:endParaRPr lang="es-CL"/>
        </a:p>
      </dgm:t>
    </dgm:pt>
    <dgm:pt modelId="{8A955E87-3292-4D01-A90C-40009A510C38}" type="sibTrans" cxnId="{0546D298-0BC4-490C-9FC3-64BF9514BCC6}">
      <dgm:prSet/>
      <dgm:spPr/>
      <dgm:t>
        <a:bodyPr/>
        <a:lstStyle/>
        <a:p>
          <a:endParaRPr lang="es-CL"/>
        </a:p>
      </dgm:t>
    </dgm:pt>
    <dgm:pt modelId="{6A7D1E29-785B-41B8-BD86-C57CB4F06997}">
      <dgm:prSet phldrT="[Texto]"/>
      <dgm:spPr/>
      <dgm:t>
        <a:bodyPr/>
        <a:lstStyle/>
        <a:p>
          <a:r>
            <a:rPr lang="es-CL" dirty="0"/>
            <a:t>Especificar los requerimientos de procesamiento.</a:t>
          </a:r>
        </a:p>
      </dgm:t>
    </dgm:pt>
    <dgm:pt modelId="{CF5BBA75-4DA7-4E22-B3A5-B607A7FC3415}" type="sibTrans" cxnId="{511513E5-F1E0-4E70-840C-619253E6C333}">
      <dgm:prSet/>
      <dgm:spPr/>
      <dgm:t>
        <a:bodyPr/>
        <a:lstStyle/>
        <a:p>
          <a:endParaRPr lang="es-CL"/>
        </a:p>
      </dgm:t>
    </dgm:pt>
    <dgm:pt modelId="{0F074FDB-7316-4B27-ABCD-1515B289D1AA}" type="parTrans" cxnId="{511513E5-F1E0-4E70-840C-619253E6C333}">
      <dgm:prSet/>
      <dgm:spPr/>
      <dgm:t>
        <a:bodyPr/>
        <a:lstStyle/>
        <a:p>
          <a:endParaRPr lang="es-CL"/>
        </a:p>
      </dgm:t>
    </dgm:pt>
    <dgm:pt modelId="{F535AF16-9ADB-45DB-871E-0BCA784EBCA7}">
      <dgm:prSet phldrT="[Texto]"/>
      <dgm:spPr/>
      <dgm:t>
        <a:bodyPr/>
        <a:lstStyle/>
        <a:p>
          <a:r>
            <a:rPr lang="es-CL" dirty="0"/>
            <a:t>Documentar los temas y consideraciones: Este punto es igual que en la etapa de planificación.</a:t>
          </a:r>
        </a:p>
      </dgm:t>
    </dgm:pt>
    <dgm:pt modelId="{C1BFAA9E-99D0-430B-A57C-1EB4C50CD185}" type="parTrans" cxnId="{3BFB0D8F-D6AD-4176-A3C1-0CF5B914EDAF}">
      <dgm:prSet/>
      <dgm:spPr/>
      <dgm:t>
        <a:bodyPr/>
        <a:lstStyle/>
        <a:p>
          <a:endParaRPr lang="es-CL"/>
        </a:p>
      </dgm:t>
    </dgm:pt>
    <dgm:pt modelId="{BD970E87-4D3A-4B9F-AEFD-BAAECC57672B}" type="sibTrans" cxnId="{3BFB0D8F-D6AD-4176-A3C1-0CF5B914EDAF}">
      <dgm:prSet/>
      <dgm:spPr/>
      <dgm:t>
        <a:bodyPr/>
        <a:lstStyle/>
        <a:p>
          <a:endParaRPr lang="es-CL"/>
        </a:p>
      </dgm:t>
    </dgm:pt>
    <dgm:pt modelId="{667B1048-B15C-4122-9F0B-5F73EC635A61}">
      <dgm:prSet phldrT="[Texto]"/>
      <dgm:spPr/>
      <dgm:t>
        <a:bodyPr/>
        <a:lstStyle/>
        <a:p>
          <a:r>
            <a:rPr lang="es-CL" dirty="0"/>
            <a:t>Finalizar sesión.</a:t>
          </a:r>
        </a:p>
      </dgm:t>
    </dgm:pt>
    <dgm:pt modelId="{0B7E9AEF-0B01-437E-AED6-82D60824559A}" type="parTrans" cxnId="{FFCAC364-E8AF-4884-A6F5-A52B899C119F}">
      <dgm:prSet/>
      <dgm:spPr/>
      <dgm:t>
        <a:bodyPr/>
        <a:lstStyle/>
        <a:p>
          <a:endParaRPr lang="es-CL"/>
        </a:p>
      </dgm:t>
    </dgm:pt>
    <dgm:pt modelId="{B10A3890-4A6E-40F4-A796-F8E9994A3D2B}" type="sibTrans" cxnId="{FFCAC364-E8AF-4884-A6F5-A52B899C119F}">
      <dgm:prSet/>
      <dgm:spPr/>
      <dgm:t>
        <a:bodyPr/>
        <a:lstStyle/>
        <a:p>
          <a:endParaRPr lang="es-CL"/>
        </a:p>
      </dgm:t>
    </dgm:pt>
    <dgm:pt modelId="{975AE4D2-15C2-498D-842C-FD9AF9CDEBEA}" type="pres">
      <dgm:prSet presAssocID="{49A57883-5E31-4A71-B9DB-4690880D9BF5}" presName="layout" presStyleCnt="0">
        <dgm:presLayoutVars>
          <dgm:chMax/>
          <dgm:chPref/>
          <dgm:dir/>
          <dgm:resizeHandles/>
        </dgm:presLayoutVars>
      </dgm:prSet>
      <dgm:spPr/>
    </dgm:pt>
    <dgm:pt modelId="{BA9E853D-9AFF-42BE-8948-8F6D376FEDE4}" type="pres">
      <dgm:prSet presAssocID="{FF41AC85-2D2E-4F58-9F29-A1C0C5AC222C}" presName="root" presStyleCnt="0">
        <dgm:presLayoutVars>
          <dgm:chMax/>
          <dgm:chPref/>
        </dgm:presLayoutVars>
      </dgm:prSet>
      <dgm:spPr/>
    </dgm:pt>
    <dgm:pt modelId="{44D6C65A-244F-4324-884D-5D15AB140CE6}" type="pres">
      <dgm:prSet presAssocID="{FF41AC85-2D2E-4F58-9F29-A1C0C5AC222C}" presName="rootComposite" presStyleCnt="0">
        <dgm:presLayoutVars/>
      </dgm:prSet>
      <dgm:spPr/>
    </dgm:pt>
    <dgm:pt modelId="{17CC46BF-F5F5-4AA4-964F-9274B7657922}" type="pres">
      <dgm:prSet presAssocID="{FF41AC85-2D2E-4F58-9F29-A1C0C5AC222C}" presName="ParentAccent" presStyleLbl="alignNode1" presStyleIdx="0" presStyleCnt="1" custLinFactNeighborX="0" custLinFactNeighborY="-488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/>
    </dgm:pt>
    <dgm:pt modelId="{3BE4DA3E-D9D0-414D-9A3D-9B9207585EF5}" type="pres">
      <dgm:prSet presAssocID="{FF41AC85-2D2E-4F58-9F29-A1C0C5AC222C}" presName="ParentSmallAccent" presStyleLbl="fgAcc1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/>
    </dgm:pt>
    <dgm:pt modelId="{3D13F94A-5481-463C-B108-DEF508FC8F7F}" type="pres">
      <dgm:prSet presAssocID="{FF41AC85-2D2E-4F58-9F29-A1C0C5AC222C}" presName="Parent" presStyleLbl="revTx" presStyleIdx="0" presStyleCnt="6" custLinFactNeighborX="13345" custLinFactNeighborY="-3702">
        <dgm:presLayoutVars>
          <dgm:chMax/>
          <dgm:chPref val="4"/>
          <dgm:bulletEnabled val="1"/>
        </dgm:presLayoutVars>
      </dgm:prSet>
      <dgm:spPr/>
    </dgm:pt>
    <dgm:pt modelId="{81EDFC76-163A-4440-BD6D-4AA15F313430}" type="pres">
      <dgm:prSet presAssocID="{FF41AC85-2D2E-4F58-9F29-A1C0C5AC222C}" presName="childShape" presStyleCnt="0">
        <dgm:presLayoutVars>
          <dgm:chMax val="0"/>
          <dgm:chPref val="0"/>
        </dgm:presLayoutVars>
      </dgm:prSet>
      <dgm:spPr/>
    </dgm:pt>
    <dgm:pt modelId="{9B930F39-4B68-4290-B3D7-C54F9DC8F19B}" type="pres">
      <dgm:prSet presAssocID="{6A7D1E29-785B-41B8-BD86-C57CB4F06997}" presName="childComposite" presStyleCnt="0">
        <dgm:presLayoutVars>
          <dgm:chMax val="0"/>
          <dgm:chPref val="0"/>
        </dgm:presLayoutVars>
      </dgm:prSet>
      <dgm:spPr/>
    </dgm:pt>
    <dgm:pt modelId="{F4B43EAA-0A8E-498C-A53A-118E48CE2C4B}" type="pres">
      <dgm:prSet presAssocID="{6A7D1E29-785B-41B8-BD86-C57CB4F06997}" presName="ChildAccent" presStyleLbl="solidFgAcc1" presStyleIdx="0" presStyleCnt="5" custLinFactX="-100000" custLinFactY="-100000" custLinFactNeighborX="-147162" custLinFactNeighborY="-108147"/>
      <dgm:spPr/>
    </dgm:pt>
    <dgm:pt modelId="{60777C82-536B-4B61-B2FF-DFF08742B451}" type="pres">
      <dgm:prSet presAssocID="{6A7D1E29-785B-41B8-BD86-C57CB4F06997}" presName="Child" presStyleLbl="revTx" presStyleIdx="1" presStyleCnt="6" custScaleX="182138" custLinFactNeighborX="33173" custLinFactNeighborY="-88161">
        <dgm:presLayoutVars>
          <dgm:chMax val="0"/>
          <dgm:chPref val="0"/>
          <dgm:bulletEnabled val="1"/>
        </dgm:presLayoutVars>
      </dgm:prSet>
      <dgm:spPr/>
    </dgm:pt>
    <dgm:pt modelId="{A8DBAD92-DB3B-4E5F-93C8-E660928ADE6E}" type="pres">
      <dgm:prSet presAssocID="{9FA33074-D1DE-4ADA-934B-EF290AF5E539}" presName="childComposite" presStyleCnt="0">
        <dgm:presLayoutVars>
          <dgm:chMax val="0"/>
          <dgm:chPref val="0"/>
        </dgm:presLayoutVars>
      </dgm:prSet>
      <dgm:spPr/>
    </dgm:pt>
    <dgm:pt modelId="{DB5081E6-4A70-4D11-AA2C-34962FE23419}" type="pres">
      <dgm:prSet presAssocID="{9FA33074-D1DE-4ADA-934B-EF290AF5E539}" presName="ChildAccent" presStyleLbl="solidFgAcc1" presStyleIdx="1" presStyleCnt="5" custLinFactX="-55629" custLinFactY="-100000" custLinFactNeighborX="-100000" custLinFactNeighborY="-128224"/>
      <dgm:spPr/>
    </dgm:pt>
    <dgm:pt modelId="{9D262112-9248-4E34-AD66-94BBECE9283E}" type="pres">
      <dgm:prSet presAssocID="{9FA33074-D1DE-4ADA-934B-EF290AF5E539}" presName="Child" presStyleLbl="revTx" presStyleIdx="2" presStyleCnt="6" custScaleX="196968" custLinFactNeighborX="48003" custLinFactNeighborY="-96774">
        <dgm:presLayoutVars>
          <dgm:chMax val="0"/>
          <dgm:chPref val="0"/>
          <dgm:bulletEnabled val="1"/>
        </dgm:presLayoutVars>
      </dgm:prSet>
      <dgm:spPr/>
    </dgm:pt>
    <dgm:pt modelId="{7592195F-BFD5-4D71-B27F-F96666BD4ADF}" type="pres">
      <dgm:prSet presAssocID="{57EE0E65-D86B-48C8-8EC3-3FD0DFDA155A}" presName="childComposite" presStyleCnt="0">
        <dgm:presLayoutVars>
          <dgm:chMax val="0"/>
          <dgm:chPref val="0"/>
        </dgm:presLayoutVars>
      </dgm:prSet>
      <dgm:spPr/>
    </dgm:pt>
    <dgm:pt modelId="{18EB6589-B0EC-4AFD-B206-426CA8B5A88A}" type="pres">
      <dgm:prSet presAssocID="{57EE0E65-D86B-48C8-8EC3-3FD0DFDA155A}" presName="ChildAccent" presStyleLbl="solidFgAcc1" presStyleIdx="2" presStyleCnt="5" custLinFactX="-66073" custLinFactY="-100000" custLinFactNeighborX="-100000" custLinFactNeighborY="-155695"/>
      <dgm:spPr/>
    </dgm:pt>
    <dgm:pt modelId="{3CA259A5-DDB3-461D-B006-602468B18015}" type="pres">
      <dgm:prSet presAssocID="{57EE0E65-D86B-48C8-8EC3-3FD0DFDA155A}" presName="Child" presStyleLbl="revTx" presStyleIdx="3" presStyleCnt="6" custScaleX="195318" custLinFactY="-9693" custLinFactNeighborX="46353" custLinFactNeighborY="-100000">
        <dgm:presLayoutVars>
          <dgm:chMax val="0"/>
          <dgm:chPref val="0"/>
          <dgm:bulletEnabled val="1"/>
        </dgm:presLayoutVars>
      </dgm:prSet>
      <dgm:spPr/>
    </dgm:pt>
    <dgm:pt modelId="{C3297E5A-3459-4055-B95D-E3811D509EDC}" type="pres">
      <dgm:prSet presAssocID="{F535AF16-9ADB-45DB-871E-0BCA784EBCA7}" presName="childComposite" presStyleCnt="0">
        <dgm:presLayoutVars>
          <dgm:chMax val="0"/>
          <dgm:chPref val="0"/>
        </dgm:presLayoutVars>
      </dgm:prSet>
      <dgm:spPr/>
    </dgm:pt>
    <dgm:pt modelId="{A826D3FE-510D-4B0D-8146-84C02A0A2E63}" type="pres">
      <dgm:prSet presAssocID="{F535AF16-9ADB-45DB-871E-0BCA784EBCA7}" presName="ChildAccent" presStyleLbl="solidFgAcc1" presStyleIdx="3" presStyleCnt="5" custLinFactX="-100000" custLinFactNeighborX="-110255" custLinFactNeighborY="-55352"/>
      <dgm:spPr/>
    </dgm:pt>
    <dgm:pt modelId="{6E191847-D085-43F8-94C4-57610EA8CE9B}" type="pres">
      <dgm:prSet presAssocID="{F535AF16-9ADB-45DB-871E-0BCA784EBCA7}" presName="Child" presStyleLbl="revTx" presStyleIdx="4" presStyleCnt="6" custScaleX="188338" custLinFactY="-14000" custLinFactNeighborX="38046" custLinFactNeighborY="-100000">
        <dgm:presLayoutVars>
          <dgm:chMax val="0"/>
          <dgm:chPref val="0"/>
          <dgm:bulletEnabled val="1"/>
        </dgm:presLayoutVars>
      </dgm:prSet>
      <dgm:spPr/>
    </dgm:pt>
    <dgm:pt modelId="{E3260828-E89C-4C92-B00E-3D443B665573}" type="pres">
      <dgm:prSet presAssocID="{667B1048-B15C-4122-9F0B-5F73EC635A61}" presName="childComposite" presStyleCnt="0">
        <dgm:presLayoutVars>
          <dgm:chMax val="0"/>
          <dgm:chPref val="0"/>
        </dgm:presLayoutVars>
      </dgm:prSet>
      <dgm:spPr/>
    </dgm:pt>
    <dgm:pt modelId="{2FC92658-60F1-4620-A33B-EE2F56F9A5BB}" type="pres">
      <dgm:prSet presAssocID="{667B1048-B15C-4122-9F0B-5F73EC635A61}" presName="ChildAccent" presStyleLbl="solidFgAcc1" presStyleIdx="4" presStyleCnt="5" custLinFactX="-100000" custLinFactY="-201476" custLinFactNeighborX="-121326" custLinFactNeighborY="-300000"/>
      <dgm:spPr/>
    </dgm:pt>
    <dgm:pt modelId="{3AA6FCE5-B828-450B-90A8-D43C37A9D940}" type="pres">
      <dgm:prSet presAssocID="{667B1048-B15C-4122-9F0B-5F73EC635A61}" presName="Child" presStyleLbl="revTx" presStyleIdx="5" presStyleCnt="6" custScaleX="186002" custLinFactY="-22612" custLinFactNeighborX="36878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07E9FA09-68B8-434E-8FD9-CF82E9BDB2F9}" type="presOf" srcId="{6A7D1E29-785B-41B8-BD86-C57CB4F06997}" destId="{60777C82-536B-4B61-B2FF-DFF08742B451}" srcOrd="0" destOrd="0" presId="urn:microsoft.com/office/officeart/2008/layout/SquareAccentList"/>
    <dgm:cxn modelId="{F97C1834-EB02-46F8-8AB1-105BDA8E922A}" type="presOf" srcId="{667B1048-B15C-4122-9F0B-5F73EC635A61}" destId="{3AA6FCE5-B828-450B-90A8-D43C37A9D940}" srcOrd="0" destOrd="0" presId="urn:microsoft.com/office/officeart/2008/layout/SquareAccentList"/>
    <dgm:cxn modelId="{6F797435-6652-42AD-9A89-AD7CF6306660}" type="presOf" srcId="{49A57883-5E31-4A71-B9DB-4690880D9BF5}" destId="{975AE4D2-15C2-498D-842C-FD9AF9CDEBEA}" srcOrd="0" destOrd="0" presId="urn:microsoft.com/office/officeart/2008/layout/SquareAccentList"/>
    <dgm:cxn modelId="{3DEFF13D-2325-4EBC-98D1-5B551906510B}" type="presOf" srcId="{9FA33074-D1DE-4ADA-934B-EF290AF5E539}" destId="{9D262112-9248-4E34-AD66-94BBECE9283E}" srcOrd="0" destOrd="0" presId="urn:microsoft.com/office/officeart/2008/layout/SquareAccentList"/>
    <dgm:cxn modelId="{FFCAC364-E8AF-4884-A6F5-A52B899C119F}" srcId="{FF41AC85-2D2E-4F58-9F29-A1C0C5AC222C}" destId="{667B1048-B15C-4122-9F0B-5F73EC635A61}" srcOrd="4" destOrd="0" parTransId="{0B7E9AEF-0B01-437E-AED6-82D60824559A}" sibTransId="{B10A3890-4A6E-40F4-A796-F8E9994A3D2B}"/>
    <dgm:cxn modelId="{764B1E89-D2F4-4F5D-9A30-FB99B112A0C0}" type="presOf" srcId="{FF41AC85-2D2E-4F58-9F29-A1C0C5AC222C}" destId="{3D13F94A-5481-463C-B108-DEF508FC8F7F}" srcOrd="0" destOrd="0" presId="urn:microsoft.com/office/officeart/2008/layout/SquareAccentList"/>
    <dgm:cxn modelId="{DA7A068B-A615-4EBB-A3D9-7F313A4DFDD5}" srcId="{49A57883-5E31-4A71-B9DB-4690880D9BF5}" destId="{FF41AC85-2D2E-4F58-9F29-A1C0C5AC222C}" srcOrd="0" destOrd="0" parTransId="{13213664-8986-4BCB-BD73-6EBE56AF3905}" sibTransId="{05A068C1-525F-43D4-9AF4-676FEEB1B9FB}"/>
    <dgm:cxn modelId="{3BFB0D8F-D6AD-4176-A3C1-0CF5B914EDAF}" srcId="{FF41AC85-2D2E-4F58-9F29-A1C0C5AC222C}" destId="{F535AF16-9ADB-45DB-871E-0BCA784EBCA7}" srcOrd="3" destOrd="0" parTransId="{C1BFAA9E-99D0-430B-A57C-1EB4C50CD185}" sibTransId="{BD970E87-4D3A-4B9F-AEFD-BAAECC57672B}"/>
    <dgm:cxn modelId="{0546D298-0BC4-490C-9FC3-64BF9514BCC6}" srcId="{FF41AC85-2D2E-4F58-9F29-A1C0C5AC222C}" destId="{57EE0E65-D86B-48C8-8EC3-3FD0DFDA155A}" srcOrd="2" destOrd="0" parTransId="{6A3AF688-FCE5-409A-80E5-F32F0A51C208}" sibTransId="{8A955E87-3292-4D01-A90C-40009A510C38}"/>
    <dgm:cxn modelId="{DA5D8FA9-2D1B-4A0C-BD87-329A28511946}" type="presOf" srcId="{57EE0E65-D86B-48C8-8EC3-3FD0DFDA155A}" destId="{3CA259A5-DDB3-461D-B006-602468B18015}" srcOrd="0" destOrd="0" presId="urn:microsoft.com/office/officeart/2008/layout/SquareAccentList"/>
    <dgm:cxn modelId="{36400EB2-E928-4A17-87E4-295A1DEC4AC1}" srcId="{FF41AC85-2D2E-4F58-9F29-A1C0C5AC222C}" destId="{9FA33074-D1DE-4ADA-934B-EF290AF5E539}" srcOrd="1" destOrd="0" parTransId="{1055E289-B4CF-4BEE-BAE2-5D42B558297B}" sibTransId="{4600694E-CB3A-4AF3-9066-B0617FA4869C}"/>
    <dgm:cxn modelId="{F93A1AD0-BCC9-48F5-A3E6-38B5FF2D935F}" type="presOf" srcId="{F535AF16-9ADB-45DB-871E-0BCA784EBCA7}" destId="{6E191847-D085-43F8-94C4-57610EA8CE9B}" srcOrd="0" destOrd="0" presId="urn:microsoft.com/office/officeart/2008/layout/SquareAccentList"/>
    <dgm:cxn modelId="{511513E5-F1E0-4E70-840C-619253E6C333}" srcId="{FF41AC85-2D2E-4F58-9F29-A1C0C5AC222C}" destId="{6A7D1E29-785B-41B8-BD86-C57CB4F06997}" srcOrd="0" destOrd="0" parTransId="{0F074FDB-7316-4B27-ABCD-1515B289D1AA}" sibTransId="{CF5BBA75-4DA7-4E22-B3A5-B607A7FC3415}"/>
    <dgm:cxn modelId="{6E38672F-E793-4705-99F0-3AC377E42D06}" type="presParOf" srcId="{975AE4D2-15C2-498D-842C-FD9AF9CDEBEA}" destId="{BA9E853D-9AFF-42BE-8948-8F6D376FEDE4}" srcOrd="0" destOrd="0" presId="urn:microsoft.com/office/officeart/2008/layout/SquareAccentList"/>
    <dgm:cxn modelId="{1B3BD4DA-F580-46B9-B27C-A44AF116CB28}" type="presParOf" srcId="{BA9E853D-9AFF-42BE-8948-8F6D376FEDE4}" destId="{44D6C65A-244F-4324-884D-5D15AB140CE6}" srcOrd="0" destOrd="0" presId="urn:microsoft.com/office/officeart/2008/layout/SquareAccentList"/>
    <dgm:cxn modelId="{B7015708-AB32-40FB-982C-51B9EE2C7333}" type="presParOf" srcId="{44D6C65A-244F-4324-884D-5D15AB140CE6}" destId="{17CC46BF-F5F5-4AA4-964F-9274B7657922}" srcOrd="0" destOrd="0" presId="urn:microsoft.com/office/officeart/2008/layout/SquareAccentList"/>
    <dgm:cxn modelId="{E9D6DA54-15C6-432E-BF27-0DD57AEECFF1}" type="presParOf" srcId="{44D6C65A-244F-4324-884D-5D15AB140CE6}" destId="{3BE4DA3E-D9D0-414D-9A3D-9B9207585EF5}" srcOrd="1" destOrd="0" presId="urn:microsoft.com/office/officeart/2008/layout/SquareAccentList"/>
    <dgm:cxn modelId="{36A4D9D0-0565-4EAE-B6F4-3A65F19FFCE6}" type="presParOf" srcId="{44D6C65A-244F-4324-884D-5D15AB140CE6}" destId="{3D13F94A-5481-463C-B108-DEF508FC8F7F}" srcOrd="2" destOrd="0" presId="urn:microsoft.com/office/officeart/2008/layout/SquareAccentList"/>
    <dgm:cxn modelId="{41576C92-5286-4A25-BD31-FBD142321F38}" type="presParOf" srcId="{BA9E853D-9AFF-42BE-8948-8F6D376FEDE4}" destId="{81EDFC76-163A-4440-BD6D-4AA15F313430}" srcOrd="1" destOrd="0" presId="urn:microsoft.com/office/officeart/2008/layout/SquareAccentList"/>
    <dgm:cxn modelId="{738D35F2-6265-47E0-AEDA-5EF7F71863EB}" type="presParOf" srcId="{81EDFC76-163A-4440-BD6D-4AA15F313430}" destId="{9B930F39-4B68-4290-B3D7-C54F9DC8F19B}" srcOrd="0" destOrd="0" presId="urn:microsoft.com/office/officeart/2008/layout/SquareAccentList"/>
    <dgm:cxn modelId="{38A56B52-3797-41A5-B416-358227D4E39C}" type="presParOf" srcId="{9B930F39-4B68-4290-B3D7-C54F9DC8F19B}" destId="{F4B43EAA-0A8E-498C-A53A-118E48CE2C4B}" srcOrd="0" destOrd="0" presId="urn:microsoft.com/office/officeart/2008/layout/SquareAccentList"/>
    <dgm:cxn modelId="{D62BA63E-9BCA-4615-969A-FB6E0F765236}" type="presParOf" srcId="{9B930F39-4B68-4290-B3D7-C54F9DC8F19B}" destId="{60777C82-536B-4B61-B2FF-DFF08742B451}" srcOrd="1" destOrd="0" presId="urn:microsoft.com/office/officeart/2008/layout/SquareAccentList"/>
    <dgm:cxn modelId="{9A8B48FA-A5E7-4C97-B201-C15FE82B57E9}" type="presParOf" srcId="{81EDFC76-163A-4440-BD6D-4AA15F313430}" destId="{A8DBAD92-DB3B-4E5F-93C8-E660928ADE6E}" srcOrd="1" destOrd="0" presId="urn:microsoft.com/office/officeart/2008/layout/SquareAccentList"/>
    <dgm:cxn modelId="{E1653FFC-60E4-4BF7-99DC-59597324EEA9}" type="presParOf" srcId="{A8DBAD92-DB3B-4E5F-93C8-E660928ADE6E}" destId="{DB5081E6-4A70-4D11-AA2C-34962FE23419}" srcOrd="0" destOrd="0" presId="urn:microsoft.com/office/officeart/2008/layout/SquareAccentList"/>
    <dgm:cxn modelId="{A12A3F8E-B5BA-411B-9981-ED58FF199BE7}" type="presParOf" srcId="{A8DBAD92-DB3B-4E5F-93C8-E660928ADE6E}" destId="{9D262112-9248-4E34-AD66-94BBECE9283E}" srcOrd="1" destOrd="0" presId="urn:microsoft.com/office/officeart/2008/layout/SquareAccentList"/>
    <dgm:cxn modelId="{8E20F2D6-9F4F-4D8A-8411-ED8799C413CB}" type="presParOf" srcId="{81EDFC76-163A-4440-BD6D-4AA15F313430}" destId="{7592195F-BFD5-4D71-B27F-F96666BD4ADF}" srcOrd="2" destOrd="0" presId="urn:microsoft.com/office/officeart/2008/layout/SquareAccentList"/>
    <dgm:cxn modelId="{75DD910B-8209-4F95-9987-0F876D6FF41A}" type="presParOf" srcId="{7592195F-BFD5-4D71-B27F-F96666BD4ADF}" destId="{18EB6589-B0EC-4AFD-B206-426CA8B5A88A}" srcOrd="0" destOrd="0" presId="urn:microsoft.com/office/officeart/2008/layout/SquareAccentList"/>
    <dgm:cxn modelId="{3EB9F5EE-C5B0-4744-BCCD-21F3AAA876CB}" type="presParOf" srcId="{7592195F-BFD5-4D71-B27F-F96666BD4ADF}" destId="{3CA259A5-DDB3-461D-B006-602468B18015}" srcOrd="1" destOrd="0" presId="urn:microsoft.com/office/officeart/2008/layout/SquareAccentList"/>
    <dgm:cxn modelId="{BC2075DF-231C-49DE-9263-FBB218FFBCCC}" type="presParOf" srcId="{81EDFC76-163A-4440-BD6D-4AA15F313430}" destId="{C3297E5A-3459-4055-B95D-E3811D509EDC}" srcOrd="3" destOrd="0" presId="urn:microsoft.com/office/officeart/2008/layout/SquareAccentList"/>
    <dgm:cxn modelId="{965AF1A3-99BF-47B3-807B-67FB0C8CD404}" type="presParOf" srcId="{C3297E5A-3459-4055-B95D-E3811D509EDC}" destId="{A826D3FE-510D-4B0D-8146-84C02A0A2E63}" srcOrd="0" destOrd="0" presId="urn:microsoft.com/office/officeart/2008/layout/SquareAccentList"/>
    <dgm:cxn modelId="{D76A9FF4-DBB8-4204-AED2-BA0896A9B027}" type="presParOf" srcId="{C3297E5A-3459-4055-B95D-E3811D509EDC}" destId="{6E191847-D085-43F8-94C4-57610EA8CE9B}" srcOrd="1" destOrd="0" presId="urn:microsoft.com/office/officeart/2008/layout/SquareAccentList"/>
    <dgm:cxn modelId="{3CC2EC6D-6A7D-4BE1-A4AB-A38E06EEA604}" type="presParOf" srcId="{81EDFC76-163A-4440-BD6D-4AA15F313430}" destId="{E3260828-E89C-4C92-B00E-3D443B665573}" srcOrd="4" destOrd="0" presId="urn:microsoft.com/office/officeart/2008/layout/SquareAccentList"/>
    <dgm:cxn modelId="{B1BD8CB0-1E7E-4766-92C3-03C1F0108755}" type="presParOf" srcId="{E3260828-E89C-4C92-B00E-3D443B665573}" destId="{2FC92658-60F1-4620-A33B-EE2F56F9A5BB}" srcOrd="0" destOrd="0" presId="urn:microsoft.com/office/officeart/2008/layout/SquareAccentList"/>
    <dgm:cxn modelId="{D7CAAD72-3B15-4080-97FC-AAEA395C1EC3}" type="presParOf" srcId="{E3260828-E89C-4C92-B00E-3D443B665573}" destId="{3AA6FCE5-B828-450B-90A8-D43C37A9D940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5323A15-9053-40F7-9615-8520A9A4DFD5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CL"/>
        </a:p>
      </dgm:t>
    </dgm:pt>
    <dgm:pt modelId="{432A20D5-DA5E-4318-882C-E4AA38D2189A}">
      <dgm:prSet phldrT="[Texto]"/>
      <dgm:spPr/>
      <dgm:t>
        <a:bodyPr/>
        <a:lstStyle/>
        <a:p>
          <a:r>
            <a:rPr lang="es-CL" dirty="0"/>
            <a:t>Observadores:</a:t>
          </a:r>
        </a:p>
      </dgm:t>
    </dgm:pt>
    <dgm:pt modelId="{4C64E0D5-D143-491A-A12C-E7D00BF68CE6}" type="parTrans" cxnId="{C4D56BFA-907F-4329-8B0D-B25A34C072DE}">
      <dgm:prSet/>
      <dgm:spPr/>
      <dgm:t>
        <a:bodyPr/>
        <a:lstStyle/>
        <a:p>
          <a:endParaRPr lang="es-CL"/>
        </a:p>
      </dgm:t>
    </dgm:pt>
    <dgm:pt modelId="{58E39CA1-7872-4001-9910-26A9382022F3}" type="sibTrans" cxnId="{C4D56BFA-907F-4329-8B0D-B25A34C072DE}">
      <dgm:prSet/>
      <dgm:spPr/>
      <dgm:t>
        <a:bodyPr/>
        <a:lstStyle/>
        <a:p>
          <a:endParaRPr lang="es-CL"/>
        </a:p>
      </dgm:t>
    </dgm:pt>
    <dgm:pt modelId="{51A5E75E-92D6-46E0-BE17-4E4EF47A158C}">
      <dgm:prSet phldrT="[Texto]"/>
      <dgm:spPr/>
      <dgm:t>
        <a:bodyPr/>
        <a:lstStyle/>
        <a:p>
          <a:r>
            <a:rPr lang="es-CL" dirty="0"/>
            <a:t>Normalmente los observadores no se delimitan solo a observar, por lo que lo recomendable es tratarlos como participantes de las sesiones y asegurarse de su participación en cada una de ellas.</a:t>
          </a:r>
        </a:p>
      </dgm:t>
    </dgm:pt>
    <dgm:pt modelId="{82FA9062-AD90-4DE9-83C8-829D4E181384}" type="parTrans" cxnId="{0566E3EE-9AF2-4B63-97A2-C6ECD841E430}">
      <dgm:prSet/>
      <dgm:spPr/>
      <dgm:t>
        <a:bodyPr/>
        <a:lstStyle/>
        <a:p>
          <a:endParaRPr lang="es-CL"/>
        </a:p>
      </dgm:t>
    </dgm:pt>
    <dgm:pt modelId="{8EE0BD73-FB66-43A0-831E-3A6BBB37D3D2}" type="sibTrans" cxnId="{0566E3EE-9AF2-4B63-97A2-C6ECD841E430}">
      <dgm:prSet/>
      <dgm:spPr/>
      <dgm:t>
        <a:bodyPr/>
        <a:lstStyle/>
        <a:p>
          <a:endParaRPr lang="es-CL"/>
        </a:p>
      </dgm:t>
    </dgm:pt>
    <dgm:pt modelId="{05F4FB26-EA1F-4AD1-89AB-0E5711162627}">
      <dgm:prSet phldrT="[Texto]"/>
      <dgm:spPr/>
      <dgm:t>
        <a:bodyPr/>
        <a:lstStyle/>
        <a:p>
          <a:r>
            <a:rPr lang="es-CL" dirty="0"/>
            <a:t>Demasiados participantes:</a:t>
          </a:r>
        </a:p>
      </dgm:t>
    </dgm:pt>
    <dgm:pt modelId="{4642A0C8-B128-4EBA-9273-815186F96DF6}" type="parTrans" cxnId="{C65BDD2E-4BCA-495A-924B-9209C4DF8A87}">
      <dgm:prSet/>
      <dgm:spPr/>
      <dgm:t>
        <a:bodyPr/>
        <a:lstStyle/>
        <a:p>
          <a:endParaRPr lang="es-CL"/>
        </a:p>
      </dgm:t>
    </dgm:pt>
    <dgm:pt modelId="{CC6D13E1-1767-4138-A521-8C32C4F7CD6B}" type="sibTrans" cxnId="{C65BDD2E-4BCA-495A-924B-9209C4DF8A87}">
      <dgm:prSet/>
      <dgm:spPr/>
      <dgm:t>
        <a:bodyPr/>
        <a:lstStyle/>
        <a:p>
          <a:endParaRPr lang="es-CL"/>
        </a:p>
      </dgm:t>
    </dgm:pt>
    <dgm:pt modelId="{A9191348-AD29-4638-B2F5-F85F60533686}">
      <dgm:prSet phldrT="[Texto]"/>
      <dgm:spPr/>
      <dgm:t>
        <a:bodyPr/>
        <a:lstStyle/>
        <a:p>
          <a:r>
            <a:rPr lang="es-CL" dirty="0"/>
            <a:t>Demasiados participantes pueden ser contra producente, ya que  puede impedir que el grupo se consolide. Lo ideal es un grupo de ocho o menos personas.</a:t>
          </a:r>
        </a:p>
      </dgm:t>
    </dgm:pt>
    <dgm:pt modelId="{81D4CF5B-7A84-476A-A0BF-90F0F6335894}" type="parTrans" cxnId="{B76ACBF1-E8D1-4179-9909-E3B63E86E7CF}">
      <dgm:prSet/>
      <dgm:spPr/>
      <dgm:t>
        <a:bodyPr/>
        <a:lstStyle/>
        <a:p>
          <a:endParaRPr lang="es-CL"/>
        </a:p>
      </dgm:t>
    </dgm:pt>
    <dgm:pt modelId="{3D8B0078-E35B-48BE-8785-A7F15032953C}" type="sibTrans" cxnId="{B76ACBF1-E8D1-4179-9909-E3B63E86E7CF}">
      <dgm:prSet/>
      <dgm:spPr/>
      <dgm:t>
        <a:bodyPr/>
        <a:lstStyle/>
        <a:p>
          <a:endParaRPr lang="es-CL"/>
        </a:p>
      </dgm:t>
    </dgm:pt>
    <dgm:pt modelId="{607A94E5-9B0E-4948-8425-ADD5A820A382}">
      <dgm:prSet phldrT="[Texto]"/>
      <dgm:spPr/>
      <dgm:t>
        <a:bodyPr/>
        <a:lstStyle/>
        <a:p>
          <a:r>
            <a:rPr lang="es-CL" dirty="0"/>
            <a:t>Personas mediocres</a:t>
          </a:r>
        </a:p>
      </dgm:t>
    </dgm:pt>
    <dgm:pt modelId="{BFF5A8C3-CBC3-4BDF-B8B2-357A897E2C21}" type="parTrans" cxnId="{CB9CEF47-2659-4794-B72E-629814AE3ACC}">
      <dgm:prSet/>
      <dgm:spPr/>
      <dgm:t>
        <a:bodyPr/>
        <a:lstStyle/>
        <a:p>
          <a:endParaRPr lang="es-CL"/>
        </a:p>
      </dgm:t>
    </dgm:pt>
    <dgm:pt modelId="{595DE2C0-8E0C-40C5-9548-DA478E35C9A4}" type="sibTrans" cxnId="{CB9CEF47-2659-4794-B72E-629814AE3ACC}">
      <dgm:prSet/>
      <dgm:spPr/>
      <dgm:t>
        <a:bodyPr/>
        <a:lstStyle/>
        <a:p>
          <a:endParaRPr lang="es-CL"/>
        </a:p>
      </dgm:t>
    </dgm:pt>
    <dgm:pt modelId="{B0B119FB-EAAE-4791-8E74-D90C8F1AA621}">
      <dgm:prSet phldrT="[Texto]"/>
      <dgm:spPr/>
      <dgm:t>
        <a:bodyPr/>
        <a:lstStyle/>
        <a:p>
          <a:r>
            <a:rPr lang="es-CL" dirty="0"/>
            <a:t>Empleados brillantes, dan grandes resultados y trabajan de maravilla con JAD, mientras que los mediocres, dan resultados mediocres, por esto es importante que si no están todas las personas claves la sesión no se leve a cabo.</a:t>
          </a:r>
        </a:p>
      </dgm:t>
    </dgm:pt>
    <dgm:pt modelId="{AD8344AA-0455-4A3E-9814-61BD0FFBA8E0}" type="parTrans" cxnId="{38D13B2F-AA32-47A3-B045-5651DBA16F2F}">
      <dgm:prSet/>
      <dgm:spPr/>
      <dgm:t>
        <a:bodyPr/>
        <a:lstStyle/>
        <a:p>
          <a:endParaRPr lang="es-CL"/>
        </a:p>
      </dgm:t>
    </dgm:pt>
    <dgm:pt modelId="{7FF7DE17-4CD6-4D9A-B2C7-639ECB38600C}" type="sibTrans" cxnId="{38D13B2F-AA32-47A3-B045-5651DBA16F2F}">
      <dgm:prSet/>
      <dgm:spPr/>
      <dgm:t>
        <a:bodyPr/>
        <a:lstStyle/>
        <a:p>
          <a:endParaRPr lang="es-CL"/>
        </a:p>
      </dgm:t>
    </dgm:pt>
    <dgm:pt modelId="{3DB3F13D-2EBD-4591-996E-1BED567BB21E}" type="pres">
      <dgm:prSet presAssocID="{95323A15-9053-40F7-9615-8520A9A4DFD5}" presName="linear" presStyleCnt="0">
        <dgm:presLayoutVars>
          <dgm:dir/>
          <dgm:animLvl val="lvl"/>
          <dgm:resizeHandles val="exact"/>
        </dgm:presLayoutVars>
      </dgm:prSet>
      <dgm:spPr/>
    </dgm:pt>
    <dgm:pt modelId="{49686E98-37C0-47D4-9954-07638E28BE23}" type="pres">
      <dgm:prSet presAssocID="{432A20D5-DA5E-4318-882C-E4AA38D2189A}" presName="parentLin" presStyleCnt="0"/>
      <dgm:spPr/>
    </dgm:pt>
    <dgm:pt modelId="{0A5B8F61-4292-4C04-B79E-5D45CD591C10}" type="pres">
      <dgm:prSet presAssocID="{432A20D5-DA5E-4318-882C-E4AA38D2189A}" presName="parentLeftMargin" presStyleLbl="node1" presStyleIdx="0" presStyleCnt="3"/>
      <dgm:spPr/>
    </dgm:pt>
    <dgm:pt modelId="{2C797BB7-E8D0-4979-901D-9726A52CAB04}" type="pres">
      <dgm:prSet presAssocID="{432A20D5-DA5E-4318-882C-E4AA38D2189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00B5CC-FDED-49FD-B469-E56CDFAC95FD}" type="pres">
      <dgm:prSet presAssocID="{432A20D5-DA5E-4318-882C-E4AA38D2189A}" presName="negativeSpace" presStyleCnt="0"/>
      <dgm:spPr/>
    </dgm:pt>
    <dgm:pt modelId="{1E8A178A-B8DA-4389-8578-E4F0F3142FFE}" type="pres">
      <dgm:prSet presAssocID="{432A20D5-DA5E-4318-882C-E4AA38D2189A}" presName="childText" presStyleLbl="conFgAcc1" presStyleIdx="0" presStyleCnt="3">
        <dgm:presLayoutVars>
          <dgm:bulletEnabled val="1"/>
        </dgm:presLayoutVars>
      </dgm:prSet>
      <dgm:spPr/>
    </dgm:pt>
    <dgm:pt modelId="{4D04937C-5DD6-4C1A-9A7A-0D873379E3E7}" type="pres">
      <dgm:prSet presAssocID="{58E39CA1-7872-4001-9910-26A9382022F3}" presName="spaceBetweenRectangles" presStyleCnt="0"/>
      <dgm:spPr/>
    </dgm:pt>
    <dgm:pt modelId="{E436CD7D-DD32-4FC2-AFE3-FB4CCF800134}" type="pres">
      <dgm:prSet presAssocID="{05F4FB26-EA1F-4AD1-89AB-0E5711162627}" presName="parentLin" presStyleCnt="0"/>
      <dgm:spPr/>
    </dgm:pt>
    <dgm:pt modelId="{49E6AA1A-563C-44D9-8EAD-9FE2006E66A9}" type="pres">
      <dgm:prSet presAssocID="{05F4FB26-EA1F-4AD1-89AB-0E5711162627}" presName="parentLeftMargin" presStyleLbl="node1" presStyleIdx="0" presStyleCnt="3"/>
      <dgm:spPr/>
    </dgm:pt>
    <dgm:pt modelId="{F48FA5D5-1F0A-4D90-B3BC-3FE89E0FDCB5}" type="pres">
      <dgm:prSet presAssocID="{05F4FB26-EA1F-4AD1-89AB-0E571116262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655370-21E2-42B0-AD01-47D7D49A4E42}" type="pres">
      <dgm:prSet presAssocID="{05F4FB26-EA1F-4AD1-89AB-0E5711162627}" presName="negativeSpace" presStyleCnt="0"/>
      <dgm:spPr/>
    </dgm:pt>
    <dgm:pt modelId="{548D2000-9FBE-406B-8D84-916BEBA4619C}" type="pres">
      <dgm:prSet presAssocID="{05F4FB26-EA1F-4AD1-89AB-0E5711162627}" presName="childText" presStyleLbl="conFgAcc1" presStyleIdx="1" presStyleCnt="3">
        <dgm:presLayoutVars>
          <dgm:bulletEnabled val="1"/>
        </dgm:presLayoutVars>
      </dgm:prSet>
      <dgm:spPr/>
    </dgm:pt>
    <dgm:pt modelId="{1F6BB7E2-9476-441A-AD1E-6CD6559F976A}" type="pres">
      <dgm:prSet presAssocID="{CC6D13E1-1767-4138-A521-8C32C4F7CD6B}" presName="spaceBetweenRectangles" presStyleCnt="0"/>
      <dgm:spPr/>
    </dgm:pt>
    <dgm:pt modelId="{354B3746-5CAE-4E93-A0FF-78186D82CB28}" type="pres">
      <dgm:prSet presAssocID="{607A94E5-9B0E-4948-8425-ADD5A820A382}" presName="parentLin" presStyleCnt="0"/>
      <dgm:spPr/>
    </dgm:pt>
    <dgm:pt modelId="{C1FAA39F-4583-43D2-B035-89B91D512577}" type="pres">
      <dgm:prSet presAssocID="{607A94E5-9B0E-4948-8425-ADD5A820A382}" presName="parentLeftMargin" presStyleLbl="node1" presStyleIdx="1" presStyleCnt="3"/>
      <dgm:spPr/>
    </dgm:pt>
    <dgm:pt modelId="{F3BF3F5D-252F-4C67-B110-A86B4FB1B521}" type="pres">
      <dgm:prSet presAssocID="{607A94E5-9B0E-4948-8425-ADD5A820A38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35A96DF-264D-4E9C-B3CC-88520FD37E5D}" type="pres">
      <dgm:prSet presAssocID="{607A94E5-9B0E-4948-8425-ADD5A820A382}" presName="negativeSpace" presStyleCnt="0"/>
      <dgm:spPr/>
    </dgm:pt>
    <dgm:pt modelId="{1B7C36CE-0A5D-473D-BEA7-C845009E26BA}" type="pres">
      <dgm:prSet presAssocID="{607A94E5-9B0E-4948-8425-ADD5A820A38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65BDD2E-4BCA-495A-924B-9209C4DF8A87}" srcId="{95323A15-9053-40F7-9615-8520A9A4DFD5}" destId="{05F4FB26-EA1F-4AD1-89AB-0E5711162627}" srcOrd="1" destOrd="0" parTransId="{4642A0C8-B128-4EBA-9273-815186F96DF6}" sibTransId="{CC6D13E1-1767-4138-A521-8C32C4F7CD6B}"/>
    <dgm:cxn modelId="{38D13B2F-AA32-47A3-B045-5651DBA16F2F}" srcId="{607A94E5-9B0E-4948-8425-ADD5A820A382}" destId="{B0B119FB-EAAE-4791-8E74-D90C8F1AA621}" srcOrd="0" destOrd="0" parTransId="{AD8344AA-0455-4A3E-9814-61BD0FFBA8E0}" sibTransId="{7FF7DE17-4CD6-4D9A-B2C7-639ECB38600C}"/>
    <dgm:cxn modelId="{FD6D673A-FD58-4649-9E46-68BD220DA8F4}" type="presOf" srcId="{05F4FB26-EA1F-4AD1-89AB-0E5711162627}" destId="{F48FA5D5-1F0A-4D90-B3BC-3FE89E0FDCB5}" srcOrd="1" destOrd="0" presId="urn:microsoft.com/office/officeart/2005/8/layout/list1"/>
    <dgm:cxn modelId="{1FCCA63A-ED9D-4E77-89B2-16B1678C09BB}" type="presOf" srcId="{432A20D5-DA5E-4318-882C-E4AA38D2189A}" destId="{2C797BB7-E8D0-4979-901D-9726A52CAB04}" srcOrd="1" destOrd="0" presId="urn:microsoft.com/office/officeart/2005/8/layout/list1"/>
    <dgm:cxn modelId="{CB9CEF47-2659-4794-B72E-629814AE3ACC}" srcId="{95323A15-9053-40F7-9615-8520A9A4DFD5}" destId="{607A94E5-9B0E-4948-8425-ADD5A820A382}" srcOrd="2" destOrd="0" parTransId="{BFF5A8C3-CBC3-4BDF-B8B2-357A897E2C21}" sibTransId="{595DE2C0-8E0C-40C5-9548-DA478E35C9A4}"/>
    <dgm:cxn modelId="{CE5BBD53-4275-46C4-BFEA-546E218F0C3C}" type="presOf" srcId="{95323A15-9053-40F7-9615-8520A9A4DFD5}" destId="{3DB3F13D-2EBD-4591-996E-1BED567BB21E}" srcOrd="0" destOrd="0" presId="urn:microsoft.com/office/officeart/2005/8/layout/list1"/>
    <dgm:cxn modelId="{3E09AF80-F0D5-4476-8665-E992C58A8F5E}" type="presOf" srcId="{432A20D5-DA5E-4318-882C-E4AA38D2189A}" destId="{0A5B8F61-4292-4C04-B79E-5D45CD591C10}" srcOrd="0" destOrd="0" presId="urn:microsoft.com/office/officeart/2005/8/layout/list1"/>
    <dgm:cxn modelId="{22981B86-2443-460B-B0B6-41C69C49AB75}" type="presOf" srcId="{A9191348-AD29-4638-B2F5-F85F60533686}" destId="{548D2000-9FBE-406B-8D84-916BEBA4619C}" srcOrd="0" destOrd="0" presId="urn:microsoft.com/office/officeart/2005/8/layout/list1"/>
    <dgm:cxn modelId="{A9186699-7A95-4E19-AAE2-E5D78ABCD2A2}" type="presOf" srcId="{607A94E5-9B0E-4948-8425-ADD5A820A382}" destId="{F3BF3F5D-252F-4C67-B110-A86B4FB1B521}" srcOrd="1" destOrd="0" presId="urn:microsoft.com/office/officeart/2005/8/layout/list1"/>
    <dgm:cxn modelId="{C16FFCCF-3A6A-4FD6-BCF9-6B7CB65A1C01}" type="presOf" srcId="{05F4FB26-EA1F-4AD1-89AB-0E5711162627}" destId="{49E6AA1A-563C-44D9-8EAD-9FE2006E66A9}" srcOrd="0" destOrd="0" presId="urn:microsoft.com/office/officeart/2005/8/layout/list1"/>
    <dgm:cxn modelId="{868C4DD3-6E80-4A66-B6E7-B79E604ED62B}" type="presOf" srcId="{607A94E5-9B0E-4948-8425-ADD5A820A382}" destId="{C1FAA39F-4583-43D2-B035-89B91D512577}" srcOrd="0" destOrd="0" presId="urn:microsoft.com/office/officeart/2005/8/layout/list1"/>
    <dgm:cxn modelId="{0566E3EE-9AF2-4B63-97A2-C6ECD841E430}" srcId="{432A20D5-DA5E-4318-882C-E4AA38D2189A}" destId="{51A5E75E-92D6-46E0-BE17-4E4EF47A158C}" srcOrd="0" destOrd="0" parTransId="{82FA9062-AD90-4DE9-83C8-829D4E181384}" sibTransId="{8EE0BD73-FB66-43A0-831E-3A6BBB37D3D2}"/>
    <dgm:cxn modelId="{B76ACBF1-E8D1-4179-9909-E3B63E86E7CF}" srcId="{05F4FB26-EA1F-4AD1-89AB-0E5711162627}" destId="{A9191348-AD29-4638-B2F5-F85F60533686}" srcOrd="0" destOrd="0" parTransId="{81D4CF5B-7A84-476A-A0BF-90F0F6335894}" sibTransId="{3D8B0078-E35B-48BE-8785-A7F15032953C}"/>
    <dgm:cxn modelId="{036B88F8-852C-48EA-B704-F17478CAACE7}" type="presOf" srcId="{B0B119FB-EAAE-4791-8E74-D90C8F1AA621}" destId="{1B7C36CE-0A5D-473D-BEA7-C845009E26BA}" srcOrd="0" destOrd="0" presId="urn:microsoft.com/office/officeart/2005/8/layout/list1"/>
    <dgm:cxn modelId="{C4D56BFA-907F-4329-8B0D-B25A34C072DE}" srcId="{95323A15-9053-40F7-9615-8520A9A4DFD5}" destId="{432A20D5-DA5E-4318-882C-E4AA38D2189A}" srcOrd="0" destOrd="0" parTransId="{4C64E0D5-D143-491A-A12C-E7D00BF68CE6}" sibTransId="{58E39CA1-7872-4001-9910-26A9382022F3}"/>
    <dgm:cxn modelId="{C3A687FC-2BE0-4A68-B5C1-136E2BFEB983}" type="presOf" srcId="{51A5E75E-92D6-46E0-BE17-4E4EF47A158C}" destId="{1E8A178A-B8DA-4389-8578-E4F0F3142FFE}" srcOrd="0" destOrd="0" presId="urn:microsoft.com/office/officeart/2005/8/layout/list1"/>
    <dgm:cxn modelId="{CDC65C61-EC47-44D8-93A5-E3C06204E038}" type="presParOf" srcId="{3DB3F13D-2EBD-4591-996E-1BED567BB21E}" destId="{49686E98-37C0-47D4-9954-07638E28BE23}" srcOrd="0" destOrd="0" presId="urn:microsoft.com/office/officeart/2005/8/layout/list1"/>
    <dgm:cxn modelId="{9B1C0FC9-7378-4CB5-83B1-9A37F804E018}" type="presParOf" srcId="{49686E98-37C0-47D4-9954-07638E28BE23}" destId="{0A5B8F61-4292-4C04-B79E-5D45CD591C10}" srcOrd="0" destOrd="0" presId="urn:microsoft.com/office/officeart/2005/8/layout/list1"/>
    <dgm:cxn modelId="{582A4E3E-8CCA-436B-988C-1A56F34084F6}" type="presParOf" srcId="{49686E98-37C0-47D4-9954-07638E28BE23}" destId="{2C797BB7-E8D0-4979-901D-9726A52CAB04}" srcOrd="1" destOrd="0" presId="urn:microsoft.com/office/officeart/2005/8/layout/list1"/>
    <dgm:cxn modelId="{632F901D-9309-409A-8DB1-73E3DCBF3C36}" type="presParOf" srcId="{3DB3F13D-2EBD-4591-996E-1BED567BB21E}" destId="{0900B5CC-FDED-49FD-B469-E56CDFAC95FD}" srcOrd="1" destOrd="0" presId="urn:microsoft.com/office/officeart/2005/8/layout/list1"/>
    <dgm:cxn modelId="{45EAE469-0626-4178-8BE6-C1079DCEC90D}" type="presParOf" srcId="{3DB3F13D-2EBD-4591-996E-1BED567BB21E}" destId="{1E8A178A-B8DA-4389-8578-E4F0F3142FFE}" srcOrd="2" destOrd="0" presId="urn:microsoft.com/office/officeart/2005/8/layout/list1"/>
    <dgm:cxn modelId="{8D0D55A1-ACDF-4ADB-972A-17FD4BC41E61}" type="presParOf" srcId="{3DB3F13D-2EBD-4591-996E-1BED567BB21E}" destId="{4D04937C-5DD6-4C1A-9A7A-0D873379E3E7}" srcOrd="3" destOrd="0" presId="urn:microsoft.com/office/officeart/2005/8/layout/list1"/>
    <dgm:cxn modelId="{AD10907A-3BC2-498B-B6C1-863D837E78BC}" type="presParOf" srcId="{3DB3F13D-2EBD-4591-996E-1BED567BB21E}" destId="{E436CD7D-DD32-4FC2-AFE3-FB4CCF800134}" srcOrd="4" destOrd="0" presId="urn:microsoft.com/office/officeart/2005/8/layout/list1"/>
    <dgm:cxn modelId="{BCFEE7DA-4B80-459C-B0B2-0B91D8147202}" type="presParOf" srcId="{E436CD7D-DD32-4FC2-AFE3-FB4CCF800134}" destId="{49E6AA1A-563C-44D9-8EAD-9FE2006E66A9}" srcOrd="0" destOrd="0" presId="urn:microsoft.com/office/officeart/2005/8/layout/list1"/>
    <dgm:cxn modelId="{9CFC305C-E6BE-48E1-A4D0-9E938149B444}" type="presParOf" srcId="{E436CD7D-DD32-4FC2-AFE3-FB4CCF800134}" destId="{F48FA5D5-1F0A-4D90-B3BC-3FE89E0FDCB5}" srcOrd="1" destOrd="0" presId="urn:microsoft.com/office/officeart/2005/8/layout/list1"/>
    <dgm:cxn modelId="{5E2D8C32-2C26-4147-8042-44FB67CD560A}" type="presParOf" srcId="{3DB3F13D-2EBD-4591-996E-1BED567BB21E}" destId="{96655370-21E2-42B0-AD01-47D7D49A4E42}" srcOrd="5" destOrd="0" presId="urn:microsoft.com/office/officeart/2005/8/layout/list1"/>
    <dgm:cxn modelId="{AC818E4D-EC85-41B8-905A-601937BC82F2}" type="presParOf" srcId="{3DB3F13D-2EBD-4591-996E-1BED567BB21E}" destId="{548D2000-9FBE-406B-8D84-916BEBA4619C}" srcOrd="6" destOrd="0" presId="urn:microsoft.com/office/officeart/2005/8/layout/list1"/>
    <dgm:cxn modelId="{E7DD76E8-443E-4B5E-8A55-B9906D256823}" type="presParOf" srcId="{3DB3F13D-2EBD-4591-996E-1BED567BB21E}" destId="{1F6BB7E2-9476-441A-AD1E-6CD6559F976A}" srcOrd="7" destOrd="0" presId="urn:microsoft.com/office/officeart/2005/8/layout/list1"/>
    <dgm:cxn modelId="{4B88EE45-34A0-4100-96A7-462BEBF85FD6}" type="presParOf" srcId="{3DB3F13D-2EBD-4591-996E-1BED567BB21E}" destId="{354B3746-5CAE-4E93-A0FF-78186D82CB28}" srcOrd="8" destOrd="0" presId="urn:microsoft.com/office/officeart/2005/8/layout/list1"/>
    <dgm:cxn modelId="{C6B8FD46-9F1D-4947-8C6E-B37348EC3C59}" type="presParOf" srcId="{354B3746-5CAE-4E93-A0FF-78186D82CB28}" destId="{C1FAA39F-4583-43D2-B035-89B91D512577}" srcOrd="0" destOrd="0" presId="urn:microsoft.com/office/officeart/2005/8/layout/list1"/>
    <dgm:cxn modelId="{B1859A52-D436-4F47-AEEC-9E6ECEF634A5}" type="presParOf" srcId="{354B3746-5CAE-4E93-A0FF-78186D82CB28}" destId="{F3BF3F5D-252F-4C67-B110-A86B4FB1B521}" srcOrd="1" destOrd="0" presId="urn:microsoft.com/office/officeart/2005/8/layout/list1"/>
    <dgm:cxn modelId="{E65BD1F6-2127-4998-BE9F-608E31204B06}" type="presParOf" srcId="{3DB3F13D-2EBD-4591-996E-1BED567BB21E}" destId="{A35A96DF-264D-4E9C-B3CC-88520FD37E5D}" srcOrd="9" destOrd="0" presId="urn:microsoft.com/office/officeart/2005/8/layout/list1"/>
    <dgm:cxn modelId="{04DD32C0-9132-400B-8067-7E4806E1A32E}" type="presParOf" srcId="{3DB3F13D-2EBD-4591-996E-1BED567BB21E}" destId="{1B7C36CE-0A5D-473D-BEA7-C845009E26B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4F601-09B4-4D46-8CEA-E9634A89F4A3}">
      <dsp:nvSpPr>
        <dsp:cNvPr id="0" name=""/>
        <dsp:cNvSpPr/>
      </dsp:nvSpPr>
      <dsp:spPr>
        <a:xfrm>
          <a:off x="0" y="78656"/>
          <a:ext cx="6172199" cy="155448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400" kern="1200" dirty="0"/>
            <a:t>Componentes:</a:t>
          </a:r>
        </a:p>
      </dsp:txBody>
      <dsp:txXfrm>
        <a:off x="0" y="78656"/>
        <a:ext cx="6172199" cy="1554480"/>
      </dsp:txXfrm>
    </dsp:sp>
    <dsp:sp modelId="{83D688D2-5F6A-4D51-A0EE-13456A375D28}">
      <dsp:nvSpPr>
        <dsp:cNvPr id="0" name=""/>
        <dsp:cNvSpPr/>
      </dsp:nvSpPr>
      <dsp:spPr>
        <a:xfrm>
          <a:off x="3013" y="1554480"/>
          <a:ext cx="2055390" cy="3264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Personalización </a:t>
          </a:r>
          <a:br>
            <a:rPr lang="es-ES" sz="1900" kern="1200" dirty="0"/>
          </a:br>
          <a:endParaRPr lang="es-ES" sz="1900" kern="1200" dirty="0"/>
        </a:p>
      </dsp:txBody>
      <dsp:txXfrm>
        <a:off x="3013" y="1554480"/>
        <a:ext cx="2055390" cy="3264408"/>
      </dsp:txXfrm>
    </dsp:sp>
    <dsp:sp modelId="{F3C4F1F7-0574-4E90-835A-7BA07A237163}">
      <dsp:nvSpPr>
        <dsp:cNvPr id="0" name=""/>
        <dsp:cNvSpPr/>
      </dsp:nvSpPr>
      <dsp:spPr>
        <a:xfrm>
          <a:off x="2058404" y="1554480"/>
          <a:ext cx="2055390" cy="3264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Sesión</a:t>
          </a:r>
          <a:br>
            <a:rPr lang="es-ES" sz="1900" kern="1200" dirty="0"/>
          </a:br>
          <a:endParaRPr lang="es-ES" sz="1900" kern="1200" dirty="0"/>
        </a:p>
      </dsp:txBody>
      <dsp:txXfrm>
        <a:off x="2058404" y="1554480"/>
        <a:ext cx="2055390" cy="3264408"/>
      </dsp:txXfrm>
    </dsp:sp>
    <dsp:sp modelId="{EF3A9B11-6936-4CBE-BCDA-55FC77F92048}">
      <dsp:nvSpPr>
        <dsp:cNvPr id="0" name=""/>
        <dsp:cNvSpPr/>
      </dsp:nvSpPr>
      <dsp:spPr>
        <a:xfrm>
          <a:off x="4113795" y="1554480"/>
          <a:ext cx="2055390" cy="3264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Generación de documentación</a:t>
          </a:r>
          <a:br>
            <a:rPr lang="es-ES" sz="1900" kern="1200" dirty="0"/>
          </a:br>
          <a:endParaRPr lang="es-ES" sz="1900" kern="1200" dirty="0"/>
        </a:p>
      </dsp:txBody>
      <dsp:txXfrm>
        <a:off x="4113795" y="1554480"/>
        <a:ext cx="2055390" cy="3264408"/>
      </dsp:txXfrm>
    </dsp:sp>
    <dsp:sp modelId="{D7B4DB3F-FA15-43EF-BC23-EC911DDAD36B}">
      <dsp:nvSpPr>
        <dsp:cNvPr id="0" name=""/>
        <dsp:cNvSpPr/>
      </dsp:nvSpPr>
      <dsp:spPr>
        <a:xfrm>
          <a:off x="0" y="4818888"/>
          <a:ext cx="6172199" cy="362712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FC6C1-8AEC-44CB-8092-0D2824C7A276}">
      <dsp:nvSpPr>
        <dsp:cNvPr id="0" name=""/>
        <dsp:cNvSpPr/>
      </dsp:nvSpPr>
      <dsp:spPr>
        <a:xfrm rot="5400000">
          <a:off x="3386927" y="-695815"/>
          <a:ext cx="2304199" cy="427202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/>
            <a:t>Puede suceder que </a:t>
          </a:r>
          <a:r>
            <a:rPr lang="es-CR" sz="1700" kern="1200" dirty="0"/>
            <a:t>las expectativas de la velocidad del desarrollo del programa no acompañen</a:t>
          </a:r>
          <a:r>
            <a:rPr lang="es-ES" sz="1700" kern="1200" dirty="0"/>
            <a:t> a la realidad. Esto puede ir en contra de los desarrolladores.</a:t>
          </a:r>
          <a:endParaRPr lang="es-CL" sz="1700" kern="1200" dirty="0"/>
        </a:p>
      </dsp:txBody>
      <dsp:txXfrm rot="-5400000">
        <a:off x="2403014" y="400580"/>
        <a:ext cx="4159543" cy="2079235"/>
      </dsp:txXfrm>
    </dsp:sp>
    <dsp:sp modelId="{44820223-0351-4A7D-B946-2EE6C49A0BEA}">
      <dsp:nvSpPr>
        <dsp:cNvPr id="0" name=""/>
        <dsp:cNvSpPr/>
      </dsp:nvSpPr>
      <dsp:spPr>
        <a:xfrm>
          <a:off x="0" y="72"/>
          <a:ext cx="2403014" cy="28802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700" kern="1200" dirty="0"/>
            <a:t>Previsiones poco realistas:</a:t>
          </a:r>
        </a:p>
      </dsp:txBody>
      <dsp:txXfrm>
        <a:off x="117305" y="117377"/>
        <a:ext cx="2168404" cy="2645639"/>
      </dsp:txXfrm>
    </dsp:sp>
    <dsp:sp modelId="{C711E288-B5F7-4000-B99E-F76C6A074CE9}">
      <dsp:nvSpPr>
        <dsp:cNvPr id="0" name=""/>
        <dsp:cNvSpPr/>
      </dsp:nvSpPr>
      <dsp:spPr>
        <a:xfrm rot="5400000">
          <a:off x="3386927" y="2328446"/>
          <a:ext cx="2304199" cy="4272025"/>
        </a:xfrm>
        <a:prstGeom prst="round2SameRect">
          <a:avLst/>
        </a:prstGeom>
        <a:solidFill>
          <a:schemeClr val="accent2">
            <a:tint val="40000"/>
            <a:alpha val="90000"/>
            <a:hueOff val="-1857840"/>
            <a:satOff val="3922"/>
            <a:lumOff val="40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57840"/>
              <a:satOff val="3922"/>
              <a:lumOff val="4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700" kern="1200" dirty="0"/>
            <a:t>1- En las sesiones, establecer expectativas realistas sobre el tiempo que el equipo se va a demorar en la creación del nuevo sistema.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kern="1200" dirty="0"/>
            <a:t>2- Se debería elegir un sistema de desarrollo incremental, para su uso combinado con JAD.</a:t>
          </a:r>
          <a:endParaRPr lang="es-CL" sz="1700" kern="1200" dirty="0"/>
        </a:p>
      </dsp:txBody>
      <dsp:txXfrm rot="-5400000">
        <a:off x="2403014" y="3424841"/>
        <a:ext cx="4159543" cy="2079235"/>
      </dsp:txXfrm>
    </dsp:sp>
    <dsp:sp modelId="{2DA86F76-9559-4E49-8269-FE3382F5DECC}">
      <dsp:nvSpPr>
        <dsp:cNvPr id="0" name=""/>
        <dsp:cNvSpPr/>
      </dsp:nvSpPr>
      <dsp:spPr>
        <a:xfrm>
          <a:off x="0" y="3024334"/>
          <a:ext cx="2403014" cy="2880249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700" kern="1200" dirty="0"/>
            <a:t>Formas de mitigación del riesgo:</a:t>
          </a:r>
        </a:p>
      </dsp:txBody>
      <dsp:txXfrm>
        <a:off x="117305" y="3141639"/>
        <a:ext cx="2168404" cy="26456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FC6C1-8AEC-44CB-8092-0D2824C7A276}">
      <dsp:nvSpPr>
        <dsp:cNvPr id="0" name=""/>
        <dsp:cNvSpPr/>
      </dsp:nvSpPr>
      <dsp:spPr>
        <a:xfrm rot="5400000">
          <a:off x="3786175" y="-839891"/>
          <a:ext cx="2416599" cy="470068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En</a:t>
          </a:r>
          <a:r>
            <a:rPr lang="es-ES" sz="1900" kern="1200" baseline="0" dirty="0"/>
            <a:t> la planificación se estima una fecha  para finalizar la implementación y esto no se revisa en la etapa de diseño. Esto crea una estimación demasiado pronto en el ciclo  de desarrollo y  aumenta la probabilidad del riesgo anterior.</a:t>
          </a:r>
          <a:endParaRPr lang="es-CL" sz="1900" kern="1200" dirty="0"/>
        </a:p>
      </dsp:txBody>
      <dsp:txXfrm rot="-5400000">
        <a:off x="2644134" y="420119"/>
        <a:ext cx="4582713" cy="2180661"/>
      </dsp:txXfrm>
    </dsp:sp>
    <dsp:sp modelId="{44820223-0351-4A7D-B946-2EE6C49A0BEA}">
      <dsp:nvSpPr>
        <dsp:cNvPr id="0" name=""/>
        <dsp:cNvSpPr/>
      </dsp:nvSpPr>
      <dsp:spPr>
        <a:xfrm>
          <a:off x="0" y="75"/>
          <a:ext cx="2644134" cy="30207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Estimaciones prematuras e incorrectas del trabajo restante después de las sesiones de JAD:</a:t>
          </a:r>
          <a:endParaRPr lang="es-CL" sz="2400" kern="1200" dirty="0"/>
        </a:p>
      </dsp:txBody>
      <dsp:txXfrm>
        <a:off x="129076" y="129151"/>
        <a:ext cx="2385982" cy="2762597"/>
      </dsp:txXfrm>
    </dsp:sp>
    <dsp:sp modelId="{C711E288-B5F7-4000-B99E-F76C6A074CE9}">
      <dsp:nvSpPr>
        <dsp:cNvPr id="0" name=""/>
        <dsp:cNvSpPr/>
      </dsp:nvSpPr>
      <dsp:spPr>
        <a:xfrm rot="5400000">
          <a:off x="3786175" y="2331896"/>
          <a:ext cx="2416599" cy="4700682"/>
        </a:xfrm>
        <a:prstGeom prst="round2SameRect">
          <a:avLst/>
        </a:prstGeom>
        <a:solidFill>
          <a:schemeClr val="accent2">
            <a:tint val="40000"/>
            <a:alpha val="90000"/>
            <a:hueOff val="-1857840"/>
            <a:satOff val="3922"/>
            <a:lumOff val="40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57840"/>
              <a:satOff val="3922"/>
              <a:lumOff val="4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/>
            <a:t>Después de cada etapa hay que revisar la planeación de fecha estimada.</a:t>
          </a:r>
          <a:endParaRPr lang="es-CL" sz="1900" kern="1200" dirty="0"/>
        </a:p>
      </dsp:txBody>
      <dsp:txXfrm rot="-5400000">
        <a:off x="2644134" y="3591907"/>
        <a:ext cx="4582713" cy="2180661"/>
      </dsp:txXfrm>
    </dsp:sp>
    <dsp:sp modelId="{2DA86F76-9559-4E49-8269-FE3382F5DECC}">
      <dsp:nvSpPr>
        <dsp:cNvPr id="0" name=""/>
        <dsp:cNvSpPr/>
      </dsp:nvSpPr>
      <dsp:spPr>
        <a:xfrm>
          <a:off x="0" y="3171862"/>
          <a:ext cx="2644134" cy="3020749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400" kern="1200" dirty="0"/>
            <a:t>Formas de mitigación del riesgo:</a:t>
          </a:r>
        </a:p>
      </dsp:txBody>
      <dsp:txXfrm>
        <a:off x="129076" y="3300938"/>
        <a:ext cx="2385982" cy="276259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ABBBE-59DF-471A-895A-414D813FE359}">
      <dsp:nvSpPr>
        <dsp:cNvPr id="0" name=""/>
        <dsp:cNvSpPr/>
      </dsp:nvSpPr>
      <dsp:spPr>
        <a:xfrm>
          <a:off x="0" y="193933"/>
          <a:ext cx="7344817" cy="186966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Asegurarse de tener un promotor ejecutivo comprometido con el proceso JAD.</a:t>
          </a:r>
          <a:endParaRPr lang="es-CL" sz="3400" kern="1200" dirty="0"/>
        </a:p>
      </dsp:txBody>
      <dsp:txXfrm>
        <a:off x="91269" y="285202"/>
        <a:ext cx="7162279" cy="1687122"/>
      </dsp:txXfrm>
    </dsp:sp>
    <dsp:sp modelId="{9D7CC49D-0AD6-4ABB-AC80-4F1D7BAA1395}">
      <dsp:nvSpPr>
        <dsp:cNvPr id="0" name=""/>
        <dsp:cNvSpPr/>
      </dsp:nvSpPr>
      <dsp:spPr>
        <a:xfrm>
          <a:off x="0" y="2161513"/>
          <a:ext cx="7344817" cy="1869660"/>
        </a:xfrm>
        <a:prstGeom prst="roundRect">
          <a:avLst/>
        </a:prstGeom>
        <a:solidFill>
          <a:schemeClr val="accent3">
            <a:shade val="80000"/>
            <a:hueOff val="42764"/>
            <a:satOff val="-8865"/>
            <a:lumOff val="1502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400" kern="1200" dirty="0"/>
            <a:t>Tener participantes claves que sean constantes en la participación de las sesiones.</a:t>
          </a:r>
        </a:p>
      </dsp:txBody>
      <dsp:txXfrm>
        <a:off x="91269" y="2252782"/>
        <a:ext cx="7162279" cy="1687122"/>
      </dsp:txXfrm>
    </dsp:sp>
    <dsp:sp modelId="{AF386ECC-C840-4FA9-B629-A6E985D4B6EA}">
      <dsp:nvSpPr>
        <dsp:cNvPr id="0" name=""/>
        <dsp:cNvSpPr/>
      </dsp:nvSpPr>
      <dsp:spPr>
        <a:xfrm>
          <a:off x="0" y="4129094"/>
          <a:ext cx="7344817" cy="1869660"/>
        </a:xfrm>
        <a:prstGeom prst="roundRect">
          <a:avLst/>
        </a:prstGeom>
        <a:solidFill>
          <a:schemeClr val="accent3">
            <a:shade val="80000"/>
            <a:hueOff val="85529"/>
            <a:satOff val="-17730"/>
            <a:lumOff val="3005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 dirty="0"/>
            <a:t>Escoger responsable con experiencia para dirigir las sesiones JAD.</a:t>
          </a:r>
          <a:endParaRPr lang="es-CL" sz="3400" kern="1200" dirty="0"/>
        </a:p>
      </dsp:txBody>
      <dsp:txXfrm>
        <a:off x="91269" y="4220363"/>
        <a:ext cx="7162279" cy="168712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5D590-A019-499B-95F9-9235C4D2467A}">
      <dsp:nvSpPr>
        <dsp:cNvPr id="0" name=""/>
        <dsp:cNvSpPr/>
      </dsp:nvSpPr>
      <dsp:spPr>
        <a:xfrm>
          <a:off x="0" y="2125"/>
          <a:ext cx="6582555" cy="10773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A837C-30AE-4A6B-9564-EF2104AB6891}">
      <dsp:nvSpPr>
        <dsp:cNvPr id="0" name=""/>
        <dsp:cNvSpPr/>
      </dsp:nvSpPr>
      <dsp:spPr>
        <a:xfrm>
          <a:off x="325906" y="244535"/>
          <a:ext cx="592558" cy="5925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6485D-12A2-4E2F-B737-AF65EAC2A9BB}">
      <dsp:nvSpPr>
        <dsp:cNvPr id="0" name=""/>
        <dsp:cNvSpPr/>
      </dsp:nvSpPr>
      <dsp:spPr>
        <a:xfrm>
          <a:off x="1244371" y="2125"/>
          <a:ext cx="5338183" cy="1077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23" tIns="114023" rIns="114023" bIns="1140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Tener las reuniones fuera del recinto, sin teléfono y sin interrupciones.</a:t>
          </a:r>
          <a:endParaRPr lang="es-CL" sz="1800" kern="1200" dirty="0"/>
        </a:p>
      </dsp:txBody>
      <dsp:txXfrm>
        <a:off x="1244371" y="2125"/>
        <a:ext cx="5338183" cy="1077378"/>
      </dsp:txXfrm>
    </dsp:sp>
    <dsp:sp modelId="{4B3EE0D8-3925-44C2-A234-0AF99161E065}">
      <dsp:nvSpPr>
        <dsp:cNvPr id="0" name=""/>
        <dsp:cNvSpPr/>
      </dsp:nvSpPr>
      <dsp:spPr>
        <a:xfrm>
          <a:off x="0" y="1348848"/>
          <a:ext cx="6582555" cy="10773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1A8E8-68F6-4AB0-B5FF-1B1D02FD06B3}">
      <dsp:nvSpPr>
        <dsp:cNvPr id="0" name=""/>
        <dsp:cNvSpPr/>
      </dsp:nvSpPr>
      <dsp:spPr>
        <a:xfrm>
          <a:off x="325906" y="1591258"/>
          <a:ext cx="592558" cy="5925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CEBF6-20A8-4557-9B41-B8174FE6F662}">
      <dsp:nvSpPr>
        <dsp:cNvPr id="0" name=""/>
        <dsp:cNvSpPr/>
      </dsp:nvSpPr>
      <dsp:spPr>
        <a:xfrm>
          <a:off x="1244371" y="1348848"/>
          <a:ext cx="5338183" cy="1077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23" tIns="114023" rIns="114023" bIns="1140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dirty="0"/>
            <a:t>Preparar a fondo los participantes. Asegurarse que  comprendan los temas relacionados a JAD.</a:t>
          </a:r>
        </a:p>
      </dsp:txBody>
      <dsp:txXfrm>
        <a:off x="1244371" y="1348848"/>
        <a:ext cx="5338183" cy="1077378"/>
      </dsp:txXfrm>
    </dsp:sp>
    <dsp:sp modelId="{32CAB846-17FF-44E6-A2AA-833357CA451C}">
      <dsp:nvSpPr>
        <dsp:cNvPr id="0" name=""/>
        <dsp:cNvSpPr/>
      </dsp:nvSpPr>
      <dsp:spPr>
        <a:xfrm>
          <a:off x="0" y="2695571"/>
          <a:ext cx="6582555" cy="10773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8B72D-4157-435A-82FC-CF46188D8B5A}">
      <dsp:nvSpPr>
        <dsp:cNvPr id="0" name=""/>
        <dsp:cNvSpPr/>
      </dsp:nvSpPr>
      <dsp:spPr>
        <a:xfrm>
          <a:off x="325906" y="2937981"/>
          <a:ext cx="592558" cy="5925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4D330-FE61-469D-AE0F-A831750FA6D6}">
      <dsp:nvSpPr>
        <dsp:cNvPr id="0" name=""/>
        <dsp:cNvSpPr/>
      </dsp:nvSpPr>
      <dsp:spPr>
        <a:xfrm>
          <a:off x="1244371" y="2695571"/>
          <a:ext cx="5338183" cy="1077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23" tIns="114023" rIns="114023" bIns="1140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Establecer expectativas realistas para el usuario final sobre el trabajo a realizar después del diseño JAD.</a:t>
          </a:r>
          <a:endParaRPr lang="es-CL" sz="1800" kern="1200" dirty="0"/>
        </a:p>
      </dsp:txBody>
      <dsp:txXfrm>
        <a:off x="1244371" y="2695571"/>
        <a:ext cx="5338183" cy="1077378"/>
      </dsp:txXfrm>
    </dsp:sp>
    <dsp:sp modelId="{CBFECE0A-187F-436C-B484-E5C4ACFF9E1F}">
      <dsp:nvSpPr>
        <dsp:cNvPr id="0" name=""/>
        <dsp:cNvSpPr/>
      </dsp:nvSpPr>
      <dsp:spPr>
        <a:xfrm>
          <a:off x="0" y="4042294"/>
          <a:ext cx="6582555" cy="10773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06CD0-9649-4AEB-8A87-48C189F20AC9}">
      <dsp:nvSpPr>
        <dsp:cNvPr id="0" name=""/>
        <dsp:cNvSpPr/>
      </dsp:nvSpPr>
      <dsp:spPr>
        <a:xfrm>
          <a:off x="325906" y="4284704"/>
          <a:ext cx="592558" cy="5925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5313F-E5AF-485D-B29B-ADD37FBE089C}">
      <dsp:nvSpPr>
        <dsp:cNvPr id="0" name=""/>
        <dsp:cNvSpPr/>
      </dsp:nvSpPr>
      <dsp:spPr>
        <a:xfrm>
          <a:off x="1244371" y="4042294"/>
          <a:ext cx="5338183" cy="1077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023" tIns="114023" rIns="114023" bIns="11402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Continuar con un modelo del ciclo de vida incremental tras el diseño JAD</a:t>
          </a:r>
          <a:endParaRPr lang="es-CL" sz="1800" kern="1200" dirty="0"/>
        </a:p>
      </dsp:txBody>
      <dsp:txXfrm>
        <a:off x="1244371" y="4042294"/>
        <a:ext cx="5338183" cy="1077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054AA-D95D-4E9F-A83A-08643E52479D}">
      <dsp:nvSpPr>
        <dsp:cNvPr id="0" name=""/>
        <dsp:cNvSpPr/>
      </dsp:nvSpPr>
      <dsp:spPr>
        <a:xfrm>
          <a:off x="0" y="0"/>
          <a:ext cx="10058399" cy="1135824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Personalización: En este paso se adapta la sesión de planificación a las necesidades especificas del proyecto.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 actividades principales :</a:t>
          </a:r>
        </a:p>
      </dsp:txBody>
      <dsp:txXfrm>
        <a:off x="0" y="0"/>
        <a:ext cx="10058399" cy="1135824"/>
      </dsp:txXfrm>
    </dsp:sp>
    <dsp:sp modelId="{56D07099-A123-450F-BF8E-A75886D0C05B}">
      <dsp:nvSpPr>
        <dsp:cNvPr id="0" name=""/>
        <dsp:cNvSpPr/>
      </dsp:nvSpPr>
      <dsp:spPr>
        <a:xfrm>
          <a:off x="0" y="1135824"/>
          <a:ext cx="2514600" cy="23852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Orientar a los participantes del proceso  JAD. </a:t>
          </a:r>
        </a:p>
      </dsp:txBody>
      <dsp:txXfrm>
        <a:off x="0" y="1135824"/>
        <a:ext cx="2514600" cy="2385230"/>
      </dsp:txXfrm>
    </dsp:sp>
    <dsp:sp modelId="{C6D4A969-7C84-4CBC-8718-BB6A3B3C02C6}">
      <dsp:nvSpPr>
        <dsp:cNvPr id="0" name=""/>
        <dsp:cNvSpPr/>
      </dsp:nvSpPr>
      <dsp:spPr>
        <a:xfrm>
          <a:off x="2514599" y="1135824"/>
          <a:ext cx="2514600" cy="23852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Organizar el equipo JAD.</a:t>
          </a:r>
        </a:p>
      </dsp:txBody>
      <dsp:txXfrm>
        <a:off x="2514599" y="1135824"/>
        <a:ext cx="2514600" cy="2385230"/>
      </dsp:txXfrm>
    </dsp:sp>
    <dsp:sp modelId="{1EE38AD0-2BB4-456F-80E6-3F15C08BA79C}">
      <dsp:nvSpPr>
        <dsp:cNvPr id="0" name=""/>
        <dsp:cNvSpPr/>
      </dsp:nvSpPr>
      <dsp:spPr>
        <a:xfrm>
          <a:off x="5029199" y="1135824"/>
          <a:ext cx="2514600" cy="23852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Adaptar las tareas JAD y los objetivos al proyecto especifico.</a:t>
          </a:r>
        </a:p>
      </dsp:txBody>
      <dsp:txXfrm>
        <a:off x="5029199" y="1135824"/>
        <a:ext cx="2514600" cy="2385230"/>
      </dsp:txXfrm>
    </dsp:sp>
    <dsp:sp modelId="{9E100C44-75C3-4C7F-9974-5E2165016476}">
      <dsp:nvSpPr>
        <dsp:cNvPr id="0" name=""/>
        <dsp:cNvSpPr/>
      </dsp:nvSpPr>
      <dsp:spPr>
        <a:xfrm>
          <a:off x="7543800" y="1135824"/>
          <a:ext cx="2514600" cy="23852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Preparar los materiales para la sesión de planificación JAD.</a:t>
          </a:r>
        </a:p>
      </dsp:txBody>
      <dsp:txXfrm>
        <a:off x="7543800" y="1135824"/>
        <a:ext cx="2514600" cy="2385230"/>
      </dsp:txXfrm>
    </dsp:sp>
    <dsp:sp modelId="{F80B6E2B-8359-49E9-851D-9258CB0AD442}">
      <dsp:nvSpPr>
        <dsp:cNvPr id="0" name=""/>
        <dsp:cNvSpPr/>
      </dsp:nvSpPr>
      <dsp:spPr>
        <a:xfrm>
          <a:off x="0" y="3521054"/>
          <a:ext cx="10058399" cy="265025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25423-839A-4AA3-9DE9-282B149565AB}">
      <dsp:nvSpPr>
        <dsp:cNvPr id="0" name=""/>
        <dsp:cNvSpPr/>
      </dsp:nvSpPr>
      <dsp:spPr>
        <a:xfrm>
          <a:off x="2278376" y="1319951"/>
          <a:ext cx="2292353" cy="1146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Sesión: Se hace una reunión con todas las personas necesarias para mantener un proceso estructurado y idealmente sin interrupciones.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Estas personas son:</a:t>
          </a:r>
        </a:p>
      </dsp:txBody>
      <dsp:txXfrm>
        <a:off x="2311946" y="1353521"/>
        <a:ext cx="2225213" cy="1079036"/>
      </dsp:txXfrm>
    </dsp:sp>
    <dsp:sp modelId="{3D1F951D-1643-4591-88DE-D65C917B64A5}">
      <dsp:nvSpPr>
        <dsp:cNvPr id="0" name=""/>
        <dsp:cNvSpPr/>
      </dsp:nvSpPr>
      <dsp:spPr>
        <a:xfrm rot="18289469">
          <a:off x="4226364" y="1206742"/>
          <a:ext cx="160567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605670" y="2724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989058" y="1193846"/>
        <a:ext cx="80283" cy="80283"/>
      </dsp:txXfrm>
    </dsp:sp>
    <dsp:sp modelId="{7D9D7404-8F96-4E9D-AE26-B48B052E712B}">
      <dsp:nvSpPr>
        <dsp:cNvPr id="0" name=""/>
        <dsp:cNvSpPr/>
      </dsp:nvSpPr>
      <dsp:spPr>
        <a:xfrm>
          <a:off x="5487670" y="1848"/>
          <a:ext cx="2292353" cy="11461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Responsable JAD. </a:t>
          </a:r>
        </a:p>
      </dsp:txBody>
      <dsp:txXfrm>
        <a:off x="5521240" y="35418"/>
        <a:ext cx="2225213" cy="1079036"/>
      </dsp:txXfrm>
    </dsp:sp>
    <dsp:sp modelId="{96EDBE49-5E0A-47D8-AAD6-F5394CC6C4B5}">
      <dsp:nvSpPr>
        <dsp:cNvPr id="0" name=""/>
        <dsp:cNvSpPr/>
      </dsp:nvSpPr>
      <dsp:spPr>
        <a:xfrm>
          <a:off x="4570729" y="1865793"/>
          <a:ext cx="916941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16941" y="2724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5006276" y="1870116"/>
        <a:ext cx="45847" cy="45847"/>
      </dsp:txXfrm>
    </dsp:sp>
    <dsp:sp modelId="{E02DFF75-BAFE-4D8A-9043-8DE69DAF598D}">
      <dsp:nvSpPr>
        <dsp:cNvPr id="0" name=""/>
        <dsp:cNvSpPr/>
      </dsp:nvSpPr>
      <dsp:spPr>
        <a:xfrm>
          <a:off x="5487670" y="1319951"/>
          <a:ext cx="2292353" cy="11461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Promotor ejecutivo.</a:t>
          </a:r>
        </a:p>
      </dsp:txBody>
      <dsp:txXfrm>
        <a:off x="5521240" y="1353521"/>
        <a:ext cx="2225213" cy="1079036"/>
      </dsp:txXfrm>
    </dsp:sp>
    <dsp:sp modelId="{F55377D0-D07F-4F17-871D-323A0D1D7F75}">
      <dsp:nvSpPr>
        <dsp:cNvPr id="0" name=""/>
        <dsp:cNvSpPr/>
      </dsp:nvSpPr>
      <dsp:spPr>
        <a:xfrm rot="3310531">
          <a:off x="4226364" y="2524845"/>
          <a:ext cx="160567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605670" y="27246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4989058" y="2511949"/>
        <a:ext cx="80283" cy="80283"/>
      </dsp:txXfrm>
    </dsp:sp>
    <dsp:sp modelId="{CD0E8879-611C-4ED4-BD63-9DADDFADF47F}">
      <dsp:nvSpPr>
        <dsp:cNvPr id="0" name=""/>
        <dsp:cNvSpPr/>
      </dsp:nvSpPr>
      <dsp:spPr>
        <a:xfrm>
          <a:off x="5487670" y="2638054"/>
          <a:ext cx="2292353" cy="11461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Personas claves en la toma de decisiones.</a:t>
          </a:r>
        </a:p>
      </dsp:txBody>
      <dsp:txXfrm>
        <a:off x="5521240" y="2671624"/>
        <a:ext cx="2225213" cy="10790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4F601-09B4-4D46-8CEA-E9634A89F4A3}">
      <dsp:nvSpPr>
        <dsp:cNvPr id="0" name=""/>
        <dsp:cNvSpPr/>
      </dsp:nvSpPr>
      <dsp:spPr>
        <a:xfrm>
          <a:off x="0" y="78656"/>
          <a:ext cx="6172199" cy="1554480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400" kern="1200" dirty="0"/>
            <a:t>Componentes:</a:t>
          </a:r>
        </a:p>
      </dsp:txBody>
      <dsp:txXfrm>
        <a:off x="0" y="78656"/>
        <a:ext cx="6172199" cy="1554480"/>
      </dsp:txXfrm>
    </dsp:sp>
    <dsp:sp modelId="{83D688D2-5F6A-4D51-A0EE-13456A375D28}">
      <dsp:nvSpPr>
        <dsp:cNvPr id="0" name=""/>
        <dsp:cNvSpPr/>
      </dsp:nvSpPr>
      <dsp:spPr>
        <a:xfrm>
          <a:off x="3013" y="1554480"/>
          <a:ext cx="2055390" cy="32644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Personalización: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Es lo mismo que en la etapa de planificación. </a:t>
          </a:r>
          <a:br>
            <a:rPr lang="es-ES" sz="1800" kern="1200" dirty="0"/>
          </a:br>
          <a:endParaRPr lang="es-ES" sz="1800" kern="1200" dirty="0"/>
        </a:p>
      </dsp:txBody>
      <dsp:txXfrm>
        <a:off x="3013" y="1554480"/>
        <a:ext cx="2055390" cy="3264408"/>
      </dsp:txXfrm>
    </dsp:sp>
    <dsp:sp modelId="{F3C4F1F7-0574-4E90-835A-7BA07A237163}">
      <dsp:nvSpPr>
        <dsp:cNvPr id="0" name=""/>
        <dsp:cNvSpPr/>
      </dsp:nvSpPr>
      <dsp:spPr>
        <a:xfrm>
          <a:off x="2058404" y="1554480"/>
          <a:ext cx="2055390" cy="32644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Sesión: Es diferente a la sesión dela etapa de planificación.</a:t>
          </a:r>
          <a:br>
            <a:rPr lang="es-ES" sz="1800" kern="1200" dirty="0"/>
          </a:br>
          <a:endParaRPr lang="es-ES" sz="1800" kern="1200" dirty="0"/>
        </a:p>
      </dsp:txBody>
      <dsp:txXfrm>
        <a:off x="2058404" y="1554480"/>
        <a:ext cx="2055390" cy="3264408"/>
      </dsp:txXfrm>
    </dsp:sp>
    <dsp:sp modelId="{EF3A9B11-6936-4CBE-BCDA-55FC77F92048}">
      <dsp:nvSpPr>
        <dsp:cNvPr id="0" name=""/>
        <dsp:cNvSpPr/>
      </dsp:nvSpPr>
      <dsp:spPr>
        <a:xfrm>
          <a:off x="4113795" y="1554480"/>
          <a:ext cx="2055390" cy="32644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Generación de documentación: Es diferente a la documentación de la etapa de planificación. </a:t>
          </a:r>
          <a:br>
            <a:rPr lang="es-ES" sz="1800" kern="1200" dirty="0"/>
          </a:br>
          <a:endParaRPr lang="es-ES" sz="1800" kern="1200" dirty="0"/>
        </a:p>
      </dsp:txBody>
      <dsp:txXfrm>
        <a:off x="4113795" y="1554480"/>
        <a:ext cx="2055390" cy="3264408"/>
      </dsp:txXfrm>
    </dsp:sp>
    <dsp:sp modelId="{D7B4DB3F-FA15-43EF-BC23-EC911DDAD36B}">
      <dsp:nvSpPr>
        <dsp:cNvPr id="0" name=""/>
        <dsp:cNvSpPr/>
      </dsp:nvSpPr>
      <dsp:spPr>
        <a:xfrm>
          <a:off x="0" y="4818888"/>
          <a:ext cx="6172199" cy="362712"/>
        </a:xfrm>
        <a:prstGeom prst="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B17D32-3CB0-4478-8EE2-7BF3C94B7DA7}">
      <dsp:nvSpPr>
        <dsp:cNvPr id="0" name=""/>
        <dsp:cNvSpPr/>
      </dsp:nvSpPr>
      <dsp:spPr>
        <a:xfrm>
          <a:off x="0" y="0"/>
          <a:ext cx="10058399" cy="1128267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Se hace una reunión con todas las personas necesarias para mantener un proceso estructurado y idealmente sin interrupciones.</a:t>
          </a:r>
          <a:endParaRPr lang="es-CL" sz="2400" kern="1200" dirty="0"/>
        </a:p>
      </dsp:txBody>
      <dsp:txXfrm>
        <a:off x="0" y="0"/>
        <a:ext cx="10058399" cy="1128267"/>
      </dsp:txXfrm>
    </dsp:sp>
    <dsp:sp modelId="{EDF37146-BA15-4063-9DFC-17097C5470A7}">
      <dsp:nvSpPr>
        <dsp:cNvPr id="0" name=""/>
        <dsp:cNvSpPr/>
      </dsp:nvSpPr>
      <dsp:spPr>
        <a:xfrm>
          <a:off x="4911" y="1128267"/>
          <a:ext cx="3349525" cy="23693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0" kern="1200" dirty="0"/>
            <a:t>La sesión de diseño es muy visual.</a:t>
          </a:r>
        </a:p>
      </dsp:txBody>
      <dsp:txXfrm>
        <a:off x="4911" y="1128267"/>
        <a:ext cx="3349525" cy="2369361"/>
      </dsp:txXfrm>
    </dsp:sp>
    <dsp:sp modelId="{88F05351-6269-4F45-80CA-11CC93C839D0}">
      <dsp:nvSpPr>
        <dsp:cNvPr id="0" name=""/>
        <dsp:cNvSpPr/>
      </dsp:nvSpPr>
      <dsp:spPr>
        <a:xfrm>
          <a:off x="3354437" y="1128267"/>
          <a:ext cx="3349525" cy="23693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0" kern="1200" dirty="0"/>
            <a:t>Son más largas que las sesiones de planificación, llegando a durar mas de diez días.</a:t>
          </a:r>
        </a:p>
      </dsp:txBody>
      <dsp:txXfrm>
        <a:off x="3354437" y="1128267"/>
        <a:ext cx="3349525" cy="2369361"/>
      </dsp:txXfrm>
    </dsp:sp>
    <dsp:sp modelId="{E10263EB-B2DB-4A68-AE1F-64369435B22F}">
      <dsp:nvSpPr>
        <dsp:cNvPr id="0" name=""/>
        <dsp:cNvSpPr/>
      </dsp:nvSpPr>
      <dsp:spPr>
        <a:xfrm>
          <a:off x="6703962" y="1128267"/>
          <a:ext cx="3349525" cy="236936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000" kern="1200" dirty="0"/>
            <a:t>Tiene diez actividades principales normalmente.</a:t>
          </a:r>
        </a:p>
      </dsp:txBody>
      <dsp:txXfrm>
        <a:off x="6703962" y="1128267"/>
        <a:ext cx="3349525" cy="2369361"/>
      </dsp:txXfrm>
    </dsp:sp>
    <dsp:sp modelId="{64AD7372-3CDA-4B24-B8F8-7B820F7C2203}">
      <dsp:nvSpPr>
        <dsp:cNvPr id="0" name=""/>
        <dsp:cNvSpPr/>
      </dsp:nvSpPr>
      <dsp:spPr>
        <a:xfrm>
          <a:off x="0" y="3497628"/>
          <a:ext cx="10058399" cy="263262"/>
        </a:xfrm>
        <a:prstGeom prst="rect">
          <a:avLst/>
        </a:prstGeom>
        <a:solidFill>
          <a:schemeClr val="dk2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C46BF-F5F5-4AA4-964F-9274B7657922}">
      <dsp:nvSpPr>
        <dsp:cNvPr id="0" name=""/>
        <dsp:cNvSpPr/>
      </dsp:nvSpPr>
      <dsp:spPr>
        <a:xfrm>
          <a:off x="1978252" y="969836"/>
          <a:ext cx="4601408" cy="541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3BE4DA3E-D9D0-414D-9A3D-9B9207585EF5}">
      <dsp:nvSpPr>
        <dsp:cNvPr id="0" name=""/>
        <dsp:cNvSpPr/>
      </dsp:nvSpPr>
      <dsp:spPr>
        <a:xfrm>
          <a:off x="1978252" y="1175784"/>
          <a:ext cx="338036" cy="338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3D13F94A-5481-463C-B108-DEF508FC8F7F}">
      <dsp:nvSpPr>
        <dsp:cNvPr id="0" name=""/>
        <dsp:cNvSpPr/>
      </dsp:nvSpPr>
      <dsp:spPr>
        <a:xfrm>
          <a:off x="2592310" y="0"/>
          <a:ext cx="4601408" cy="972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kern="1200" dirty="0"/>
            <a:t>Actividades:</a:t>
          </a:r>
        </a:p>
      </dsp:txBody>
      <dsp:txXfrm>
        <a:off x="2592310" y="0"/>
        <a:ext cx="4601408" cy="972478"/>
      </dsp:txXfrm>
    </dsp:sp>
    <dsp:sp modelId="{F4B43EAA-0A8E-498C-A53A-118E48CE2C4B}">
      <dsp:nvSpPr>
        <dsp:cNvPr id="0" name=""/>
        <dsp:cNvSpPr/>
      </dsp:nvSpPr>
      <dsp:spPr>
        <a:xfrm>
          <a:off x="3212768" y="1260141"/>
          <a:ext cx="338027" cy="3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77C82-536B-4B61-B2FF-DFF08742B451}">
      <dsp:nvSpPr>
        <dsp:cNvPr id="0" name=""/>
        <dsp:cNvSpPr/>
      </dsp:nvSpPr>
      <dsp:spPr>
        <a:xfrm>
          <a:off x="4032449" y="1044119"/>
          <a:ext cx="7794250" cy="78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Dirigir orientación: El responsable de la sesión presenta los objetivos de la sesión, el horario y la agenda.</a:t>
          </a:r>
        </a:p>
      </dsp:txBody>
      <dsp:txXfrm>
        <a:off x="4032449" y="1044119"/>
        <a:ext cx="7794250" cy="787943"/>
      </dsp:txXfrm>
    </dsp:sp>
    <dsp:sp modelId="{DB5081E6-4A70-4D11-AA2C-34962FE23419}">
      <dsp:nvSpPr>
        <dsp:cNvPr id="0" name=""/>
        <dsp:cNvSpPr/>
      </dsp:nvSpPr>
      <dsp:spPr>
        <a:xfrm>
          <a:off x="3204864" y="1980219"/>
          <a:ext cx="338027" cy="3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62112-9248-4E34-AD66-94BBECE9283E}">
      <dsp:nvSpPr>
        <dsp:cNvPr id="0" name=""/>
        <dsp:cNvSpPr/>
      </dsp:nvSpPr>
      <dsp:spPr>
        <a:xfrm>
          <a:off x="3956504" y="1764197"/>
          <a:ext cx="8428871" cy="78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 Revisar y refinar los requerimiento y planificación de la etapa de planificación: Se        puede utilizar el plan de sesión de la etapa de planificación, como punto de inicio.</a:t>
          </a:r>
        </a:p>
      </dsp:txBody>
      <dsp:txXfrm>
        <a:off x="3956504" y="1764197"/>
        <a:ext cx="8428871" cy="787943"/>
      </dsp:txXfrm>
    </dsp:sp>
    <dsp:sp modelId="{18EB6589-B0EC-4AFD-B206-426CA8B5A88A}">
      <dsp:nvSpPr>
        <dsp:cNvPr id="0" name=""/>
        <dsp:cNvSpPr/>
      </dsp:nvSpPr>
      <dsp:spPr>
        <a:xfrm>
          <a:off x="3204865" y="2675303"/>
          <a:ext cx="338027" cy="3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259A5-DDB3-461D-B006-602468B18015}">
      <dsp:nvSpPr>
        <dsp:cNvPr id="0" name=""/>
        <dsp:cNvSpPr/>
      </dsp:nvSpPr>
      <dsp:spPr>
        <a:xfrm>
          <a:off x="4027112" y="2450346"/>
          <a:ext cx="8358263" cy="78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Desarrollar un diagrama de flujo de trabajo: Crear un diagrama que muestre como se va a desarrollar el trabajo con el nuevo sistema de software.</a:t>
          </a:r>
        </a:p>
      </dsp:txBody>
      <dsp:txXfrm>
        <a:off x="4027112" y="2450346"/>
        <a:ext cx="8358263" cy="787943"/>
      </dsp:txXfrm>
    </dsp:sp>
    <dsp:sp modelId="{A826D3FE-510D-4B0D-8146-84C02A0A2E63}">
      <dsp:nvSpPr>
        <dsp:cNvPr id="0" name=""/>
        <dsp:cNvSpPr/>
      </dsp:nvSpPr>
      <dsp:spPr>
        <a:xfrm>
          <a:off x="3204866" y="4140461"/>
          <a:ext cx="338027" cy="3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191847-D085-43F8-94C4-57610EA8CE9B}">
      <dsp:nvSpPr>
        <dsp:cNvPr id="0" name=""/>
        <dsp:cNvSpPr/>
      </dsp:nvSpPr>
      <dsp:spPr>
        <a:xfrm>
          <a:off x="4032449" y="3276363"/>
          <a:ext cx="8059567" cy="78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Desarrollar una descripción  de flujo de trabajo: Describir con palabras como se va a trabajar con el software.</a:t>
          </a:r>
        </a:p>
      </dsp:txBody>
      <dsp:txXfrm>
        <a:off x="4032449" y="3276363"/>
        <a:ext cx="8059567" cy="787943"/>
      </dsp:txXfrm>
    </dsp:sp>
    <dsp:sp modelId="{2FC92658-60F1-4620-A33B-EE2F56F9A5BB}">
      <dsp:nvSpPr>
        <dsp:cNvPr id="0" name=""/>
        <dsp:cNvSpPr/>
      </dsp:nvSpPr>
      <dsp:spPr>
        <a:xfrm>
          <a:off x="3217425" y="3420382"/>
          <a:ext cx="338027" cy="3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6FCE5-B828-450B-90A8-D43C37A9D940}">
      <dsp:nvSpPr>
        <dsp:cNvPr id="0" name=""/>
        <dsp:cNvSpPr/>
      </dsp:nvSpPr>
      <dsp:spPr>
        <a:xfrm>
          <a:off x="4025645" y="3924439"/>
          <a:ext cx="7959602" cy="78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Diseñar pantallas e informes: Diseño de los formatos de las pantallas e informes. Se hace uso extenso de los prototipos interactivos.</a:t>
          </a:r>
        </a:p>
      </dsp:txBody>
      <dsp:txXfrm>
        <a:off x="4025645" y="3924439"/>
        <a:ext cx="7959602" cy="7879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C46BF-F5F5-4AA4-964F-9274B7657922}">
      <dsp:nvSpPr>
        <dsp:cNvPr id="0" name=""/>
        <dsp:cNvSpPr/>
      </dsp:nvSpPr>
      <dsp:spPr>
        <a:xfrm>
          <a:off x="1978252" y="969836"/>
          <a:ext cx="4601408" cy="541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3BE4DA3E-D9D0-414D-9A3D-9B9207585EF5}">
      <dsp:nvSpPr>
        <dsp:cNvPr id="0" name=""/>
        <dsp:cNvSpPr/>
      </dsp:nvSpPr>
      <dsp:spPr>
        <a:xfrm>
          <a:off x="1978252" y="1175784"/>
          <a:ext cx="338036" cy="338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</dsp:sp>
    <dsp:sp modelId="{3D13F94A-5481-463C-B108-DEF508FC8F7F}">
      <dsp:nvSpPr>
        <dsp:cNvPr id="0" name=""/>
        <dsp:cNvSpPr/>
      </dsp:nvSpPr>
      <dsp:spPr>
        <a:xfrm>
          <a:off x="2592310" y="0"/>
          <a:ext cx="4601408" cy="972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800" kern="1200" dirty="0"/>
            <a:t>Actividades:</a:t>
          </a:r>
        </a:p>
      </dsp:txBody>
      <dsp:txXfrm>
        <a:off x="2592310" y="0"/>
        <a:ext cx="4601408" cy="972478"/>
      </dsp:txXfrm>
    </dsp:sp>
    <dsp:sp modelId="{F4B43EAA-0A8E-498C-A53A-118E48CE2C4B}">
      <dsp:nvSpPr>
        <dsp:cNvPr id="0" name=""/>
        <dsp:cNvSpPr/>
      </dsp:nvSpPr>
      <dsp:spPr>
        <a:xfrm>
          <a:off x="3212768" y="1260141"/>
          <a:ext cx="338027" cy="3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777C82-536B-4B61-B2FF-DFF08742B451}">
      <dsp:nvSpPr>
        <dsp:cNvPr id="0" name=""/>
        <dsp:cNvSpPr/>
      </dsp:nvSpPr>
      <dsp:spPr>
        <a:xfrm>
          <a:off x="4032449" y="1044119"/>
          <a:ext cx="7794250" cy="78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Especificar los requerimientos de procesamiento.</a:t>
          </a:r>
        </a:p>
      </dsp:txBody>
      <dsp:txXfrm>
        <a:off x="4032449" y="1044119"/>
        <a:ext cx="7794250" cy="787943"/>
      </dsp:txXfrm>
    </dsp:sp>
    <dsp:sp modelId="{DB5081E6-4A70-4D11-AA2C-34962FE23419}">
      <dsp:nvSpPr>
        <dsp:cNvPr id="0" name=""/>
        <dsp:cNvSpPr/>
      </dsp:nvSpPr>
      <dsp:spPr>
        <a:xfrm>
          <a:off x="3204864" y="1980219"/>
          <a:ext cx="338027" cy="3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62112-9248-4E34-AD66-94BBECE9283E}">
      <dsp:nvSpPr>
        <dsp:cNvPr id="0" name=""/>
        <dsp:cNvSpPr/>
      </dsp:nvSpPr>
      <dsp:spPr>
        <a:xfrm>
          <a:off x="3956504" y="1764197"/>
          <a:ext cx="8428871" cy="78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 Definir los requerimientos de interfaz.</a:t>
          </a:r>
        </a:p>
      </dsp:txBody>
      <dsp:txXfrm>
        <a:off x="3956504" y="1764197"/>
        <a:ext cx="8428871" cy="787943"/>
      </dsp:txXfrm>
    </dsp:sp>
    <dsp:sp modelId="{18EB6589-B0EC-4AFD-B206-426CA8B5A88A}">
      <dsp:nvSpPr>
        <dsp:cNvPr id="0" name=""/>
        <dsp:cNvSpPr/>
      </dsp:nvSpPr>
      <dsp:spPr>
        <a:xfrm>
          <a:off x="3204865" y="2675303"/>
          <a:ext cx="338027" cy="3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259A5-DDB3-461D-B006-602468B18015}">
      <dsp:nvSpPr>
        <dsp:cNvPr id="0" name=""/>
        <dsp:cNvSpPr/>
      </dsp:nvSpPr>
      <dsp:spPr>
        <a:xfrm>
          <a:off x="4027112" y="2450346"/>
          <a:ext cx="8358263" cy="78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Identificar los grupos  de datos  y las funciones del sistema: Organizar los datos del sistema, incluyendo estructuras de datos principales, elementos de las estructuras de dato y relaciones entre ellos.</a:t>
          </a:r>
        </a:p>
      </dsp:txBody>
      <dsp:txXfrm>
        <a:off x="4027112" y="2450346"/>
        <a:ext cx="8358263" cy="787943"/>
      </dsp:txXfrm>
    </dsp:sp>
    <dsp:sp modelId="{A826D3FE-510D-4B0D-8146-84C02A0A2E63}">
      <dsp:nvSpPr>
        <dsp:cNvPr id="0" name=""/>
        <dsp:cNvSpPr/>
      </dsp:nvSpPr>
      <dsp:spPr>
        <a:xfrm>
          <a:off x="3204866" y="4140461"/>
          <a:ext cx="338027" cy="3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191847-D085-43F8-94C4-57610EA8CE9B}">
      <dsp:nvSpPr>
        <dsp:cNvPr id="0" name=""/>
        <dsp:cNvSpPr/>
      </dsp:nvSpPr>
      <dsp:spPr>
        <a:xfrm>
          <a:off x="3975662" y="3204353"/>
          <a:ext cx="8059567" cy="78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Documentar los temas y consideraciones: Este punto es igual que en la etapa de planificación.</a:t>
          </a:r>
        </a:p>
      </dsp:txBody>
      <dsp:txXfrm>
        <a:off x="3975662" y="3204353"/>
        <a:ext cx="8059567" cy="787943"/>
      </dsp:txXfrm>
    </dsp:sp>
    <dsp:sp modelId="{2FC92658-60F1-4620-A33B-EE2F56F9A5BB}">
      <dsp:nvSpPr>
        <dsp:cNvPr id="0" name=""/>
        <dsp:cNvSpPr/>
      </dsp:nvSpPr>
      <dsp:spPr>
        <a:xfrm>
          <a:off x="3217425" y="3420382"/>
          <a:ext cx="338027" cy="3380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6FCE5-B828-450B-90A8-D43C37A9D940}">
      <dsp:nvSpPr>
        <dsp:cNvPr id="0" name=""/>
        <dsp:cNvSpPr/>
      </dsp:nvSpPr>
      <dsp:spPr>
        <a:xfrm>
          <a:off x="4025645" y="3924439"/>
          <a:ext cx="7959602" cy="78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dirty="0"/>
            <a:t>Finalizar sesión.</a:t>
          </a:r>
        </a:p>
      </dsp:txBody>
      <dsp:txXfrm>
        <a:off x="4025645" y="3924439"/>
        <a:ext cx="7959602" cy="7879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A178A-B8DA-4389-8578-E4F0F3142FFE}">
      <dsp:nvSpPr>
        <dsp:cNvPr id="0" name=""/>
        <dsp:cNvSpPr/>
      </dsp:nvSpPr>
      <dsp:spPr>
        <a:xfrm>
          <a:off x="0" y="269519"/>
          <a:ext cx="6172199" cy="133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031" tIns="333248" rIns="47903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 dirty="0"/>
            <a:t>Normalmente los observadores no se delimitan solo a observar, por lo que lo recomendable es tratarlos como participantes de las sesiones y asegurarse de su participación en cada una de ellas.</a:t>
          </a:r>
        </a:p>
      </dsp:txBody>
      <dsp:txXfrm>
        <a:off x="0" y="269519"/>
        <a:ext cx="6172199" cy="1335600"/>
      </dsp:txXfrm>
    </dsp:sp>
    <dsp:sp modelId="{2C797BB7-E8D0-4979-901D-9726A52CAB04}">
      <dsp:nvSpPr>
        <dsp:cNvPr id="0" name=""/>
        <dsp:cNvSpPr/>
      </dsp:nvSpPr>
      <dsp:spPr>
        <a:xfrm>
          <a:off x="308610" y="33359"/>
          <a:ext cx="4320540" cy="4723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Observadores:</a:t>
          </a:r>
        </a:p>
      </dsp:txBody>
      <dsp:txXfrm>
        <a:off x="331667" y="56416"/>
        <a:ext cx="4274426" cy="426206"/>
      </dsp:txXfrm>
    </dsp:sp>
    <dsp:sp modelId="{548D2000-9FBE-406B-8D84-916BEBA4619C}">
      <dsp:nvSpPr>
        <dsp:cNvPr id="0" name=""/>
        <dsp:cNvSpPr/>
      </dsp:nvSpPr>
      <dsp:spPr>
        <a:xfrm>
          <a:off x="0" y="1927680"/>
          <a:ext cx="6172199" cy="133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764177"/>
              <a:satOff val="-5123"/>
              <a:lumOff val="-5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031" tIns="333248" rIns="47903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 dirty="0"/>
            <a:t>Demasiados participantes pueden ser contra producente, ya que  puede impedir que el grupo se consolide. Lo ideal es un grupo de ocho o menos personas.</a:t>
          </a:r>
        </a:p>
      </dsp:txBody>
      <dsp:txXfrm>
        <a:off x="0" y="1927680"/>
        <a:ext cx="6172199" cy="1335600"/>
      </dsp:txXfrm>
    </dsp:sp>
    <dsp:sp modelId="{F48FA5D5-1F0A-4D90-B3BC-3FE89E0FDCB5}">
      <dsp:nvSpPr>
        <dsp:cNvPr id="0" name=""/>
        <dsp:cNvSpPr/>
      </dsp:nvSpPr>
      <dsp:spPr>
        <a:xfrm>
          <a:off x="308610" y="1691520"/>
          <a:ext cx="4320540" cy="472320"/>
        </a:xfrm>
        <a:prstGeom prst="roundRect">
          <a:avLst/>
        </a:prstGeom>
        <a:solidFill>
          <a:schemeClr val="accent4">
            <a:hueOff val="-764177"/>
            <a:satOff val="-5123"/>
            <a:lumOff val="-529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Demasiados participantes:</a:t>
          </a:r>
        </a:p>
      </dsp:txBody>
      <dsp:txXfrm>
        <a:off x="331667" y="1714577"/>
        <a:ext cx="4274426" cy="426206"/>
      </dsp:txXfrm>
    </dsp:sp>
    <dsp:sp modelId="{1B7C36CE-0A5D-473D-BEA7-C845009E26BA}">
      <dsp:nvSpPr>
        <dsp:cNvPr id="0" name=""/>
        <dsp:cNvSpPr/>
      </dsp:nvSpPr>
      <dsp:spPr>
        <a:xfrm>
          <a:off x="0" y="3585840"/>
          <a:ext cx="6172199" cy="156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1528355"/>
              <a:satOff val="-10245"/>
              <a:lumOff val="-10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031" tIns="333248" rIns="47903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600" kern="1200" dirty="0"/>
            <a:t>Empleados brillantes, dan grandes resultados y trabajan de maravilla con JAD, mientras que los mediocres, dan resultados mediocres, por esto es importante que si no están todas las personas claves la sesión no se leve a cabo.</a:t>
          </a:r>
        </a:p>
      </dsp:txBody>
      <dsp:txXfrm>
        <a:off x="0" y="3585840"/>
        <a:ext cx="6172199" cy="1562400"/>
      </dsp:txXfrm>
    </dsp:sp>
    <dsp:sp modelId="{F3BF3F5D-252F-4C67-B110-A86B4FB1B521}">
      <dsp:nvSpPr>
        <dsp:cNvPr id="0" name=""/>
        <dsp:cNvSpPr/>
      </dsp:nvSpPr>
      <dsp:spPr>
        <a:xfrm>
          <a:off x="308610" y="3349680"/>
          <a:ext cx="4320540" cy="472320"/>
        </a:xfrm>
        <a:prstGeom prst="roundRect">
          <a:avLst/>
        </a:prstGeom>
        <a:solidFill>
          <a:schemeClr val="accent4">
            <a:hueOff val="-1528355"/>
            <a:satOff val="-10245"/>
            <a:lumOff val="-1058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dirty="0"/>
            <a:t>Personas mediocres</a:t>
          </a:r>
        </a:p>
      </dsp:txBody>
      <dsp:txXfrm>
        <a:off x="331667" y="3372737"/>
        <a:ext cx="427442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EFDE5-C022-4B9A-86A1-B16DA8646A02}" type="datetimeFigureOut">
              <a:rPr lang="es-CR" smtClean="0"/>
              <a:t>31/10/2024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7523C-B483-4FE1-A345-352D6EC0E16F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89112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656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8149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8775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</p:spPr>
        <p:txBody>
          <a:bodyPr rtlCol="0"/>
          <a:lstStyle/>
          <a:p>
            <a:pPr rtl="0"/>
            <a:fld id="{E3B36274-F2B9-4C45-BBB4-0EDF4CD651A7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466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0523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4090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2968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028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398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2187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915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16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5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3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6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4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0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1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9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59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6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70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107749-AEEC-76D7-EBA3-AFA940BB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80" b="2659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1" name="Rectangle 17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18982"/>
            <a:ext cx="7537704" cy="2462668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543FFB-AC4A-CADF-BE71-1AD4C6E19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91" y="3331444"/>
            <a:ext cx="6470692" cy="1229306"/>
          </a:xfrm>
        </p:spPr>
        <p:txBody>
          <a:bodyPr>
            <a:normAutofit/>
          </a:bodyPr>
          <a:lstStyle/>
          <a:p>
            <a:r>
              <a:rPr lang="es-CR" sz="3800">
                <a:solidFill>
                  <a:schemeClr val="tx1"/>
                </a:solidFill>
              </a:rPr>
              <a:t>UNIVERSIDAD LATINA DE COSTA RICA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D03BEB-C76A-CBF3-4A8C-77F06AD59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91" y="4735799"/>
            <a:ext cx="6470693" cy="605256"/>
          </a:xfrm>
        </p:spPr>
        <p:txBody>
          <a:bodyPr>
            <a:normAutofit/>
          </a:bodyPr>
          <a:lstStyle/>
          <a:p>
            <a:r>
              <a:rPr lang="es-CR"/>
              <a:t>INGENIERIA DE REQUERIMIENTOS</a:t>
            </a:r>
          </a:p>
        </p:txBody>
      </p:sp>
      <p:cxnSp>
        <p:nvCxnSpPr>
          <p:cNvPr id="20" name="!!Straight Connector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2429" y="4641183"/>
            <a:ext cx="63093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0A367-0330-4E03-9D5F-40308A797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25471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rtlCol="0">
            <a:normAutofit/>
          </a:bodyPr>
          <a:lstStyle/>
          <a:p>
            <a:pPr rtl="0"/>
            <a:r>
              <a:rPr lang="es-ES" sz="4000"/>
              <a:t>¿Qué es JAD?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posición de contenido 2"/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</a:pPr>
            <a:r>
              <a:rPr lang="es-ES" sz="1800"/>
              <a:t>Es una metodología de definición de requerimientos y de diseño de interfaz, el cual esta mas orientado al área de negocios, por lo que su éxito depende de que tan efectivos sean los lideres y de cuanto participen el equipo de proyecto.</a:t>
            </a:r>
          </a:p>
        </p:txBody>
      </p:sp>
      <p:pic>
        <p:nvPicPr>
          <p:cNvPr id="1026" name="Picture 2" descr="Resultado de imagen para negoci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3447" y="1317744"/>
            <a:ext cx="6892560" cy="387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24289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rtlCol="0">
            <a:normAutofit/>
          </a:bodyPr>
          <a:lstStyle/>
          <a:p>
            <a:pPr rtl="0"/>
            <a:r>
              <a:rPr lang="es-ES"/>
              <a:t>¿Cuándo se utiliza?</a:t>
            </a: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2257" y="2407436"/>
            <a:ext cx="3690257" cy="3461658"/>
          </a:xfrm>
        </p:spPr>
        <p:txBody>
          <a:bodyPr>
            <a:normAutofit/>
          </a:bodyPr>
          <a:lstStyle/>
          <a:p>
            <a:r>
              <a:rPr lang="es-ES" dirty="0"/>
              <a:t>El JAD se utiliza para la implementación de nuevos sistemas de desarrollo de software de gestión,  </a:t>
            </a:r>
            <a:r>
              <a:rPr lang="es-ES" dirty="0" err="1"/>
              <a:t>prêt</a:t>
            </a:r>
            <a:r>
              <a:rPr lang="es-ES" dirty="0"/>
              <a:t> à </a:t>
            </a:r>
            <a:r>
              <a:rPr lang="es-ES" dirty="0" err="1"/>
              <a:t>porter</a:t>
            </a:r>
            <a:r>
              <a:rPr lang="es-ES" dirty="0"/>
              <a:t>, además puede utilizarse para mejorar softwares ya existentes.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rcRect l="3541" r="9995"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  <p:sp>
        <p:nvSpPr>
          <p:cNvPr id="17" name="Rectangle 12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8959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¿Cómo se planifica JAD?</a:t>
            </a:r>
          </a:p>
        </p:txBody>
      </p:sp>
      <p:sp>
        <p:nvSpPr>
          <p:cNvPr id="5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6963" y="2675694"/>
            <a:ext cx="10058400" cy="3193294"/>
          </a:xfr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JAD tiene dos partes principales al desarrollarlo, una es la planificación y la otra es el diseño, estas se subdividen en tres partes:</a:t>
            </a:r>
          </a:p>
          <a:p>
            <a:pPr>
              <a:lnSpc>
                <a:spcPct val="100000"/>
              </a:lnSpc>
            </a:pPr>
            <a:r>
              <a:rPr lang="en-US"/>
              <a:t>Personalización:</a:t>
            </a:r>
          </a:p>
          <a:p>
            <a:pPr>
              <a:lnSpc>
                <a:spcPct val="100000"/>
              </a:lnSpc>
            </a:pPr>
            <a:r>
              <a:rPr lang="en-US"/>
              <a:t>Sesión:</a:t>
            </a:r>
          </a:p>
          <a:p>
            <a:pPr>
              <a:lnSpc>
                <a:spcPct val="100000"/>
              </a:lnSpc>
            </a:pPr>
            <a:r>
              <a:rPr lang="en-US"/>
              <a:t>Generación de documentación: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41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5C74771-3F0D-430B-A4D1-16ACE938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4400" dirty="0"/>
              <a:t>Panificación 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</p:nvPr>
        </p:nvGraphicFramePr>
        <p:xfrm>
          <a:off x="5181601" y="838200"/>
          <a:ext cx="6172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61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711D2-B7BF-40CA-8A64-D2F993D5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Panificación : Personalización.</a:t>
            </a:r>
          </a:p>
        </p:txBody>
      </p:sp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0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7431847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766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5711D2-B7BF-40CA-8A64-D2F993D5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Panificación: Sesión.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21416007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198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711D2-B7BF-40CA-8A64-D2F993D5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6700"/>
            <a:ext cx="9601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CL" sz="4000" dirty="0"/>
              <a:t>Panificación: Generación de documentación</a:t>
            </a:r>
            <a:r>
              <a:rPr lang="es-CL" dirty="0"/>
              <a:t> </a:t>
            </a: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sz="half" idx="4294967295"/>
          </p:nvPr>
        </p:nvGraphicFramePr>
        <p:xfrm>
          <a:off x="629913" y="1556792"/>
          <a:ext cx="10932175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upo 3">
            <a:extLst>
              <a:ext uri="{FF2B5EF4-FFF2-40B4-BE49-F238E27FC236}">
                <a16:creationId xmlns:a16="http://schemas.microsoft.com/office/drawing/2014/main" id="{7C27E945-F246-4E60-B74B-CED5B8C0F6EA}"/>
              </a:ext>
            </a:extLst>
          </p:cNvPr>
          <p:cNvGrpSpPr/>
          <p:nvPr/>
        </p:nvGrpSpPr>
        <p:grpSpPr>
          <a:xfrm>
            <a:off x="629914" y="2708921"/>
            <a:ext cx="10932175" cy="1440158"/>
            <a:chOff x="0" y="-252027"/>
            <a:chExt cx="10932175" cy="1440158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1B84D186-01C5-4230-9E64-F8F8461B93CF}"/>
                </a:ext>
              </a:extLst>
            </p:cNvPr>
            <p:cNvSpPr/>
            <p:nvPr/>
          </p:nvSpPr>
          <p:spPr>
            <a:xfrm>
              <a:off x="0" y="-252027"/>
              <a:ext cx="10932175" cy="1440158"/>
            </a:xfrm>
            <a:prstGeom prst="rect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22C6192C-08DC-4AA8-98BD-2A8C50D6C399}"/>
                </a:ext>
              </a:extLst>
            </p:cNvPr>
            <p:cNvSpPr txBox="1"/>
            <p:nvPr/>
          </p:nvSpPr>
          <p:spPr>
            <a:xfrm>
              <a:off x="0" y="-252027"/>
              <a:ext cx="10932175" cy="144015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900" dirty="0"/>
                <a:t>Generación de documentación: Se genera un documento JAD , el cual es un reflejo fidedigno posible de la información generada durante la sesión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2376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CCB9E-ACC1-46C5-9153-E58FDA9F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4947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tx1">
                    <a:lumMod val="85000"/>
                    <a:lumOff val="15000"/>
                  </a:schemeClr>
                </a:solidFill>
              </a:rPr>
              <a:t>Panificación: Generación de documentación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672A3B1-8EDA-4659-B988-1CE1EBCB0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24EA7A7-937D-4A51-A3E0-E4DF9110D96C}"/>
              </a:ext>
            </a:extLst>
          </p:cNvPr>
          <p:cNvGrpSpPr/>
          <p:nvPr/>
        </p:nvGrpSpPr>
        <p:grpSpPr>
          <a:xfrm>
            <a:off x="643467" y="3676225"/>
            <a:ext cx="5452534" cy="2336801"/>
            <a:chOff x="1334" y="1447360"/>
            <a:chExt cx="2185901" cy="3039457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1A9685A-2EEC-4CAC-ABFC-7778B61F393E}"/>
                </a:ext>
              </a:extLst>
            </p:cNvPr>
            <p:cNvSpPr/>
            <p:nvPr/>
          </p:nvSpPr>
          <p:spPr>
            <a:xfrm>
              <a:off x="1334" y="1447360"/>
              <a:ext cx="2185901" cy="303945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E352D71B-A57A-4024-B696-666D2883CCD5}"/>
                </a:ext>
              </a:extLst>
            </p:cNvPr>
            <p:cNvSpPr txBox="1"/>
            <p:nvPr/>
          </p:nvSpPr>
          <p:spPr>
            <a:xfrm>
              <a:off x="1334" y="1447360"/>
              <a:ext cx="2185901" cy="303945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76809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94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Detalles sobre las posibles funciones del sistema, incluyendo las actuales, las necesidades que cubren las funciones, las ventajas de estas, la estimación de las ganancias/inversión y la prioridad de cada función.</a:t>
              </a:r>
              <a:endParaRPr lang="es-ES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1AFE14D-130C-46D8-93BA-D6C9E191C4B2}"/>
              </a:ext>
            </a:extLst>
          </p:cNvPr>
          <p:cNvGrpSpPr/>
          <p:nvPr/>
        </p:nvGrpSpPr>
        <p:grpSpPr>
          <a:xfrm>
            <a:off x="643467" y="771977"/>
            <a:ext cx="5452532" cy="2478424"/>
            <a:chOff x="-4" y="1447360"/>
            <a:chExt cx="10932179" cy="3039457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3CEB4F54-C01C-42CA-9094-81AFF2DAE44B}"/>
                </a:ext>
              </a:extLst>
            </p:cNvPr>
            <p:cNvSpPr/>
            <p:nvPr/>
          </p:nvSpPr>
          <p:spPr>
            <a:xfrm>
              <a:off x="0" y="1447360"/>
              <a:ext cx="10932175" cy="303945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7C219107-8CBC-46F2-BFE7-89F9161EB768}"/>
                </a:ext>
              </a:extLst>
            </p:cNvPr>
            <p:cNvSpPr txBox="1"/>
            <p:nvPr/>
          </p:nvSpPr>
          <p:spPr>
            <a:xfrm>
              <a:off x="-4" y="1447360"/>
              <a:ext cx="10932175" cy="303945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algn="ctr" defTabSz="182422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052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Planificación de lo que sucederá después, con  la identificación de las fases de diseño JAD siguientes,  participantes en el diseño, planificaciones del diseño y las fechas aproximadas para la implementación.</a:t>
              </a:r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87749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22650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2DE4C3-F301-467F-AA92-57A8FB152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9CCB9E-ACC1-46C5-9153-E58FDA9F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354227"/>
            <a:ext cx="10909073" cy="10148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>
                <a:solidFill>
                  <a:schemeClr val="bg1"/>
                </a:solidFill>
              </a:rPr>
              <a:t>Panificación: Generación de documentación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942" y="1466833"/>
            <a:ext cx="10515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29A556F-7A49-46B7-A1C2-C0280C895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9038B57B-5DE8-447D-BAF2-4C87A82293D3}"/>
              </a:ext>
            </a:extLst>
          </p:cNvPr>
          <p:cNvGrpSpPr/>
          <p:nvPr/>
        </p:nvGrpSpPr>
        <p:grpSpPr>
          <a:xfrm>
            <a:off x="3462368" y="3211110"/>
            <a:ext cx="2465425" cy="2303909"/>
            <a:chOff x="5337" y="1447360"/>
            <a:chExt cx="1820249" cy="3039457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02384F95-3A95-40DE-B901-886C8C4B04EF}"/>
                </a:ext>
              </a:extLst>
            </p:cNvPr>
            <p:cNvSpPr/>
            <p:nvPr/>
          </p:nvSpPr>
          <p:spPr>
            <a:xfrm>
              <a:off x="5337" y="1447360"/>
              <a:ext cx="1820249" cy="303945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9B37371E-2940-4F2D-A2F8-175C50E0BB25}"/>
                </a:ext>
              </a:extLst>
            </p:cNvPr>
            <p:cNvSpPr txBox="1"/>
            <p:nvPr/>
          </p:nvSpPr>
          <p:spPr>
            <a:xfrm>
              <a:off x="5337" y="1447360"/>
              <a:ext cx="1820249" cy="3039457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algn="ctr" defTabSz="721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08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Lista de objetivos del sistema, incluyendo consideraciones estratégicas y futuras.</a:t>
              </a:r>
              <a:endParaRPr lang="es-ES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463CF932-8E0A-4D9B-9B89-6FE8F867F3A1}"/>
              </a:ext>
            </a:extLst>
          </p:cNvPr>
          <p:cNvGrpSpPr/>
          <p:nvPr/>
        </p:nvGrpSpPr>
        <p:grpSpPr>
          <a:xfrm>
            <a:off x="9100858" y="3220576"/>
            <a:ext cx="2450177" cy="2287428"/>
            <a:chOff x="1" y="2367964"/>
            <a:chExt cx="2027990" cy="2244234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8881BCAF-92E3-43A6-BAE4-2427C3CF09A7}"/>
                </a:ext>
              </a:extLst>
            </p:cNvPr>
            <p:cNvSpPr/>
            <p:nvPr/>
          </p:nvSpPr>
          <p:spPr>
            <a:xfrm>
              <a:off x="1" y="2395566"/>
              <a:ext cx="2016224" cy="209125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961154D8-CF80-4E1C-B1CB-A62905455BD7}"/>
                </a:ext>
              </a:extLst>
            </p:cNvPr>
            <p:cNvSpPr txBox="1"/>
            <p:nvPr/>
          </p:nvSpPr>
          <p:spPr>
            <a:xfrm>
              <a:off x="11767" y="2367964"/>
              <a:ext cx="2016224" cy="2244234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8011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98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Limitaciones del  sistema, y una lista de funciones que el sistema no incluirá.</a:t>
              </a:r>
              <a:endParaRPr lang="es-ES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6C62A94-C69A-43E9-936B-A4629E713993}"/>
              </a:ext>
            </a:extLst>
          </p:cNvPr>
          <p:cNvGrpSpPr/>
          <p:nvPr/>
        </p:nvGrpSpPr>
        <p:grpSpPr>
          <a:xfrm>
            <a:off x="6279453" y="3210318"/>
            <a:ext cx="2469743" cy="2307944"/>
            <a:chOff x="5337" y="1447360"/>
            <a:chExt cx="3640499" cy="303945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EEAC66F-3A33-4FB1-A52B-B250A0FE2295}"/>
                </a:ext>
              </a:extLst>
            </p:cNvPr>
            <p:cNvSpPr/>
            <p:nvPr/>
          </p:nvSpPr>
          <p:spPr>
            <a:xfrm>
              <a:off x="5337" y="1447360"/>
              <a:ext cx="3640499" cy="3039457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0760335D-5D2F-4A98-A46F-BBB2DD371880}"/>
                </a:ext>
              </a:extLst>
            </p:cNvPr>
            <p:cNvSpPr txBox="1"/>
            <p:nvPr/>
          </p:nvSpPr>
          <p:spPr>
            <a:xfrm>
              <a:off x="5337" y="1447360"/>
              <a:ext cx="3640499" cy="3039457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algn="ctr" defTabSz="1185926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208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Lista de interfaces con otros sistemas</a:t>
              </a:r>
              <a:endParaRPr lang="es-ES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EEBD1AE4-78E3-4AE7-8D3D-9745BB352AFC}"/>
              </a:ext>
            </a:extLst>
          </p:cNvPr>
          <p:cNvGrpSpPr/>
          <p:nvPr/>
        </p:nvGrpSpPr>
        <p:grpSpPr>
          <a:xfrm>
            <a:off x="640965" y="3294213"/>
            <a:ext cx="2469742" cy="2137703"/>
            <a:chOff x="0" y="1447360"/>
            <a:chExt cx="5466087" cy="3039457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8C230FF5-870D-4702-8811-DC1E97C3BE11}"/>
                </a:ext>
              </a:extLst>
            </p:cNvPr>
            <p:cNvSpPr/>
            <p:nvPr/>
          </p:nvSpPr>
          <p:spPr>
            <a:xfrm>
              <a:off x="0" y="1447360"/>
              <a:ext cx="5466087" cy="303945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CE977296-0394-4DC7-BF63-E233827F6DFE}"/>
                </a:ext>
              </a:extLst>
            </p:cNvPr>
            <p:cNvSpPr txBox="1"/>
            <p:nvPr/>
          </p:nvSpPr>
          <p:spPr>
            <a:xfrm>
              <a:off x="0" y="1447360"/>
              <a:ext cx="5466087" cy="303945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algn="ctr" defTabSz="1282827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199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Lista de temas que no se resolvieron durante la sesión.</a:t>
              </a:r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05441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5C74771-3F0D-430B-A4D1-16ACE938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4400" dirty="0"/>
              <a:t>Diseño 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</p:nvPr>
        </p:nvGraphicFramePr>
        <p:xfrm>
          <a:off x="5181601" y="838200"/>
          <a:ext cx="6172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256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Persona pulsando un botón">
            <a:extLst>
              <a:ext uri="{FF2B5EF4-FFF2-40B4-BE49-F238E27FC236}">
                <a16:creationId xmlns:a16="http://schemas.microsoft.com/office/drawing/2014/main" id="{878DEF21-0525-B0A9-0552-64B5ADF241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A8E7EF-D1D1-3A30-C5A9-529D513F5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49"/>
            <a:ext cx="10058400" cy="3663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TÉCNICA DE PRIORIZACIÓN </a:t>
            </a:r>
            <a:r>
              <a:rPr lang="en-US" sz="3600" dirty="0" err="1">
                <a:solidFill>
                  <a:schemeClr val="bg1"/>
                </a:solidFill>
              </a:rPr>
              <a:t>MoSCoW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676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0E58038-8ACE-4AD9-B404-25C60355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Sesión.</a:t>
            </a:r>
            <a:endParaRPr lang="es-ES"/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38A34772-9011-42B5-AA63-FD6DEC9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910746"/>
            <a:ext cx="99669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2">
            <a:extLst>
              <a:ext uri="{FF2B5EF4-FFF2-40B4-BE49-F238E27FC236}">
                <a16:creationId xmlns:a16="http://schemas.microsoft.com/office/drawing/2014/main" id="{82BCDE19-2810-4337-9C49-8589C42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4577214-369B-4066-B774-01800B2F75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4859850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6713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1" y="116632"/>
            <a:ext cx="9601200" cy="57150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/>
              <a:t>Sesión.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4577214-369B-4066-B774-01800B2F75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151430"/>
              </p:ext>
            </p:extLst>
          </p:nvPr>
        </p:nvGraphicFramePr>
        <p:xfrm>
          <a:off x="-1437024" y="919964"/>
          <a:ext cx="12385376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091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1" y="116632"/>
            <a:ext cx="9601200" cy="57150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dirty="0"/>
              <a:t>Sesión.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4577214-369B-4066-B774-01800B2F75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974264"/>
              </p:ext>
            </p:extLst>
          </p:nvPr>
        </p:nvGraphicFramePr>
        <p:xfrm>
          <a:off x="-1310976" y="869164"/>
          <a:ext cx="12385376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066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CCB9E-ACC1-46C5-9153-E58FDA9F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CL" dirty="0"/>
              <a:t>Diseño: Generación de documentación 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9038B57B-5DE8-447D-BAF2-4C87A82293D3}"/>
              </a:ext>
            </a:extLst>
          </p:cNvPr>
          <p:cNvGrpSpPr/>
          <p:nvPr/>
        </p:nvGrpSpPr>
        <p:grpSpPr>
          <a:xfrm>
            <a:off x="5365997" y="2012242"/>
            <a:ext cx="2118602" cy="1979807"/>
            <a:chOff x="5337" y="1447360"/>
            <a:chExt cx="1820249" cy="3039457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02384F95-3A95-40DE-B901-886C8C4B04EF}"/>
                </a:ext>
              </a:extLst>
            </p:cNvPr>
            <p:cNvSpPr/>
            <p:nvPr/>
          </p:nvSpPr>
          <p:spPr>
            <a:xfrm>
              <a:off x="5337" y="1447360"/>
              <a:ext cx="1820249" cy="3039457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9B37371E-2940-4F2D-A2F8-175C50E0BB25}"/>
                </a:ext>
              </a:extLst>
            </p:cNvPr>
            <p:cNvSpPr txBox="1"/>
            <p:nvPr/>
          </p:nvSpPr>
          <p:spPr>
            <a:xfrm>
              <a:off x="5337" y="1447360"/>
              <a:ext cx="1820249" cy="3039457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dirty="0"/>
                <a:t>Completar el documento de diseño JAD, que debe ser lo mes fidedigno a la sesión.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463CF932-8E0A-4D9B-9B89-6FE8F867F3A1}"/>
              </a:ext>
            </a:extLst>
          </p:cNvPr>
          <p:cNvGrpSpPr/>
          <p:nvPr/>
        </p:nvGrpSpPr>
        <p:grpSpPr>
          <a:xfrm>
            <a:off x="9040328" y="2006149"/>
            <a:ext cx="2219836" cy="2072387"/>
            <a:chOff x="1" y="2367964"/>
            <a:chExt cx="2027990" cy="2244234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8881BCAF-92E3-43A6-BAE4-2427C3CF09A7}"/>
                </a:ext>
              </a:extLst>
            </p:cNvPr>
            <p:cNvSpPr/>
            <p:nvPr/>
          </p:nvSpPr>
          <p:spPr>
            <a:xfrm>
              <a:off x="1" y="2395566"/>
              <a:ext cx="2016224" cy="209125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961154D8-CF80-4E1C-B1CB-A62905455BD7}"/>
                </a:ext>
              </a:extLst>
            </p:cNvPr>
            <p:cNvSpPr txBox="1"/>
            <p:nvPr/>
          </p:nvSpPr>
          <p:spPr>
            <a:xfrm>
              <a:off x="11767" y="2367964"/>
              <a:ext cx="2016224" cy="2244234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dirty="0"/>
                <a:t>Completar prototipo con lo establecido en la sesión.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6C62A94-C69A-43E9-936B-A4629E713993}"/>
              </a:ext>
            </a:extLst>
          </p:cNvPr>
          <p:cNvGrpSpPr/>
          <p:nvPr/>
        </p:nvGrpSpPr>
        <p:grpSpPr>
          <a:xfrm>
            <a:off x="1718731" y="4369579"/>
            <a:ext cx="2118602" cy="1979807"/>
            <a:chOff x="5337" y="1447360"/>
            <a:chExt cx="3640499" cy="3039457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EEAC66F-3A33-4FB1-A52B-B250A0FE2295}"/>
                </a:ext>
              </a:extLst>
            </p:cNvPr>
            <p:cNvSpPr/>
            <p:nvPr/>
          </p:nvSpPr>
          <p:spPr>
            <a:xfrm>
              <a:off x="5337" y="1447360"/>
              <a:ext cx="3640499" cy="303945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0760335D-5D2F-4A98-A46F-BBB2DD371880}"/>
                </a:ext>
              </a:extLst>
            </p:cNvPr>
            <p:cNvSpPr txBox="1"/>
            <p:nvPr/>
          </p:nvSpPr>
          <p:spPr>
            <a:xfrm>
              <a:off x="5337" y="1447360"/>
              <a:ext cx="3640499" cy="3039457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dirty="0"/>
                <a:t>Todos los participantes deben revisar el documento de diseño y el prototipo.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EEBD1AE4-78E3-4AE7-8D3D-9745BB352AFC}"/>
              </a:ext>
            </a:extLst>
          </p:cNvPr>
          <p:cNvGrpSpPr/>
          <p:nvPr/>
        </p:nvGrpSpPr>
        <p:grpSpPr>
          <a:xfrm>
            <a:off x="4791856" y="4402189"/>
            <a:ext cx="3816424" cy="1921395"/>
            <a:chOff x="0" y="1447360"/>
            <a:chExt cx="5466087" cy="3039457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8C230FF5-870D-4702-8811-DC1E97C3BE11}"/>
                </a:ext>
              </a:extLst>
            </p:cNvPr>
            <p:cNvSpPr/>
            <p:nvPr/>
          </p:nvSpPr>
          <p:spPr>
            <a:xfrm>
              <a:off x="0" y="1447360"/>
              <a:ext cx="5466087" cy="303945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CE977296-0394-4DC7-BF63-E233827F6DFE}"/>
                </a:ext>
              </a:extLst>
            </p:cNvPr>
            <p:cNvSpPr txBox="1"/>
            <p:nvPr/>
          </p:nvSpPr>
          <p:spPr>
            <a:xfrm>
              <a:off x="0" y="1447360"/>
              <a:ext cx="5466087" cy="303945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dirty="0"/>
                <a:t>Presentar los resultados al promotor ejecutivo, incluyendo el resumen de la sesión de diseño, el diseño JAD, las fechas de implementación preliminares y el estado actual del proyecto.</a:t>
              </a: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2458FCD-8353-40AB-89DC-309DABB31B7F}"/>
              </a:ext>
            </a:extLst>
          </p:cNvPr>
          <p:cNvGrpSpPr/>
          <p:nvPr/>
        </p:nvGrpSpPr>
        <p:grpSpPr>
          <a:xfrm>
            <a:off x="646126" y="2264904"/>
            <a:ext cx="3268740" cy="1302510"/>
            <a:chOff x="1334" y="1447358"/>
            <a:chExt cx="2185901" cy="3039459"/>
          </a:xfrm>
        </p:grpSpPr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2E264CFF-3F71-41BC-A0E0-F9492257BD23}"/>
                </a:ext>
              </a:extLst>
            </p:cNvPr>
            <p:cNvSpPr/>
            <p:nvPr/>
          </p:nvSpPr>
          <p:spPr>
            <a:xfrm>
              <a:off x="1334" y="1447360"/>
              <a:ext cx="2185901" cy="3039457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7B08C05C-B1D4-4278-944D-12747C8B8BCF}"/>
                </a:ext>
              </a:extLst>
            </p:cNvPr>
            <p:cNvSpPr txBox="1"/>
            <p:nvPr/>
          </p:nvSpPr>
          <p:spPr>
            <a:xfrm>
              <a:off x="1334" y="1447358"/>
              <a:ext cx="2185901" cy="3039457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dirty="0"/>
                <a:t>Actividades que son importantes de documentar: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025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86820E5-1381-45FE-8881-AB483528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260648"/>
            <a:ext cx="4032448" cy="838200"/>
          </a:xfrm>
        </p:spPr>
        <p:txBody>
          <a:bodyPr>
            <a:normAutofit fontScale="90000"/>
          </a:bodyPr>
          <a:lstStyle/>
          <a:p>
            <a:r>
              <a:rPr lang="es-CL" dirty="0"/>
              <a:t>Problemas comunes.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B161FA-6FDA-4C3E-A4FA-CAA8C651F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277" y="1268760"/>
            <a:ext cx="3276599" cy="1371600"/>
          </a:xfrm>
        </p:spPr>
        <p:txBody>
          <a:bodyPr/>
          <a:lstStyle/>
          <a:p>
            <a:pPr algn="ctr"/>
            <a:r>
              <a:rPr lang="es-CL" dirty="0"/>
              <a:t>En específico hay problemas con las sesiones. 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3FD54408-D46C-429F-B809-BC55E7C15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683234"/>
              </p:ext>
            </p:extLst>
          </p:nvPr>
        </p:nvGraphicFramePr>
        <p:xfrm>
          <a:off x="5181601" y="838200"/>
          <a:ext cx="6172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155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86820E5-1381-45FE-8881-AB483528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590800"/>
            <a:ext cx="4032448" cy="1924050"/>
          </a:xfrm>
        </p:spPr>
        <p:txBody>
          <a:bodyPr/>
          <a:lstStyle/>
          <a:p>
            <a:r>
              <a:rPr lang="es-CL" dirty="0"/>
              <a:t>Gestión de riesgos.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B161FA-6FDA-4C3E-A4FA-CAA8C651F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L" dirty="0"/>
              <a:t>Problemas principales.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3FD54408-D46C-429F-B809-BC55E7C15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315979"/>
              </p:ext>
            </p:extLst>
          </p:nvPr>
        </p:nvGraphicFramePr>
        <p:xfrm>
          <a:off x="5181601" y="404664"/>
          <a:ext cx="6675040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447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86820E5-1381-45FE-8881-AB483528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2590800"/>
            <a:ext cx="4032448" cy="1924050"/>
          </a:xfrm>
        </p:spPr>
        <p:txBody>
          <a:bodyPr/>
          <a:lstStyle/>
          <a:p>
            <a:r>
              <a:rPr lang="es-CL" dirty="0"/>
              <a:t>Gestión de riesgos.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B161FA-6FDA-4C3E-A4FA-CAA8C651F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L" dirty="0"/>
              <a:t>Problemas principales.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3FD54408-D46C-429F-B809-BC55E7C15A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11825" y="332656"/>
          <a:ext cx="7344817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46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86820E5-1381-45FE-8881-AB483528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959" y="835395"/>
            <a:ext cx="4032448" cy="1924050"/>
          </a:xfrm>
        </p:spPr>
        <p:txBody>
          <a:bodyPr/>
          <a:lstStyle/>
          <a:p>
            <a:r>
              <a:rPr lang="es-CL" dirty="0"/>
              <a:t>Claves para el éxito.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3FD54408-D46C-429F-B809-BC55E7C15A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11825" y="332656"/>
          <a:ext cx="7344817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BDAABD3C-C611-447F-95ED-BFB3DBC24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9463" y="2996952"/>
            <a:ext cx="3779440" cy="137160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s-CL" dirty="0"/>
              <a:t>Para obtener el éxito al utilizar JAD la primera vez, utilícelo en un proyecto que normalmente llevaría 12 a 18 meses de esfuerzo al personal, en un área que conozcan bien y no sea polémica.</a:t>
            </a:r>
          </a:p>
        </p:txBody>
      </p:sp>
    </p:spTree>
    <p:extLst>
      <p:ext uri="{BB962C8B-B14F-4D97-AF65-F5344CB8AC3E}">
        <p14:creationId xmlns:p14="http://schemas.microsoft.com/office/powerpoint/2010/main" val="338605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86820E5-1381-45FE-8881-AB483528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Claves para </a:t>
            </a:r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éxito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3FD54408-D46C-429F-B809-BC55E7C15A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849238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32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11D542-E66D-CFB7-FF52-77B38310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QFD (Quality function deployment)</a:t>
            </a:r>
          </a:p>
        </p:txBody>
      </p:sp>
      <p:pic>
        <p:nvPicPr>
          <p:cNvPr id="5" name="Picture 4" descr="Cajas de cartón en cinta transportadora">
            <a:extLst>
              <a:ext uri="{FF2B5EF4-FFF2-40B4-BE49-F238E27FC236}">
                <a16:creationId xmlns:a16="http://schemas.microsoft.com/office/drawing/2014/main" id="{9C2A6075-865E-DF02-0415-AD4C1BD011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84" r="22636" b="-1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AD76F8F0-2D27-ACCB-DEE8-E5918FCEFA7A}"/>
              </a:ext>
            </a:extLst>
          </p:cNvPr>
          <p:cNvSpPr txBox="1"/>
          <p:nvPr/>
        </p:nvSpPr>
        <p:spPr>
          <a:xfrm>
            <a:off x="5172074" y="2108201"/>
            <a:ext cx="5983606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 un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enfoque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sistemático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diseño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desarrollo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productos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servicios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logra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medio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equipos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interdisciplinarios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que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traducen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requerimientos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acciones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relevantes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empresa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etapa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proceso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desarrollo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30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354DE1-60C7-32E8-4ED5-E14A647F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/>
              <a:t>MoSCoW</a:t>
            </a:r>
            <a:endParaRPr 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96E080E6-3372-B867-6D58-23EC89E97C25}"/>
              </a:ext>
            </a:extLst>
          </p:cNvPr>
          <p:cNvSpPr txBox="1"/>
          <p:nvPr/>
        </p:nvSpPr>
        <p:spPr>
          <a:xfrm>
            <a:off x="4428565" y="643466"/>
            <a:ext cx="6818427" cy="547046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MoSCoW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es un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acrónimo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cuyas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siglas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en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inglés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significan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: </a:t>
            </a:r>
            <a:r>
              <a:rPr lang="en-US" sz="2000" b="1" i="0" dirty="0">
                <a:solidFill>
                  <a:srgbClr val="FF0000"/>
                </a:solidFill>
                <a:effectLst/>
              </a:rPr>
              <a:t>Must have, Should have, Could have, and Would like 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but won’t get. Como se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puede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observar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esta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clasificación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no se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trata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simplemente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de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poner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un valor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numérico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a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cada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uno de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los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requerimientos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/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historias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de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usuario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,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si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no que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aporta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un valor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semántico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de lo que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realmente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es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importante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167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2549-C1D5-761F-7ADC-391CCD6E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Preguntas a las que responde el QFD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E39F83C-AC6A-CAA3-2138-8997C265ADCC}"/>
              </a:ext>
            </a:extLst>
          </p:cNvPr>
          <p:cNvSpPr txBox="1"/>
          <p:nvPr/>
        </p:nvSpPr>
        <p:spPr>
          <a:xfrm>
            <a:off x="772160" y="2143760"/>
            <a:ext cx="10789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0" hangingPunct="0">
              <a:buFontTx/>
              <a:buChar char="•"/>
            </a:pPr>
            <a:r>
              <a:rPr lang="es-ES" sz="1800" dirty="0">
                <a:cs typeface="Times New Roman" pitchFamily="18" charset="0"/>
              </a:rPr>
              <a:t>¿Qué quiere el cliente?</a:t>
            </a:r>
          </a:p>
          <a:p>
            <a:pPr lvl="1" eaLnBrk="0" hangingPunct="0">
              <a:buFontTx/>
              <a:buChar char="•"/>
            </a:pPr>
            <a:endParaRPr lang="es-MX" sz="1800" dirty="0">
              <a:cs typeface="Times New Roman" pitchFamily="18" charset="0"/>
            </a:endParaRPr>
          </a:p>
          <a:p>
            <a:pPr lvl="1" eaLnBrk="0" hangingPunct="0">
              <a:buFontTx/>
              <a:buChar char="•"/>
            </a:pPr>
            <a:r>
              <a:rPr lang="es-ES" sz="1800" dirty="0">
                <a:cs typeface="Times New Roman" pitchFamily="18" charset="0"/>
              </a:rPr>
              <a:t>¿Todos son igualmente importantes?</a:t>
            </a:r>
          </a:p>
          <a:p>
            <a:pPr lvl="1" eaLnBrk="0" hangingPunct="0">
              <a:buFontTx/>
              <a:buChar char="•"/>
            </a:pPr>
            <a:endParaRPr lang="es-MX" sz="1800" dirty="0">
              <a:cs typeface="Times New Roman" pitchFamily="18" charset="0"/>
            </a:endParaRPr>
          </a:p>
          <a:p>
            <a:pPr lvl="1" eaLnBrk="0" hangingPunct="0">
              <a:buFontTx/>
              <a:buChar char="•"/>
            </a:pPr>
            <a:r>
              <a:rPr lang="es-ES" sz="1800" dirty="0">
                <a:cs typeface="Times New Roman" pitchFamily="18" charset="0"/>
              </a:rPr>
              <a:t>¿Necesita percibirse la entrega en campo con una ventaja competitiva?</a:t>
            </a:r>
          </a:p>
          <a:p>
            <a:pPr lvl="1" eaLnBrk="0" hangingPunct="0">
              <a:buFontTx/>
              <a:buChar char="•"/>
            </a:pPr>
            <a:endParaRPr lang="es-MX" sz="1800" dirty="0">
              <a:cs typeface="Times New Roman" pitchFamily="18" charset="0"/>
            </a:endParaRPr>
          </a:p>
          <a:p>
            <a:pPr lvl="1" eaLnBrk="0" hangingPunct="0">
              <a:buFontTx/>
              <a:buChar char="•"/>
            </a:pPr>
            <a:r>
              <a:rPr lang="es-ES" sz="1800" dirty="0">
                <a:cs typeface="Times New Roman" pitchFamily="18" charset="0"/>
              </a:rPr>
              <a:t>¿Cómo pueden afectarnos los productos y servicios?</a:t>
            </a:r>
          </a:p>
          <a:p>
            <a:pPr lvl="1" eaLnBrk="0" hangingPunct="0">
              <a:buFontTx/>
              <a:buChar char="•"/>
            </a:pPr>
            <a:endParaRPr lang="es-MX" sz="1800" dirty="0">
              <a:cs typeface="Times New Roman" pitchFamily="18" charset="0"/>
            </a:endParaRPr>
          </a:p>
          <a:p>
            <a:pPr lvl="1" eaLnBrk="0" hangingPunct="0">
              <a:buFontTx/>
              <a:buChar char="•"/>
            </a:pPr>
            <a:r>
              <a:rPr lang="es-ES" sz="1800" dirty="0">
                <a:cs typeface="Times New Roman" pitchFamily="18" charset="0"/>
              </a:rPr>
              <a:t>¿Cómo afectan las decisiones de ingeniería (La percepción del cliente)?</a:t>
            </a:r>
          </a:p>
          <a:p>
            <a:pPr lvl="1" eaLnBrk="0" hangingPunct="0">
              <a:buFontTx/>
              <a:buChar char="•"/>
            </a:pPr>
            <a:endParaRPr lang="es-MX" sz="1800" dirty="0">
              <a:cs typeface="Times New Roman" pitchFamily="18" charset="0"/>
            </a:endParaRPr>
          </a:p>
          <a:p>
            <a:pPr lvl="1" eaLnBrk="0" hangingPunct="0">
              <a:buFontTx/>
              <a:buChar char="•"/>
            </a:pPr>
            <a:r>
              <a:rPr lang="es-ES" sz="1800" dirty="0">
                <a:cs typeface="Times New Roman" pitchFamily="18" charset="0"/>
              </a:rPr>
              <a:t>¿Cómo afectan los cambios de ingeniería u otras técnicas descritas?</a:t>
            </a:r>
          </a:p>
          <a:p>
            <a:pPr lvl="1" eaLnBrk="0" hangingPunct="0">
              <a:buFontTx/>
              <a:buChar char="•"/>
            </a:pPr>
            <a:endParaRPr lang="es-MX" sz="1800" dirty="0">
              <a:cs typeface="Times New Roman" pitchFamily="18" charset="0"/>
            </a:endParaRPr>
          </a:p>
          <a:p>
            <a:pPr lvl="1" eaLnBrk="0" hangingPunct="0">
              <a:buFontTx/>
              <a:buChar char="•"/>
            </a:pPr>
            <a:r>
              <a:rPr lang="es-ES" sz="1800" dirty="0">
                <a:cs typeface="Times New Roman" pitchFamily="18" charset="0"/>
              </a:rPr>
              <a:t>¿Cuál es la relación para  el despiece de partes, planeación del proceso y planeación de la producción?</a:t>
            </a:r>
            <a:endParaRPr lang="es-MX" sz="1800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011976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6D48E-DD96-5A46-02A5-6EDEAC9D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¿Qué es el cliente?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3C098C5-0DCF-6591-2354-06A43BC76091}"/>
              </a:ext>
            </a:extLst>
          </p:cNvPr>
          <p:cNvSpPr txBox="1"/>
          <p:nvPr/>
        </p:nvSpPr>
        <p:spPr>
          <a:xfrm>
            <a:off x="955040" y="2357120"/>
            <a:ext cx="108305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hangingPunct="0">
              <a:buFontTx/>
              <a:buAutoNum type="arabicPeriod"/>
            </a:pPr>
            <a:r>
              <a:rPr lang="es-ES" sz="2200" b="1" dirty="0">
                <a:cs typeface="Times New Roman" pitchFamily="18" charset="0"/>
              </a:rPr>
              <a:t>Identificación de clientes:</a:t>
            </a:r>
          </a:p>
          <a:p>
            <a:pPr algn="just" eaLnBrk="0" hangingPunct="0"/>
            <a:endParaRPr lang="es-MX" sz="2000" b="1" dirty="0"/>
          </a:p>
          <a:p>
            <a:pPr lvl="1" algn="just" eaLnBrk="0" hangingPunct="0">
              <a:buFontTx/>
              <a:buAutoNum type="arabicPeriod"/>
            </a:pPr>
            <a:r>
              <a:rPr lang="es-ES" sz="2000" dirty="0">
                <a:cs typeface="Times New Roman" pitchFamily="18" charset="0"/>
              </a:rPr>
              <a:t>1 Internos o externos</a:t>
            </a:r>
            <a:endParaRPr lang="es-MX" sz="2000" dirty="0">
              <a:cs typeface="Times New Roman" pitchFamily="18" charset="0"/>
            </a:endParaRPr>
          </a:p>
          <a:p>
            <a:pPr lvl="1" algn="just" eaLnBrk="0" hangingPunct="0"/>
            <a:r>
              <a:rPr lang="es-ES" sz="2000" dirty="0">
                <a:cs typeface="Times New Roman" pitchFamily="18" charset="0"/>
              </a:rPr>
              <a:t>1.2 Distribuidores y competidores</a:t>
            </a:r>
            <a:endParaRPr lang="es-MX" sz="2000" dirty="0">
              <a:cs typeface="Times New Roman" pitchFamily="18" charset="0"/>
            </a:endParaRPr>
          </a:p>
          <a:p>
            <a:pPr lvl="1" algn="just" eaLnBrk="0" hangingPunct="0"/>
            <a:r>
              <a:rPr lang="es-ES" sz="2000" dirty="0">
                <a:cs typeface="Times New Roman" pitchFamily="18" charset="0"/>
              </a:rPr>
              <a:t>1.3 Dentro de la planta y usuarios</a:t>
            </a:r>
            <a:endParaRPr lang="es-MX" sz="2000" dirty="0"/>
          </a:p>
          <a:p>
            <a:pPr algn="just" eaLnBrk="0" hangingPunct="0"/>
            <a:r>
              <a:rPr lang="es-ES" sz="2000" dirty="0">
                <a:cs typeface="Times New Roman" pitchFamily="18" charset="0"/>
              </a:rPr>
              <a:t>              a ¿Quién adquiere el producto?</a:t>
            </a:r>
            <a:endParaRPr lang="es-MX" sz="2000" dirty="0"/>
          </a:p>
          <a:p>
            <a:pPr algn="just" eaLnBrk="0" hangingPunct="0"/>
            <a:r>
              <a:rPr lang="es-ES" sz="2000" dirty="0">
                <a:cs typeface="Times New Roman" pitchFamily="18" charset="0"/>
              </a:rPr>
              <a:t>              b ¿Quién adquiere antes el producto?</a:t>
            </a:r>
            <a:endParaRPr lang="es-MX" sz="2000" dirty="0"/>
          </a:p>
          <a:p>
            <a:pPr algn="just" eaLnBrk="0" hangingPunct="0"/>
            <a:r>
              <a:rPr lang="es-ES" sz="2000" dirty="0">
                <a:cs typeface="Times New Roman" pitchFamily="18" charset="0"/>
              </a:rPr>
              <a:t>              c ¿Hacia qué mercado se desea orientarse?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182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5F300-1567-E7C1-C0FB-887BD0ABB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Requerimientos del cliente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C81966A-2227-BC84-066F-F647F1915A31}"/>
              </a:ext>
            </a:extLst>
          </p:cNvPr>
          <p:cNvSpPr txBox="1"/>
          <p:nvPr/>
        </p:nvSpPr>
        <p:spPr>
          <a:xfrm>
            <a:off x="905256" y="2231136"/>
            <a:ext cx="10469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Modelo KANO(</a:t>
            </a:r>
            <a:r>
              <a:rPr lang="es-CR" b="0" i="0" dirty="0">
                <a:solidFill>
                  <a:srgbClr val="213343"/>
                </a:solidFill>
                <a:effectLst/>
                <a:latin typeface="Lexend Deca"/>
              </a:rPr>
              <a:t>método de análisis que se encarga de la relación que existe entre las características o funciones de un producto y el nivel de satisfacción que estas proporcionan a los clientes)</a:t>
            </a:r>
            <a:endParaRPr lang="es-C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3A2B5B5-EE82-5BD3-25A1-1B96AD470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2912" t="6754" r="25275"/>
          <a:stretch>
            <a:fillRect/>
          </a:stretch>
        </p:blipFill>
        <p:spPr bwMode="auto">
          <a:xfrm>
            <a:off x="3583328" y="3027004"/>
            <a:ext cx="4752528" cy="2979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6397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24700-BF75-3CDC-B4EE-E2AC0497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Voz del cliente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5DBAFC1-A80F-47C6-0A0C-230266CE86BB}"/>
              </a:ext>
            </a:extLst>
          </p:cNvPr>
          <p:cNvSpPr txBox="1"/>
          <p:nvPr/>
        </p:nvSpPr>
        <p:spPr>
          <a:xfrm>
            <a:off x="1307592" y="2423160"/>
            <a:ext cx="9765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 eaLnBrk="0" hangingPunct="0">
              <a:buFontTx/>
              <a:buChar char="•"/>
              <a:tabLst>
                <a:tab pos="914400" algn="l"/>
              </a:tabLst>
            </a:pPr>
            <a:r>
              <a:rPr lang="es-ES" sz="1800" dirty="0">
                <a:cs typeface="Times New Roman" pitchFamily="18" charset="0"/>
              </a:rPr>
              <a:t>Investigación de mercados</a:t>
            </a:r>
            <a:endParaRPr lang="es-MX" sz="1800" dirty="0"/>
          </a:p>
          <a:p>
            <a:pPr lvl="1" algn="just" eaLnBrk="0" hangingPunct="0">
              <a:buFontTx/>
              <a:buChar char="•"/>
              <a:tabLst>
                <a:tab pos="914400" algn="l"/>
              </a:tabLst>
            </a:pPr>
            <a:r>
              <a:rPr lang="es-ES" sz="1800" dirty="0">
                <a:cs typeface="Times New Roman" pitchFamily="18" charset="0"/>
              </a:rPr>
              <a:t>Grupos de enfoque</a:t>
            </a:r>
            <a:endParaRPr lang="es-MX" sz="1800" dirty="0"/>
          </a:p>
          <a:p>
            <a:pPr lvl="1" algn="just" eaLnBrk="0" hangingPunct="0">
              <a:buFontTx/>
              <a:buChar char="•"/>
              <a:tabLst>
                <a:tab pos="914400" algn="l"/>
              </a:tabLst>
            </a:pPr>
            <a:r>
              <a:rPr lang="es-ES" sz="1800" dirty="0">
                <a:cs typeface="Times New Roman" pitchFamily="18" charset="0"/>
              </a:rPr>
              <a:t>Personas conocedoras (Grupo de expertos)</a:t>
            </a:r>
            <a:endParaRPr lang="es-MX" sz="1800" dirty="0"/>
          </a:p>
          <a:p>
            <a:pPr lvl="1" algn="just" eaLnBrk="0" hangingPunct="0">
              <a:tabLst>
                <a:tab pos="914400" algn="l"/>
              </a:tabLst>
            </a:pPr>
            <a:endParaRPr lang="es-ES" sz="1800" dirty="0">
              <a:cs typeface="Times New Roman" pitchFamily="18" charset="0"/>
            </a:endParaRPr>
          </a:p>
          <a:p>
            <a:pPr lvl="1" algn="just" eaLnBrk="0" hangingPunct="0">
              <a:tabLst>
                <a:tab pos="914400" algn="l"/>
              </a:tabLst>
            </a:pPr>
            <a:r>
              <a:rPr lang="es-ES" sz="1800" dirty="0">
                <a:cs typeface="Times New Roman" pitchFamily="18" charset="0"/>
              </a:rPr>
              <a:t>Limitaciones:</a:t>
            </a:r>
            <a:endParaRPr lang="es-MX" sz="1800" dirty="0"/>
          </a:p>
          <a:p>
            <a:pPr lvl="1" algn="just" eaLnBrk="0" hangingPunct="0">
              <a:buFontTx/>
              <a:buChar char="•"/>
              <a:tabLst>
                <a:tab pos="914400" algn="l"/>
              </a:tabLst>
            </a:pPr>
            <a:r>
              <a:rPr lang="es-ES" sz="1800" dirty="0">
                <a:cs typeface="Times New Roman" pitchFamily="18" charset="0"/>
              </a:rPr>
              <a:t>No es posible escucharlos a todos</a:t>
            </a:r>
            <a:endParaRPr lang="es-MX" sz="1800" dirty="0"/>
          </a:p>
          <a:p>
            <a:pPr lvl="1" algn="just" eaLnBrk="0" hangingPunct="0">
              <a:buFontTx/>
              <a:buChar char="•"/>
              <a:tabLst>
                <a:tab pos="914400" algn="l"/>
              </a:tabLst>
            </a:pPr>
            <a:r>
              <a:rPr lang="es-ES" sz="1800" dirty="0">
                <a:cs typeface="Times New Roman" pitchFamily="18" charset="0"/>
              </a:rPr>
              <a:t>No lo dicen todo</a:t>
            </a:r>
            <a:endParaRPr lang="es-MX" sz="1800" dirty="0"/>
          </a:p>
          <a:p>
            <a:pPr lvl="1" algn="just" eaLnBrk="0" hangingPunct="0">
              <a:buFontTx/>
              <a:buChar char="•"/>
              <a:tabLst>
                <a:tab pos="914400" algn="l"/>
              </a:tabLst>
            </a:pPr>
            <a:r>
              <a:rPr lang="es-ES" sz="1800" dirty="0">
                <a:cs typeface="Times New Roman" pitchFamily="18" charset="0"/>
              </a:rPr>
              <a:t>No saben y desordena a quien lo escucha</a:t>
            </a:r>
            <a:endParaRPr lang="es-ES" sz="1800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359347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CFFA7-9A3F-110D-0DC5-500E3274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Metodologías(CASA DE LA CALIDAD)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B58F587-38DF-74D4-ACBE-19443EEBA8AD}"/>
              </a:ext>
            </a:extLst>
          </p:cNvPr>
          <p:cNvSpPr txBox="1"/>
          <p:nvPr/>
        </p:nvSpPr>
        <p:spPr>
          <a:xfrm>
            <a:off x="804672" y="2322576"/>
            <a:ext cx="103510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b="1" dirty="0"/>
              <a:t>Casa de la calidad:</a:t>
            </a:r>
          </a:p>
          <a:p>
            <a:endParaRPr lang="es-ES" sz="1800" dirty="0"/>
          </a:p>
          <a:p>
            <a:r>
              <a:rPr lang="es-ES" sz="1800" dirty="0"/>
              <a:t>Es una herramienta  que puede mejorar el procedimiento de operación.</a:t>
            </a:r>
            <a:endParaRPr lang="es-MX" sz="1800" dirty="0"/>
          </a:p>
          <a:p>
            <a:endParaRPr lang="es-CR" dirty="0"/>
          </a:p>
          <a:p>
            <a:r>
              <a:rPr lang="es-CR" dirty="0"/>
              <a:t>¿Qué es la casa de la calidad? </a:t>
            </a:r>
          </a:p>
          <a:p>
            <a:endParaRPr lang="es-CR" dirty="0"/>
          </a:p>
          <a:p>
            <a:r>
              <a:rPr lang="es-ES" sz="1800" dirty="0">
                <a:cs typeface="Times New Roman" pitchFamily="18" charset="0"/>
              </a:rPr>
              <a:t>Es un grupo de matrices que organizan el conocimiento de una empresa respecto a las exigencias de los clientes y características del producto.</a:t>
            </a:r>
            <a:r>
              <a:rPr lang="es-MX" sz="1800" dirty="0"/>
              <a:t> 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84716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FE2B76-ACC2-6D2E-36A6-6C76A2358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t="2895" r="14037" b="4280"/>
          <a:stretch>
            <a:fillRect/>
          </a:stretch>
        </p:blipFill>
        <p:spPr bwMode="auto">
          <a:xfrm>
            <a:off x="2587808" y="418384"/>
            <a:ext cx="6620541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4548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2B696-EEA0-ADC0-C6F8-BA9B8181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Pasos que integra la casa de la calidad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F5AD118-5269-E916-E902-80495A2C390F}"/>
              </a:ext>
            </a:extLst>
          </p:cNvPr>
          <p:cNvSpPr txBox="1"/>
          <p:nvPr/>
        </p:nvSpPr>
        <p:spPr>
          <a:xfrm>
            <a:off x="914400" y="2286000"/>
            <a:ext cx="104343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0" hangingPunct="0">
              <a:buFontTx/>
              <a:buAutoNum type="arabicPeriod"/>
              <a:tabLst>
                <a:tab pos="1857375" algn="l"/>
              </a:tabLst>
            </a:pPr>
            <a:r>
              <a:rPr lang="es-ES" sz="1800" dirty="0">
                <a:cs typeface="Times New Roman" pitchFamily="18" charset="0"/>
              </a:rPr>
              <a:t>Requerimientos del cliente</a:t>
            </a:r>
            <a:endParaRPr lang="es-MX" sz="1800" dirty="0">
              <a:cs typeface="Times New Roman" pitchFamily="18" charset="0"/>
            </a:endParaRPr>
          </a:p>
          <a:p>
            <a:pPr lvl="1" eaLnBrk="0" hangingPunct="0">
              <a:buFontTx/>
              <a:buAutoNum type="arabicPeriod"/>
              <a:tabLst>
                <a:tab pos="1857375" algn="l"/>
              </a:tabLst>
            </a:pPr>
            <a:r>
              <a:rPr lang="es-ES" sz="1800" dirty="0">
                <a:cs typeface="Times New Roman" pitchFamily="18" charset="0"/>
              </a:rPr>
              <a:t>Prioridades del cliente</a:t>
            </a:r>
            <a:endParaRPr lang="es-MX" sz="1800" dirty="0">
              <a:cs typeface="Times New Roman" pitchFamily="18" charset="0"/>
            </a:endParaRPr>
          </a:p>
          <a:p>
            <a:pPr lvl="1" eaLnBrk="0" hangingPunct="0">
              <a:buFontTx/>
              <a:buAutoNum type="arabicPeriod"/>
              <a:tabLst>
                <a:tab pos="1857375" algn="l"/>
              </a:tabLst>
            </a:pPr>
            <a:r>
              <a:rPr lang="es-ES" sz="1800" dirty="0">
                <a:cs typeface="Times New Roman" pitchFamily="18" charset="0"/>
              </a:rPr>
              <a:t>Evaluación del cliente</a:t>
            </a:r>
            <a:endParaRPr lang="es-MX" sz="1800" dirty="0">
              <a:cs typeface="Times New Roman" pitchFamily="18" charset="0"/>
            </a:endParaRPr>
          </a:p>
          <a:p>
            <a:pPr lvl="1" eaLnBrk="0" hangingPunct="0">
              <a:buFontTx/>
              <a:buAutoNum type="arabicPeriod"/>
              <a:tabLst>
                <a:tab pos="1857375" algn="l"/>
              </a:tabLst>
            </a:pPr>
            <a:r>
              <a:rPr lang="es-ES" sz="1800" dirty="0">
                <a:cs typeface="Times New Roman" pitchFamily="18" charset="0"/>
              </a:rPr>
              <a:t>Requerimientos del cliente</a:t>
            </a:r>
            <a:endParaRPr lang="es-MX" sz="1800" dirty="0">
              <a:cs typeface="Times New Roman" pitchFamily="18" charset="0"/>
            </a:endParaRPr>
          </a:p>
          <a:p>
            <a:pPr lvl="1" eaLnBrk="0" hangingPunct="0">
              <a:buFontTx/>
              <a:buAutoNum type="arabicPeriod"/>
              <a:tabLst>
                <a:tab pos="1857375" algn="l"/>
              </a:tabLst>
            </a:pPr>
            <a:r>
              <a:rPr lang="es-ES" sz="1800" dirty="0">
                <a:cs typeface="Times New Roman" pitchFamily="18" charset="0"/>
              </a:rPr>
              <a:t>Matriz de relación</a:t>
            </a:r>
            <a:endParaRPr lang="es-MX" sz="1800" dirty="0">
              <a:cs typeface="Times New Roman" pitchFamily="18" charset="0"/>
            </a:endParaRPr>
          </a:p>
          <a:p>
            <a:pPr lvl="1" eaLnBrk="0" hangingPunct="0">
              <a:buFontTx/>
              <a:buAutoNum type="arabicPeriod"/>
              <a:tabLst>
                <a:tab pos="1857375" algn="l"/>
              </a:tabLst>
            </a:pPr>
            <a:r>
              <a:rPr lang="es-ES" sz="1800" dirty="0">
                <a:cs typeface="Times New Roman" pitchFamily="18" charset="0"/>
              </a:rPr>
              <a:t>Evaluación de importancia</a:t>
            </a:r>
            <a:endParaRPr lang="es-MX" sz="1800" dirty="0">
              <a:cs typeface="Times New Roman" pitchFamily="18" charset="0"/>
            </a:endParaRPr>
          </a:p>
          <a:p>
            <a:pPr lvl="1" eaLnBrk="0" hangingPunct="0">
              <a:buFontTx/>
              <a:buAutoNum type="arabicPeriod"/>
              <a:tabLst>
                <a:tab pos="1857375" algn="l"/>
              </a:tabLst>
            </a:pPr>
            <a:r>
              <a:rPr lang="es-ES" sz="1800" dirty="0">
                <a:cs typeface="Times New Roman" pitchFamily="18" charset="0"/>
              </a:rPr>
              <a:t>Evaluación de ingeniería</a:t>
            </a:r>
            <a:endParaRPr lang="es-MX" sz="1800" dirty="0">
              <a:cs typeface="Times New Roman" pitchFamily="18" charset="0"/>
            </a:endParaRPr>
          </a:p>
          <a:p>
            <a:pPr lvl="1" eaLnBrk="0" hangingPunct="0">
              <a:buFontTx/>
              <a:buAutoNum type="arabicPeriod"/>
              <a:tabLst>
                <a:tab pos="1857375" algn="l"/>
              </a:tabLst>
            </a:pPr>
            <a:r>
              <a:rPr lang="es-ES" sz="1800" dirty="0">
                <a:cs typeface="Times New Roman" pitchFamily="18" charset="0"/>
              </a:rPr>
              <a:t>Matriz de correlación</a:t>
            </a:r>
            <a:endParaRPr lang="es-MX" sz="1800" dirty="0">
              <a:cs typeface="Times New Roman" pitchFamily="18" charset="0"/>
            </a:endParaRPr>
          </a:p>
          <a:p>
            <a:pPr lvl="1" eaLnBrk="0" hangingPunct="0">
              <a:buFontTx/>
              <a:buAutoNum type="arabicPeriod"/>
              <a:tabLst>
                <a:tab pos="1857375" algn="l"/>
              </a:tabLst>
            </a:pPr>
            <a:r>
              <a:rPr lang="es-ES" sz="1800" dirty="0">
                <a:cs typeface="Times New Roman" pitchFamily="18" charset="0"/>
              </a:rPr>
              <a:t>Análisis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4193213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 Grupo">
            <a:extLst>
              <a:ext uri="{FF2B5EF4-FFF2-40B4-BE49-F238E27FC236}">
                <a16:creationId xmlns:a16="http://schemas.microsoft.com/office/drawing/2014/main" id="{EEEF123B-B78A-6B31-CF7B-1C50F32EF2F9}"/>
              </a:ext>
            </a:extLst>
          </p:cNvPr>
          <p:cNvGrpSpPr/>
          <p:nvPr/>
        </p:nvGrpSpPr>
        <p:grpSpPr>
          <a:xfrm>
            <a:off x="2039168" y="400942"/>
            <a:ext cx="7129463" cy="5544914"/>
            <a:chOff x="971550" y="260350"/>
            <a:chExt cx="7129463" cy="6048375"/>
          </a:xfrm>
        </p:grpSpPr>
        <p:pic>
          <p:nvPicPr>
            <p:cNvPr id="3" name="Picture 1">
              <a:extLst>
                <a:ext uri="{FF2B5EF4-FFF2-40B4-BE49-F238E27FC236}">
                  <a16:creationId xmlns:a16="http://schemas.microsoft.com/office/drawing/2014/main" id="{EFF5FBFF-AB32-879F-2498-526A7C5652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t="2895" r="14037" b="4280"/>
            <a:stretch>
              <a:fillRect/>
            </a:stretch>
          </p:blipFill>
          <p:spPr bwMode="auto">
            <a:xfrm>
              <a:off x="971550" y="260350"/>
              <a:ext cx="7129463" cy="6048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3 Rectángulo redondeado">
              <a:extLst>
                <a:ext uri="{FF2B5EF4-FFF2-40B4-BE49-F238E27FC236}">
                  <a16:creationId xmlns:a16="http://schemas.microsoft.com/office/drawing/2014/main" id="{48FDF992-659F-CF00-367A-FA4E496D2675}"/>
                </a:ext>
              </a:extLst>
            </p:cNvPr>
            <p:cNvSpPr/>
            <p:nvPr/>
          </p:nvSpPr>
          <p:spPr>
            <a:xfrm>
              <a:off x="4067944" y="1916832"/>
              <a:ext cx="2016224" cy="2880320"/>
            </a:xfrm>
            <a:prstGeom prst="roundRect">
              <a:avLst/>
            </a:prstGeom>
            <a:noFill/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130762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867824-269E-F103-59FC-7C32C12C4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/>
              <a:t>MATRICES DE CORRELACIÓN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4FB93CE0-F135-E666-3E30-FAFAE3DD8807}"/>
              </a:ext>
            </a:extLst>
          </p:cNvPr>
          <p:cNvSpPr txBox="1"/>
          <p:nvPr/>
        </p:nvSpPr>
        <p:spPr>
          <a:xfrm>
            <a:off x="858064" y="2639380"/>
            <a:ext cx="3205049" cy="32297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  <a:tabLst>
                <a:tab pos="1857375" algn="l"/>
              </a:tabLs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registra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relaciones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requerimientos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cliente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las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exigencias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diseño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matriz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Habitación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central) de la casa de 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calidad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  <a:tabLst>
                <a:tab pos="1857375" algn="l"/>
              </a:tabLst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relaciones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entre “QUÉ” 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“COMO”.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E4EF965-4B71-FFD6-D957-391F34BF4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r="46054"/>
          <a:stretch>
            <a:fillRect/>
          </a:stretch>
        </p:blipFill>
        <p:spPr bwMode="auto">
          <a:xfrm>
            <a:off x="4664973" y="643466"/>
            <a:ext cx="6869507" cy="5225621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205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38C12-A84A-7696-1E47-FA546C4B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BENEFICIOS DEL QFD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88C31DA-6537-D7E2-9C00-E9329AC0625E}"/>
              </a:ext>
            </a:extLst>
          </p:cNvPr>
          <p:cNvSpPr txBox="1"/>
          <p:nvPr/>
        </p:nvSpPr>
        <p:spPr>
          <a:xfrm>
            <a:off x="877824" y="2404872"/>
            <a:ext cx="103875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eaLnBrk="0" hangingPunct="0">
              <a:buFont typeface="+mj-lt"/>
              <a:buAutoNum type="arabicPeriod"/>
              <a:defRPr/>
            </a:pPr>
            <a:r>
              <a:rPr lang="es-ES" sz="1800" dirty="0">
                <a:cs typeface="Times New Roman" pitchFamily="18" charset="0"/>
              </a:rPr>
              <a:t>Mejora la satisfacción del cliente, aumenta la calidad del producto, menos costos, estarán a tiempo y mas cerca del cliente en primer lugar.</a:t>
            </a:r>
          </a:p>
          <a:p>
            <a:pPr marL="457200" indent="-457200" algn="just" eaLnBrk="0" hangingPunct="0">
              <a:buFont typeface="+mj-lt"/>
              <a:buAutoNum type="arabicPeriod"/>
              <a:defRPr/>
            </a:pPr>
            <a:endParaRPr lang="es-MX" sz="1800" dirty="0">
              <a:cs typeface="Times New Roman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  <a:defRPr/>
            </a:pPr>
            <a:r>
              <a:rPr lang="es-ES" sz="1800" dirty="0">
                <a:cs typeface="Times New Roman" pitchFamily="18" charset="0"/>
              </a:rPr>
              <a:t>Mejora de los ciclos de desarrollo de productos, dar resolución de cambios en el diseño más breves y reducción al mínimo de dificultad de (Comienzo) arranque.</a:t>
            </a:r>
          </a:p>
          <a:p>
            <a:pPr marL="457200" indent="-457200" algn="just" eaLnBrk="0" hangingPunct="0">
              <a:buFont typeface="+mj-lt"/>
              <a:buAutoNum type="arabicPeriod"/>
              <a:defRPr/>
            </a:pPr>
            <a:endParaRPr lang="es-MX" sz="1800" dirty="0">
              <a:cs typeface="Times New Roman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  <a:defRPr/>
            </a:pPr>
            <a:r>
              <a:rPr lang="es-ES" sz="1800" dirty="0">
                <a:cs typeface="Times New Roman" pitchFamily="18" charset="0"/>
              </a:rPr>
              <a:t>Transferencia interna del conocimiento debido al desarrollo de equipos interdisciplinarios, uso de un idioma común, pensamiento visual y conservación del conocimiento en un formato compacto.</a:t>
            </a:r>
          </a:p>
          <a:p>
            <a:pPr marL="457200" indent="-457200" algn="just" eaLnBrk="0" hangingPunct="0">
              <a:buFont typeface="+mj-lt"/>
              <a:buAutoNum type="arabicPeriod"/>
              <a:defRPr/>
            </a:pPr>
            <a:endParaRPr lang="es-MX" sz="1800" dirty="0"/>
          </a:p>
          <a:p>
            <a:pPr marL="457200" indent="-457200" algn="just" eaLnBrk="0" hangingPunct="0">
              <a:buFont typeface="+mj-lt"/>
              <a:buAutoNum type="arabicPeriod"/>
              <a:defRPr/>
            </a:pPr>
            <a:r>
              <a:rPr lang="es-ES" sz="1800" dirty="0">
                <a:cs typeface="Times New Roman" pitchFamily="18" charset="0"/>
              </a:rPr>
              <a:t>Seguridad de cumplir con la “voz del cliente” en procedimientos.</a:t>
            </a:r>
            <a:endParaRPr lang="es-MX" sz="18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42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481422-041B-403D-3B0F-605F70EAE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M - MUST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A6D976-8421-331E-5ADE-C10723E0A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1741997"/>
            <a:ext cx="6583227" cy="311057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8967" y="2246569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B5DB9919-1130-EEE0-1234-323A3813061F}"/>
              </a:ext>
            </a:extLst>
          </p:cNvPr>
          <p:cNvSpPr txBox="1"/>
          <p:nvPr/>
        </p:nvSpPr>
        <p:spPr>
          <a:xfrm>
            <a:off x="7859485" y="2407436"/>
            <a:ext cx="3690257" cy="34616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Se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tratan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de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requerimientos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totalmente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</a:t>
            </a:r>
            <a:r>
              <a:rPr lang="en-US" sz="2000" b="1" dirty="0" err="1">
                <a:solidFill>
                  <a:srgbClr val="FF0000"/>
                </a:solidFill>
                <a:effectLst/>
              </a:rPr>
              <a:t>imprescindibles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 que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tienen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que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estar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incluidos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ya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que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si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no se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llevan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a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cabo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el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proyecto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no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puede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salir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adelante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BDE551-930A-4FE1-8434-09824E3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336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D373B4-EFAE-9632-8C7B-45A30CF05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455" y="643538"/>
            <a:ext cx="8084189" cy="355704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6608A5-D8E1-3562-F1E2-F36D5D49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S-SHOULD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13D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BC5F59B4-C76D-9291-4522-C2273BC86366}"/>
              </a:ext>
            </a:extLst>
          </p:cNvPr>
          <p:cNvSpPr txBox="1"/>
          <p:nvPr/>
        </p:nvSpPr>
        <p:spPr>
          <a:xfrm>
            <a:off x="6064301" y="4905300"/>
            <a:ext cx="5493699" cy="1554485"/>
          </a:xfrm>
          <a:prstGeom prst="rect">
            <a:avLst/>
          </a:prstGeom>
        </p:spPr>
        <p:txBody>
          <a:bodyPr vert="horz" lIns="0" tIns="45720" rIns="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500" b="0" i="0" dirty="0">
                <a:solidFill>
                  <a:srgbClr val="FFFFFF"/>
                </a:solidFill>
                <a:effectLst/>
              </a:rPr>
              <a:t>Se </a:t>
            </a:r>
            <a:r>
              <a:rPr lang="en-US" sz="1500" b="0" i="0" dirty="0" err="1">
                <a:solidFill>
                  <a:srgbClr val="FFFFFF"/>
                </a:solidFill>
                <a:effectLst/>
              </a:rPr>
              <a:t>tratan</a:t>
            </a:r>
            <a:r>
              <a:rPr lang="en-US" sz="1500" b="0" i="0" dirty="0">
                <a:solidFill>
                  <a:srgbClr val="FFFFFF"/>
                </a:solidFill>
                <a:effectLst/>
              </a:rPr>
              <a:t> de </a:t>
            </a:r>
            <a:r>
              <a:rPr lang="en-US" sz="1500" b="0" i="0" dirty="0" err="1">
                <a:solidFill>
                  <a:srgbClr val="FFFFFF"/>
                </a:solidFill>
                <a:effectLst/>
              </a:rPr>
              <a:t>requirimientos</a:t>
            </a:r>
            <a:r>
              <a:rPr lang="en-US" sz="1500" b="0" i="0" dirty="0">
                <a:solidFill>
                  <a:srgbClr val="FFFFFF"/>
                </a:solidFill>
                <a:effectLst/>
              </a:rPr>
              <a:t> que </a:t>
            </a:r>
            <a:r>
              <a:rPr lang="en-US" sz="1500" b="0" i="0" dirty="0" err="1">
                <a:solidFill>
                  <a:srgbClr val="FFFFFF"/>
                </a:solidFill>
                <a:effectLst/>
              </a:rPr>
              <a:t>deberían</a:t>
            </a:r>
            <a:r>
              <a:rPr lang="en-US" sz="1500" b="0" i="0" dirty="0">
                <a:solidFill>
                  <a:srgbClr val="FFFFFF"/>
                </a:solidFill>
                <a:effectLst/>
              </a:rPr>
              <a:t> de </a:t>
            </a:r>
            <a:r>
              <a:rPr lang="en-US" sz="1500" b="0" i="0" dirty="0" err="1">
                <a:solidFill>
                  <a:srgbClr val="FFFFFF"/>
                </a:solidFill>
                <a:effectLst/>
              </a:rPr>
              <a:t>llevarse</a:t>
            </a:r>
            <a:r>
              <a:rPr lang="en-US" sz="1500" b="0" i="0" dirty="0">
                <a:solidFill>
                  <a:srgbClr val="FFFFFF"/>
                </a:solidFill>
                <a:effectLst/>
              </a:rPr>
              <a:t> a </a:t>
            </a:r>
            <a:r>
              <a:rPr lang="en-US" sz="1500" b="0" i="0" dirty="0" err="1">
                <a:solidFill>
                  <a:srgbClr val="FFFFFF"/>
                </a:solidFill>
                <a:effectLst/>
              </a:rPr>
              <a:t>cabo</a:t>
            </a:r>
            <a:r>
              <a:rPr lang="en-US" sz="15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b="0" i="0" dirty="0" err="1">
                <a:solidFill>
                  <a:srgbClr val="FFFFFF"/>
                </a:solidFill>
                <a:effectLst/>
              </a:rPr>
              <a:t>si</a:t>
            </a:r>
            <a:r>
              <a:rPr lang="en-US" sz="1500" b="0" i="0" dirty="0">
                <a:solidFill>
                  <a:srgbClr val="FFFFFF"/>
                </a:solidFill>
                <a:effectLst/>
              </a:rPr>
              <a:t> es </a:t>
            </a:r>
            <a:r>
              <a:rPr lang="en-US" sz="1500" b="0" i="0" dirty="0" err="1">
                <a:solidFill>
                  <a:srgbClr val="FFFFFF"/>
                </a:solidFill>
                <a:effectLst/>
              </a:rPr>
              <a:t>posible</a:t>
            </a:r>
            <a:r>
              <a:rPr lang="en-US" sz="1500" b="0" i="0" dirty="0">
                <a:solidFill>
                  <a:srgbClr val="FFFFFF"/>
                </a:solidFill>
                <a:effectLst/>
              </a:rPr>
              <a:t>, es </a:t>
            </a:r>
            <a:r>
              <a:rPr lang="en-US" sz="1500" b="0" i="0" dirty="0" err="1">
                <a:solidFill>
                  <a:srgbClr val="FFFFFF"/>
                </a:solidFill>
                <a:effectLst/>
              </a:rPr>
              <a:t>decir</a:t>
            </a:r>
            <a:r>
              <a:rPr lang="en-US" sz="1500" b="0" i="0" dirty="0">
                <a:solidFill>
                  <a:srgbClr val="FFFFFF"/>
                </a:solidFill>
                <a:effectLst/>
              </a:rPr>
              <a:t>, son </a:t>
            </a:r>
            <a:r>
              <a:rPr lang="en-US" sz="1500" b="0" i="0" dirty="0" err="1">
                <a:solidFill>
                  <a:srgbClr val="FFFFFF"/>
                </a:solidFill>
                <a:effectLst/>
              </a:rPr>
              <a:t>requerimientos</a:t>
            </a:r>
            <a:r>
              <a:rPr lang="en-US" sz="1500" b="0" i="0" dirty="0">
                <a:solidFill>
                  <a:srgbClr val="FFFFFF"/>
                </a:solidFill>
                <a:effectLst/>
              </a:rPr>
              <a:t> </a:t>
            </a:r>
            <a:r>
              <a:rPr lang="en-US" b="1" dirty="0" err="1">
                <a:solidFill>
                  <a:srgbClr val="FF0000"/>
                </a:solidFill>
                <a:effectLst/>
              </a:rPr>
              <a:t>importantes</a:t>
            </a:r>
            <a:r>
              <a:rPr lang="en-US" sz="1500" b="0" i="1" dirty="0">
                <a:solidFill>
                  <a:srgbClr val="FFFFFF"/>
                </a:solidFill>
                <a:effectLst/>
              </a:rPr>
              <a:t> </a:t>
            </a:r>
            <a:r>
              <a:rPr lang="en-US" sz="1500" b="0" i="0" dirty="0">
                <a:solidFill>
                  <a:srgbClr val="FFFFFF"/>
                </a:solidFill>
                <a:effectLst/>
              </a:rPr>
              <a:t>y de gran valor para </a:t>
            </a:r>
            <a:r>
              <a:rPr lang="en-US" sz="1500" b="0" i="0" dirty="0" err="1">
                <a:solidFill>
                  <a:srgbClr val="FFFFFF"/>
                </a:solidFill>
                <a:effectLst/>
              </a:rPr>
              <a:t>el</a:t>
            </a:r>
            <a:r>
              <a:rPr lang="en-US" sz="15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b="0" i="0" dirty="0" err="1">
                <a:solidFill>
                  <a:srgbClr val="FFFFFF"/>
                </a:solidFill>
                <a:effectLst/>
              </a:rPr>
              <a:t>producto</a:t>
            </a:r>
            <a:r>
              <a:rPr lang="en-US" sz="1500" b="0" i="0" dirty="0">
                <a:solidFill>
                  <a:srgbClr val="FFFFFF"/>
                </a:solidFill>
                <a:effectLst/>
              </a:rPr>
              <a:t> que se </a:t>
            </a:r>
            <a:r>
              <a:rPr lang="en-US" sz="1500" b="0" i="0" dirty="0" err="1">
                <a:solidFill>
                  <a:srgbClr val="FFFFFF"/>
                </a:solidFill>
                <a:effectLst/>
              </a:rPr>
              <a:t>está</a:t>
            </a:r>
            <a:r>
              <a:rPr lang="en-US" sz="15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b="0" i="0" dirty="0" err="1">
                <a:solidFill>
                  <a:srgbClr val="FFFFFF"/>
                </a:solidFill>
                <a:effectLst/>
              </a:rPr>
              <a:t>construyendo</a:t>
            </a:r>
            <a:r>
              <a:rPr lang="en-US" sz="1500" b="0" i="0" dirty="0">
                <a:solidFill>
                  <a:srgbClr val="FFFFFF"/>
                </a:solidFill>
                <a:effectLst/>
              </a:rPr>
              <a:t>.  </a:t>
            </a:r>
            <a:r>
              <a:rPr lang="en-US" sz="1500" b="0" i="0" dirty="0" err="1">
                <a:solidFill>
                  <a:srgbClr val="FFFFFF"/>
                </a:solidFill>
                <a:effectLst/>
              </a:rPr>
              <a:t>Estos</a:t>
            </a:r>
            <a:r>
              <a:rPr lang="en-US" sz="15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b="0" i="0" dirty="0" err="1">
                <a:solidFill>
                  <a:srgbClr val="FFFFFF"/>
                </a:solidFill>
                <a:effectLst/>
              </a:rPr>
              <a:t>requerimientos</a:t>
            </a:r>
            <a:r>
              <a:rPr lang="en-US" sz="1500" b="0" i="0" dirty="0">
                <a:solidFill>
                  <a:srgbClr val="FFFFFF"/>
                </a:solidFill>
                <a:effectLst/>
              </a:rPr>
              <a:t> no se </a:t>
            </a:r>
            <a:r>
              <a:rPr lang="en-US" sz="1500" b="0" i="0" dirty="0" err="1">
                <a:solidFill>
                  <a:srgbClr val="FFFFFF"/>
                </a:solidFill>
                <a:effectLst/>
              </a:rPr>
              <a:t>tratarían</a:t>
            </a:r>
            <a:r>
              <a:rPr lang="en-US" sz="1500" b="0" i="0" dirty="0">
                <a:solidFill>
                  <a:srgbClr val="FFFFFF"/>
                </a:solidFill>
                <a:effectLst/>
              </a:rPr>
              <a:t> de stoppers para </a:t>
            </a:r>
            <a:r>
              <a:rPr lang="en-US" sz="1500" b="0" i="0" dirty="0" err="1">
                <a:solidFill>
                  <a:srgbClr val="FFFFFF"/>
                </a:solidFill>
                <a:effectLst/>
              </a:rPr>
              <a:t>poner</a:t>
            </a:r>
            <a:r>
              <a:rPr lang="en-US" sz="15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b="0" i="0" dirty="0" err="1">
                <a:solidFill>
                  <a:srgbClr val="FFFFFF"/>
                </a:solidFill>
                <a:effectLst/>
              </a:rPr>
              <a:t>el</a:t>
            </a:r>
            <a:r>
              <a:rPr lang="en-US" sz="15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b="0" i="0" dirty="0" err="1">
                <a:solidFill>
                  <a:srgbClr val="FFFFFF"/>
                </a:solidFill>
                <a:effectLst/>
              </a:rPr>
              <a:t>proyecto</a:t>
            </a:r>
            <a:r>
              <a:rPr lang="en-US" sz="15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b="0" i="0" dirty="0" err="1">
                <a:solidFill>
                  <a:srgbClr val="FFFFFF"/>
                </a:solidFill>
                <a:effectLst/>
              </a:rPr>
              <a:t>en</a:t>
            </a:r>
            <a:r>
              <a:rPr lang="en-US" sz="15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b="0" i="0" dirty="0" err="1">
                <a:solidFill>
                  <a:srgbClr val="FFFFFF"/>
                </a:solidFill>
                <a:effectLst/>
              </a:rPr>
              <a:t>marcha</a:t>
            </a:r>
            <a:r>
              <a:rPr lang="en-US" sz="15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b="0" i="0" dirty="0" err="1">
                <a:solidFill>
                  <a:srgbClr val="FFFFFF"/>
                </a:solidFill>
                <a:effectLst/>
              </a:rPr>
              <a:t>si</a:t>
            </a:r>
            <a:r>
              <a:rPr lang="en-US" sz="1500" b="0" i="0" dirty="0">
                <a:solidFill>
                  <a:srgbClr val="FFFFFF"/>
                </a:solidFill>
                <a:effectLst/>
              </a:rPr>
              <a:t> no se </a:t>
            </a:r>
            <a:r>
              <a:rPr lang="en-US" sz="1500" b="0" i="0" dirty="0" err="1">
                <a:solidFill>
                  <a:srgbClr val="FFFFFF"/>
                </a:solidFill>
                <a:effectLst/>
              </a:rPr>
              <a:t>llegan</a:t>
            </a:r>
            <a:r>
              <a:rPr lang="en-US" sz="1500" b="0" i="0" dirty="0">
                <a:solidFill>
                  <a:srgbClr val="FFFFFF"/>
                </a:solidFill>
                <a:effectLst/>
              </a:rPr>
              <a:t> a </a:t>
            </a:r>
            <a:r>
              <a:rPr lang="en-US" sz="1500" b="0" i="0" dirty="0" err="1">
                <a:solidFill>
                  <a:srgbClr val="FFFFFF"/>
                </a:solidFill>
                <a:effectLst/>
              </a:rPr>
              <a:t>tener</a:t>
            </a:r>
            <a:r>
              <a:rPr lang="en-US" sz="1500" b="0" i="0" dirty="0">
                <a:solidFill>
                  <a:srgbClr val="FFFFFF"/>
                </a:solidFill>
                <a:effectLst/>
              </a:rPr>
              <a:t> a </a:t>
            </a:r>
            <a:r>
              <a:rPr lang="en-US" sz="1500" b="0" i="0" dirty="0" err="1">
                <a:solidFill>
                  <a:srgbClr val="FFFFFF"/>
                </a:solidFill>
                <a:effectLst/>
              </a:rPr>
              <a:t>tiempo</a:t>
            </a:r>
            <a:r>
              <a:rPr lang="en-US" sz="1500" b="0" i="0" dirty="0">
                <a:solidFill>
                  <a:srgbClr val="FFFFFF"/>
                </a:solidFill>
                <a:effectLst/>
              </a:rPr>
              <a:t>. </a:t>
            </a:r>
            <a:r>
              <a:rPr lang="en-US" sz="1500" b="0" i="0" dirty="0" err="1">
                <a:solidFill>
                  <a:srgbClr val="FFFFFF"/>
                </a:solidFill>
                <a:effectLst/>
              </a:rPr>
              <a:t>También</a:t>
            </a:r>
            <a:r>
              <a:rPr lang="en-US" sz="15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b="0" i="0" dirty="0" err="1">
                <a:solidFill>
                  <a:srgbClr val="FFFFFF"/>
                </a:solidFill>
                <a:effectLst/>
              </a:rPr>
              <a:t>conocidos</a:t>
            </a:r>
            <a:r>
              <a:rPr lang="en-US" sz="15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b="0" i="0" dirty="0" err="1">
                <a:solidFill>
                  <a:srgbClr val="FFFFFF"/>
                </a:solidFill>
                <a:effectLst/>
              </a:rPr>
              <a:t>como</a:t>
            </a:r>
            <a:r>
              <a:rPr lang="en-US" sz="15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b="0" i="0" dirty="0" err="1">
                <a:solidFill>
                  <a:srgbClr val="FFFFFF"/>
                </a:solidFill>
                <a:effectLst/>
              </a:rPr>
              <a:t>requerimientos</a:t>
            </a:r>
            <a:r>
              <a:rPr lang="en-US" sz="1500" b="0" i="0" dirty="0">
                <a:solidFill>
                  <a:srgbClr val="FFFFFF"/>
                </a:solidFill>
                <a:effectLst/>
              </a:rPr>
              <a:t> “Nice to Have”.</a:t>
            </a: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39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AAC0FD-F77C-B3D2-4600-A9C1524C2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863" y="643538"/>
            <a:ext cx="8837374" cy="3557043"/>
          </a:xfrm>
          <a:prstGeom prst="rect">
            <a:avLst/>
          </a:prstGeom>
        </p:spPr>
      </p:pic>
      <p:sp>
        <p:nvSpPr>
          <p:cNvPr id="22" name="Rectangle 14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6466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D1C054-4D6A-CF0A-F47B-AF2582B9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8" y="4905301"/>
            <a:ext cx="4988879" cy="15544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C-COULD</a:t>
            </a:r>
          </a:p>
        </p:txBody>
      </p: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FE36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DC84D636-597B-1404-B79A-CF86C0E69401}"/>
              </a:ext>
            </a:extLst>
          </p:cNvPr>
          <p:cNvSpPr txBox="1"/>
          <p:nvPr/>
        </p:nvSpPr>
        <p:spPr>
          <a:xfrm>
            <a:off x="6064301" y="4905300"/>
            <a:ext cx="5493699" cy="1554485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700" b="0" i="0" dirty="0">
                <a:solidFill>
                  <a:srgbClr val="FFFFFF"/>
                </a:solidFill>
                <a:effectLst/>
              </a:rPr>
              <a:t>Se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tratan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de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requerimientos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que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podrían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incluirse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si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no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afecta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a nada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más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, es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decir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, son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requerimientos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que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sería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 </a:t>
            </a:r>
            <a:r>
              <a:rPr lang="en-US" sz="2000" b="1" dirty="0">
                <a:solidFill>
                  <a:srgbClr val="FF0000"/>
                </a:solidFill>
                <a:effectLst/>
              </a:rPr>
              <a:t>bueno </a:t>
            </a:r>
            <a:r>
              <a:rPr lang="en-US" sz="1700" b="0" dirty="0" err="1">
                <a:solidFill>
                  <a:srgbClr val="FFFFFF"/>
                </a:solidFill>
                <a:effectLst/>
              </a:rPr>
              <a:t>tener</a:t>
            </a:r>
            <a:r>
              <a:rPr lang="en-US" sz="1700" b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y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podrían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incluirse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porque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no cuesta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demasiado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implementarlas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.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Estos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requerimientos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podrían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quedarse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en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el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backlog para que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en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una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una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fase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 posterior se </a:t>
            </a:r>
            <a:r>
              <a:rPr lang="en-US" sz="1700" b="0" i="0" dirty="0" err="1">
                <a:solidFill>
                  <a:srgbClr val="FFFFFF"/>
                </a:solidFill>
                <a:effectLst/>
              </a:rPr>
              <a:t>implementen</a:t>
            </a:r>
            <a:r>
              <a:rPr lang="en-US" sz="1700" b="0" i="0" dirty="0">
                <a:solidFill>
                  <a:srgbClr val="FFFFFF"/>
                </a:solidFill>
                <a:effectLst/>
              </a:rPr>
              <a:t>.</a:t>
            </a: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3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41404C-DA44-0BD8-6AD4-B87C4AD4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W-WON’T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A607A193-3517-4E92-5982-2627F708A5EF}"/>
              </a:ext>
            </a:extLst>
          </p:cNvPr>
          <p:cNvSpPr txBox="1"/>
          <p:nvPr/>
        </p:nvSpPr>
        <p:spPr>
          <a:xfrm>
            <a:off x="571752" y="2799654"/>
            <a:ext cx="3005462" cy="318966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b="0" i="0" dirty="0">
                <a:solidFill>
                  <a:srgbClr val="FFFFFF"/>
                </a:solidFill>
                <a:effectLst/>
              </a:rPr>
              <a:t>Se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tratan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de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requerimientos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que no se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implementarán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en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la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fase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que se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está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planteando</a:t>
            </a:r>
            <a:r>
              <a:rPr lang="en-US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pero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lo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pueden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estará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en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un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futuro</a:t>
            </a:r>
            <a:r>
              <a:rPr lang="en-US" b="0" i="0" dirty="0">
                <a:solidFill>
                  <a:srgbClr val="FFFFFF"/>
                </a:solidFill>
                <a:effectLst/>
              </a:rPr>
              <a:t>.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Estos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requerimientos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son  </a:t>
            </a:r>
            <a:r>
              <a:rPr lang="en-US" sz="2000" b="0" dirty="0" err="1">
                <a:solidFill>
                  <a:srgbClr val="FF0000"/>
                </a:solidFill>
                <a:effectLst/>
              </a:rPr>
              <a:t>excluidos</a:t>
            </a:r>
            <a:r>
              <a:rPr lang="en-US" b="0" i="0" dirty="0">
                <a:solidFill>
                  <a:srgbClr val="FFFFFF"/>
                </a:solidFill>
                <a:effectLst/>
              </a:rPr>
              <a:t> del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alcance</a:t>
            </a:r>
            <a:r>
              <a:rPr lang="en-US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pero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no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por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ello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no son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importantes</a:t>
            </a:r>
            <a:r>
              <a:rPr lang="en-US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simplemente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que no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aplican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en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la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fase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que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te</a:t>
            </a:r>
            <a:r>
              <a:rPr lang="en-US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</a:rPr>
              <a:t>encuentras</a:t>
            </a:r>
            <a:r>
              <a:rPr lang="en-US" b="0" i="0" dirty="0">
                <a:solidFill>
                  <a:srgbClr val="FFFFFF"/>
                </a:solidFill>
                <a:effectLst/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Imagen 3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EEDC2DC4-A1BB-CA33-ABD2-7CA56E96E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517039"/>
            <a:ext cx="6798082" cy="382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5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20B1DEF7-F59B-A3D7-84F7-A34E7C61AF3C}"/>
              </a:ext>
            </a:extLst>
          </p:cNvPr>
          <p:cNvSpPr txBox="1"/>
          <p:nvPr/>
        </p:nvSpPr>
        <p:spPr>
          <a:xfrm>
            <a:off x="858064" y="2639380"/>
            <a:ext cx="3205049" cy="322971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EN EL CAMPUS SE ENCUENTRA UN EXCEL EN EL CUAL DEBEN PRIORIZAR LOS REQUERIMIENTOS DE SU PROYECTO.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2C2E72B-3088-D801-6FE1-CB248DABF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916" y="643466"/>
            <a:ext cx="5225621" cy="52256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0287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3935CB-A595-3AEB-0F91-B549BF20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SESIONES JAD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3797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1997</Words>
  <Application>Microsoft Office PowerPoint</Application>
  <PresentationFormat>Panorámica</PresentationFormat>
  <Paragraphs>190</Paragraphs>
  <Slides>39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6" baseType="lpstr">
      <vt:lpstr>Aptos</vt:lpstr>
      <vt:lpstr>Calibri</vt:lpstr>
      <vt:lpstr>Lexend Deca</vt:lpstr>
      <vt:lpstr>Sagona Book</vt:lpstr>
      <vt:lpstr>Sagona ExtraLight</vt:lpstr>
      <vt:lpstr>Times New Roman</vt:lpstr>
      <vt:lpstr>RetrospectVTI</vt:lpstr>
      <vt:lpstr>UNIVERSIDAD LATINA DE COSTA RICA</vt:lpstr>
      <vt:lpstr>TÉCNICA DE PRIORIZACIÓN MoSCoW</vt:lpstr>
      <vt:lpstr>MoSCoW</vt:lpstr>
      <vt:lpstr>M - MUST</vt:lpstr>
      <vt:lpstr>S-SHOULD</vt:lpstr>
      <vt:lpstr>C-COULD</vt:lpstr>
      <vt:lpstr>W-WON’T</vt:lpstr>
      <vt:lpstr>Presentación de PowerPoint</vt:lpstr>
      <vt:lpstr>SESIONES JAD</vt:lpstr>
      <vt:lpstr>¿Qué es JAD?</vt:lpstr>
      <vt:lpstr>¿Cuándo se utiliza?</vt:lpstr>
      <vt:lpstr>¿Cómo se planifica JAD?</vt:lpstr>
      <vt:lpstr>Panificación </vt:lpstr>
      <vt:lpstr>Panificación : Personalización.</vt:lpstr>
      <vt:lpstr>Panificación: Sesión. </vt:lpstr>
      <vt:lpstr>Panificación: Generación de documentación </vt:lpstr>
      <vt:lpstr>Panificación: Generación de documentación </vt:lpstr>
      <vt:lpstr>Panificación: Generación de documentación </vt:lpstr>
      <vt:lpstr>Diseño </vt:lpstr>
      <vt:lpstr>Sesión.</vt:lpstr>
      <vt:lpstr>Sesión.</vt:lpstr>
      <vt:lpstr>Sesión.</vt:lpstr>
      <vt:lpstr>Diseño: Generación de documentación </vt:lpstr>
      <vt:lpstr>Problemas comunes.</vt:lpstr>
      <vt:lpstr>Gestión de riesgos.</vt:lpstr>
      <vt:lpstr>Gestión de riesgos.</vt:lpstr>
      <vt:lpstr>Claves para el éxito.</vt:lpstr>
      <vt:lpstr>Claves para el éxito.</vt:lpstr>
      <vt:lpstr>QFD (Quality function deployment)</vt:lpstr>
      <vt:lpstr>Preguntas a las que responde el QFD</vt:lpstr>
      <vt:lpstr>¿Qué es el cliente?</vt:lpstr>
      <vt:lpstr>Requerimientos del cliente</vt:lpstr>
      <vt:lpstr>Voz del cliente</vt:lpstr>
      <vt:lpstr>Metodologías(CASA DE LA CALIDAD) </vt:lpstr>
      <vt:lpstr>Presentación de PowerPoint</vt:lpstr>
      <vt:lpstr>Pasos que integra la casa de la calidad</vt:lpstr>
      <vt:lpstr>Presentación de PowerPoint</vt:lpstr>
      <vt:lpstr>MATRICES DE CORRELACIÓN</vt:lpstr>
      <vt:lpstr>BENEFICIOS DEL QFD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HILLARY HELLER SANCHEZ NOGUERA</dc:creator>
  <cp:lastModifiedBy>HILLARY HELLER SANCHEZ NOGUERA</cp:lastModifiedBy>
  <cp:revision>3</cp:revision>
  <dcterms:created xsi:type="dcterms:W3CDTF">2024-10-31T23:58:56Z</dcterms:created>
  <dcterms:modified xsi:type="dcterms:W3CDTF">2024-11-01T00:44:02Z</dcterms:modified>
</cp:coreProperties>
</file>