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307" r:id="rId3"/>
    <p:sldId id="308" r:id="rId4"/>
    <p:sldId id="309" r:id="rId5"/>
    <p:sldId id="257" r:id="rId6"/>
    <p:sldId id="310" r:id="rId7"/>
    <p:sldId id="312" r:id="rId8"/>
    <p:sldId id="311" r:id="rId9"/>
    <p:sldId id="313" r:id="rId10"/>
    <p:sldId id="314" r:id="rId11"/>
    <p:sldId id="258" r:id="rId12"/>
    <p:sldId id="259" r:id="rId13"/>
    <p:sldId id="266" r:id="rId14"/>
    <p:sldId id="260" r:id="rId15"/>
    <p:sldId id="261" r:id="rId16"/>
    <p:sldId id="262" r:id="rId17"/>
    <p:sldId id="267" r:id="rId18"/>
    <p:sldId id="263" r:id="rId19"/>
    <p:sldId id="264" r:id="rId20"/>
    <p:sldId id="268" r:id="rId21"/>
    <p:sldId id="306" r:id="rId22"/>
    <p:sldId id="269" r:id="rId23"/>
    <p:sldId id="271" r:id="rId24"/>
    <p:sldId id="273" r:id="rId25"/>
    <p:sldId id="274" r:id="rId26"/>
    <p:sldId id="275" r:id="rId27"/>
    <p:sldId id="283" r:id="rId28"/>
    <p:sldId id="276" r:id="rId29"/>
    <p:sldId id="278" r:id="rId30"/>
    <p:sldId id="277" r:id="rId31"/>
    <p:sldId id="279" r:id="rId32"/>
    <p:sldId id="280" r:id="rId33"/>
    <p:sldId id="281" r:id="rId34"/>
    <p:sldId id="282" r:id="rId3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1" autoAdjust="0"/>
    <p:restoredTop sz="94660"/>
  </p:normalViewPr>
  <p:slideViewPr>
    <p:cSldViewPr>
      <p:cViewPr varScale="1">
        <p:scale>
          <a:sx n="98" d="100"/>
          <a:sy n="98" d="100"/>
        </p:scale>
        <p:origin x="40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FD0E5-DC4E-499E-9754-26D9338E684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02DCAD8-6CB2-4C95-8884-C76C77B67832}">
      <dgm:prSet/>
      <dgm:spPr/>
      <dgm:t>
        <a:bodyPr/>
        <a:lstStyle/>
        <a:p>
          <a:r>
            <a:rPr lang="es-CR"/>
            <a:t>Nombre completo</a:t>
          </a:r>
          <a:endParaRPr lang="en-US"/>
        </a:p>
      </dgm:t>
    </dgm:pt>
    <dgm:pt modelId="{621FF979-4A3B-4AD6-9170-F5D320A3827D}" type="parTrans" cxnId="{F28A119B-CA29-487D-B40B-BE1DA697BBC0}">
      <dgm:prSet/>
      <dgm:spPr/>
      <dgm:t>
        <a:bodyPr/>
        <a:lstStyle/>
        <a:p>
          <a:endParaRPr lang="en-US"/>
        </a:p>
      </dgm:t>
    </dgm:pt>
    <dgm:pt modelId="{7CE2329E-F73F-4BBB-871D-3D45F80E335A}" type="sibTrans" cxnId="{F28A119B-CA29-487D-B40B-BE1DA697BBC0}">
      <dgm:prSet/>
      <dgm:spPr/>
      <dgm:t>
        <a:bodyPr/>
        <a:lstStyle/>
        <a:p>
          <a:endParaRPr lang="en-US"/>
        </a:p>
      </dgm:t>
    </dgm:pt>
    <dgm:pt modelId="{733F87BC-DFF3-4980-B329-DD10DB9BE92F}">
      <dgm:prSet/>
      <dgm:spPr/>
      <dgm:t>
        <a:bodyPr/>
        <a:lstStyle/>
        <a:p>
          <a:r>
            <a:rPr lang="es-CR"/>
            <a:t>¿Trabaja o estudia?</a:t>
          </a:r>
          <a:endParaRPr lang="en-US"/>
        </a:p>
      </dgm:t>
    </dgm:pt>
    <dgm:pt modelId="{77889D94-BC63-4989-8654-BF8291B24C0B}" type="parTrans" cxnId="{FC0D2EE6-ABCB-44D1-969C-072AED34A674}">
      <dgm:prSet/>
      <dgm:spPr/>
      <dgm:t>
        <a:bodyPr/>
        <a:lstStyle/>
        <a:p>
          <a:endParaRPr lang="en-US"/>
        </a:p>
      </dgm:t>
    </dgm:pt>
    <dgm:pt modelId="{878EF7B0-C57E-4ECF-A9D6-C4B63F359050}" type="sibTrans" cxnId="{FC0D2EE6-ABCB-44D1-969C-072AED34A674}">
      <dgm:prSet/>
      <dgm:spPr/>
      <dgm:t>
        <a:bodyPr/>
        <a:lstStyle/>
        <a:p>
          <a:endParaRPr lang="en-US"/>
        </a:p>
      </dgm:t>
    </dgm:pt>
    <dgm:pt modelId="{4B1AE552-1A99-4879-9C2F-37380705005D}">
      <dgm:prSet/>
      <dgm:spPr/>
      <dgm:t>
        <a:bodyPr/>
        <a:lstStyle/>
        <a:p>
          <a:r>
            <a:rPr lang="es-CR" dirty="0"/>
            <a:t>Cuéntenos su experiencia en toma de requerimientos</a:t>
          </a:r>
          <a:endParaRPr lang="en-US" dirty="0"/>
        </a:p>
      </dgm:t>
    </dgm:pt>
    <dgm:pt modelId="{DA954DD1-6586-476E-9FCA-F66F3A13C480}" type="parTrans" cxnId="{0BE3DE6F-34A2-4EBE-B82B-44E56611F2F4}">
      <dgm:prSet/>
      <dgm:spPr/>
      <dgm:t>
        <a:bodyPr/>
        <a:lstStyle/>
        <a:p>
          <a:endParaRPr lang="en-US"/>
        </a:p>
      </dgm:t>
    </dgm:pt>
    <dgm:pt modelId="{E7D12260-70E4-4BBA-91E5-08EE1379E757}" type="sibTrans" cxnId="{0BE3DE6F-34A2-4EBE-B82B-44E56611F2F4}">
      <dgm:prSet/>
      <dgm:spPr/>
      <dgm:t>
        <a:bodyPr/>
        <a:lstStyle/>
        <a:p>
          <a:endParaRPr lang="en-US"/>
        </a:p>
      </dgm:t>
    </dgm:pt>
    <dgm:pt modelId="{CD63AA7D-C196-4F10-9073-F5518E18A092}">
      <dgm:prSet/>
      <dgm:spPr/>
      <dgm:t>
        <a:bodyPr/>
        <a:lstStyle/>
        <a:p>
          <a:r>
            <a:rPr lang="es-CR" dirty="0"/>
            <a:t>Cuéntenos que sabe de la creación de un software</a:t>
          </a:r>
          <a:endParaRPr lang="en-US" dirty="0"/>
        </a:p>
      </dgm:t>
    </dgm:pt>
    <dgm:pt modelId="{B1017522-6FAC-4647-B427-11376417EAD8}" type="parTrans" cxnId="{1DEE4B5C-45E0-4F9C-BBB9-BC2AB676914A}">
      <dgm:prSet/>
      <dgm:spPr/>
      <dgm:t>
        <a:bodyPr/>
        <a:lstStyle/>
        <a:p>
          <a:endParaRPr lang="en-US"/>
        </a:p>
      </dgm:t>
    </dgm:pt>
    <dgm:pt modelId="{11E85B09-E359-4144-8184-38563DA2E745}" type="sibTrans" cxnId="{1DEE4B5C-45E0-4F9C-BBB9-BC2AB676914A}">
      <dgm:prSet/>
      <dgm:spPr/>
      <dgm:t>
        <a:bodyPr/>
        <a:lstStyle/>
        <a:p>
          <a:endParaRPr lang="en-US"/>
        </a:p>
      </dgm:t>
    </dgm:pt>
    <dgm:pt modelId="{CB4772C5-50EC-416F-AC23-52A92152C6AE}" type="pres">
      <dgm:prSet presAssocID="{775FD0E5-DC4E-499E-9754-26D9338E684A}" presName="root" presStyleCnt="0">
        <dgm:presLayoutVars>
          <dgm:dir/>
          <dgm:resizeHandles val="exact"/>
        </dgm:presLayoutVars>
      </dgm:prSet>
      <dgm:spPr/>
    </dgm:pt>
    <dgm:pt modelId="{D4ACBE1E-3A58-4A37-80F8-69A8499AB7AE}" type="pres">
      <dgm:prSet presAssocID="{F02DCAD8-6CB2-4C95-8884-C76C77B67832}" presName="compNode" presStyleCnt="0"/>
      <dgm:spPr/>
    </dgm:pt>
    <dgm:pt modelId="{3C71C78B-6AA2-47A6-8A1D-4C2DAE88A5E3}" type="pres">
      <dgm:prSet presAssocID="{F02DCAD8-6CB2-4C95-8884-C76C77B67832}" presName="bgRect" presStyleLbl="bgShp" presStyleIdx="0" presStyleCnt="4"/>
      <dgm:spPr/>
    </dgm:pt>
    <dgm:pt modelId="{6A057FDA-E75C-4DF6-804B-2BF7E330D4BB}" type="pres">
      <dgm:prSet presAssocID="{F02DCAD8-6CB2-4C95-8884-C76C77B678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0D84D2E5-EB49-4C4B-9E41-04FD11B0D9C7}" type="pres">
      <dgm:prSet presAssocID="{F02DCAD8-6CB2-4C95-8884-C76C77B67832}" presName="spaceRect" presStyleCnt="0"/>
      <dgm:spPr/>
    </dgm:pt>
    <dgm:pt modelId="{C64D07CC-683B-445F-9B7F-ED4121DDE999}" type="pres">
      <dgm:prSet presAssocID="{F02DCAD8-6CB2-4C95-8884-C76C77B67832}" presName="parTx" presStyleLbl="revTx" presStyleIdx="0" presStyleCnt="4">
        <dgm:presLayoutVars>
          <dgm:chMax val="0"/>
          <dgm:chPref val="0"/>
        </dgm:presLayoutVars>
      </dgm:prSet>
      <dgm:spPr/>
    </dgm:pt>
    <dgm:pt modelId="{BEAF9676-B4C0-4B36-AB02-755646BAB2DF}" type="pres">
      <dgm:prSet presAssocID="{7CE2329E-F73F-4BBB-871D-3D45F80E335A}" presName="sibTrans" presStyleCnt="0"/>
      <dgm:spPr/>
    </dgm:pt>
    <dgm:pt modelId="{F6F642BD-4B02-4DCF-AD45-B5372FD349E9}" type="pres">
      <dgm:prSet presAssocID="{733F87BC-DFF3-4980-B329-DD10DB9BE92F}" presName="compNode" presStyleCnt="0"/>
      <dgm:spPr/>
    </dgm:pt>
    <dgm:pt modelId="{CBE93E8F-26EC-407E-9E51-44563993282A}" type="pres">
      <dgm:prSet presAssocID="{733F87BC-DFF3-4980-B329-DD10DB9BE92F}" presName="bgRect" presStyleLbl="bgShp" presStyleIdx="1" presStyleCnt="4"/>
      <dgm:spPr/>
    </dgm:pt>
    <dgm:pt modelId="{07E8714A-53AA-47CC-8E21-BCA296343A83}" type="pres">
      <dgm:prSet presAssocID="{733F87BC-DFF3-4980-B329-DD10DB9BE92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tro"/>
        </a:ext>
      </dgm:extLst>
    </dgm:pt>
    <dgm:pt modelId="{0615E7E4-90AD-4218-8105-FC2D32E84634}" type="pres">
      <dgm:prSet presAssocID="{733F87BC-DFF3-4980-B329-DD10DB9BE92F}" presName="spaceRect" presStyleCnt="0"/>
      <dgm:spPr/>
    </dgm:pt>
    <dgm:pt modelId="{53D1995B-06C4-4442-99C0-0F52A06ABDF8}" type="pres">
      <dgm:prSet presAssocID="{733F87BC-DFF3-4980-B329-DD10DB9BE92F}" presName="parTx" presStyleLbl="revTx" presStyleIdx="1" presStyleCnt="4">
        <dgm:presLayoutVars>
          <dgm:chMax val="0"/>
          <dgm:chPref val="0"/>
        </dgm:presLayoutVars>
      </dgm:prSet>
      <dgm:spPr/>
    </dgm:pt>
    <dgm:pt modelId="{A2B0768B-9FCD-4B8D-B400-69726C379520}" type="pres">
      <dgm:prSet presAssocID="{878EF7B0-C57E-4ECF-A9D6-C4B63F359050}" presName="sibTrans" presStyleCnt="0"/>
      <dgm:spPr/>
    </dgm:pt>
    <dgm:pt modelId="{32307619-A79F-4BB7-ACCC-80C646D2FABC}" type="pres">
      <dgm:prSet presAssocID="{4B1AE552-1A99-4879-9C2F-37380705005D}" presName="compNode" presStyleCnt="0"/>
      <dgm:spPr/>
    </dgm:pt>
    <dgm:pt modelId="{7B469223-71DC-418D-A9D0-4945C0ADC2E9}" type="pres">
      <dgm:prSet presAssocID="{4B1AE552-1A99-4879-9C2F-37380705005D}" presName="bgRect" presStyleLbl="bgShp" presStyleIdx="2" presStyleCnt="4"/>
      <dgm:spPr/>
    </dgm:pt>
    <dgm:pt modelId="{6BDF96CD-6051-4688-9E45-0BC8AF84589A}" type="pres">
      <dgm:prSet presAssocID="{4B1AE552-1A99-4879-9C2F-3738070500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4C09B2ED-03C4-4FD5-8A26-AEE81524C084}" type="pres">
      <dgm:prSet presAssocID="{4B1AE552-1A99-4879-9C2F-37380705005D}" presName="spaceRect" presStyleCnt="0"/>
      <dgm:spPr/>
    </dgm:pt>
    <dgm:pt modelId="{A7527389-7426-4F38-B72A-79CB146F6662}" type="pres">
      <dgm:prSet presAssocID="{4B1AE552-1A99-4879-9C2F-37380705005D}" presName="parTx" presStyleLbl="revTx" presStyleIdx="2" presStyleCnt="4">
        <dgm:presLayoutVars>
          <dgm:chMax val="0"/>
          <dgm:chPref val="0"/>
        </dgm:presLayoutVars>
      </dgm:prSet>
      <dgm:spPr/>
    </dgm:pt>
    <dgm:pt modelId="{7BDF1D50-C3C1-4C5B-A433-37BFC53DCC58}" type="pres">
      <dgm:prSet presAssocID="{E7D12260-70E4-4BBA-91E5-08EE1379E757}" presName="sibTrans" presStyleCnt="0"/>
      <dgm:spPr/>
    </dgm:pt>
    <dgm:pt modelId="{B09371AB-3022-45FE-9C5D-53A82362F474}" type="pres">
      <dgm:prSet presAssocID="{CD63AA7D-C196-4F10-9073-F5518E18A092}" presName="compNode" presStyleCnt="0"/>
      <dgm:spPr/>
    </dgm:pt>
    <dgm:pt modelId="{ABDDA406-9D42-4D39-90D0-D32DAE51C691}" type="pres">
      <dgm:prSet presAssocID="{CD63AA7D-C196-4F10-9073-F5518E18A092}" presName="bgRect" presStyleLbl="bgShp" presStyleIdx="3" presStyleCnt="4"/>
      <dgm:spPr/>
    </dgm:pt>
    <dgm:pt modelId="{33FA1CE9-6829-4341-8274-9A7E49E57F4B}" type="pres">
      <dgm:prSet presAssocID="{CD63AA7D-C196-4F10-9073-F5518E18A0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jo"/>
        </a:ext>
      </dgm:extLst>
    </dgm:pt>
    <dgm:pt modelId="{D69B3A58-5DBB-4036-905B-7F1749A85881}" type="pres">
      <dgm:prSet presAssocID="{CD63AA7D-C196-4F10-9073-F5518E18A092}" presName="spaceRect" presStyleCnt="0"/>
      <dgm:spPr/>
    </dgm:pt>
    <dgm:pt modelId="{6816105B-BF7A-4F1A-B5D4-30A5020B922E}" type="pres">
      <dgm:prSet presAssocID="{CD63AA7D-C196-4F10-9073-F5518E18A092}" presName="parTx" presStyleLbl="revTx" presStyleIdx="3" presStyleCnt="4">
        <dgm:presLayoutVars>
          <dgm:chMax val="0"/>
          <dgm:chPref val="0"/>
        </dgm:presLayoutVars>
      </dgm:prSet>
      <dgm:spPr/>
    </dgm:pt>
  </dgm:ptLst>
  <dgm:cxnLst>
    <dgm:cxn modelId="{3DB10007-D0DB-4ADE-B5C8-8A2BA8B9B577}" type="presOf" srcId="{775FD0E5-DC4E-499E-9754-26D9338E684A}" destId="{CB4772C5-50EC-416F-AC23-52A92152C6AE}" srcOrd="0" destOrd="0" presId="urn:microsoft.com/office/officeart/2018/2/layout/IconVerticalSolidList"/>
    <dgm:cxn modelId="{8D789736-F1D3-4377-9EC8-A5A551D40EBC}" type="presOf" srcId="{F02DCAD8-6CB2-4C95-8884-C76C77B67832}" destId="{C64D07CC-683B-445F-9B7F-ED4121DDE999}" srcOrd="0" destOrd="0" presId="urn:microsoft.com/office/officeart/2018/2/layout/IconVerticalSolidList"/>
    <dgm:cxn modelId="{1DEE4B5C-45E0-4F9C-BBB9-BC2AB676914A}" srcId="{775FD0E5-DC4E-499E-9754-26D9338E684A}" destId="{CD63AA7D-C196-4F10-9073-F5518E18A092}" srcOrd="3" destOrd="0" parTransId="{B1017522-6FAC-4647-B427-11376417EAD8}" sibTransId="{11E85B09-E359-4144-8184-38563DA2E745}"/>
    <dgm:cxn modelId="{0BE3DE6F-34A2-4EBE-B82B-44E56611F2F4}" srcId="{775FD0E5-DC4E-499E-9754-26D9338E684A}" destId="{4B1AE552-1A99-4879-9C2F-37380705005D}" srcOrd="2" destOrd="0" parTransId="{DA954DD1-6586-476E-9FCA-F66F3A13C480}" sibTransId="{E7D12260-70E4-4BBA-91E5-08EE1379E757}"/>
    <dgm:cxn modelId="{6D471E7E-0D89-4879-8BAC-16042637D25B}" type="presOf" srcId="{733F87BC-DFF3-4980-B329-DD10DB9BE92F}" destId="{53D1995B-06C4-4442-99C0-0F52A06ABDF8}" srcOrd="0" destOrd="0" presId="urn:microsoft.com/office/officeart/2018/2/layout/IconVerticalSolidList"/>
    <dgm:cxn modelId="{F28A119B-CA29-487D-B40B-BE1DA697BBC0}" srcId="{775FD0E5-DC4E-499E-9754-26D9338E684A}" destId="{F02DCAD8-6CB2-4C95-8884-C76C77B67832}" srcOrd="0" destOrd="0" parTransId="{621FF979-4A3B-4AD6-9170-F5D320A3827D}" sibTransId="{7CE2329E-F73F-4BBB-871D-3D45F80E335A}"/>
    <dgm:cxn modelId="{9AECD5A6-02BA-49BC-82EB-9D45513F3569}" type="presOf" srcId="{4B1AE552-1A99-4879-9C2F-37380705005D}" destId="{A7527389-7426-4F38-B72A-79CB146F6662}" srcOrd="0" destOrd="0" presId="urn:microsoft.com/office/officeart/2018/2/layout/IconVerticalSolidList"/>
    <dgm:cxn modelId="{FC0D2EE6-ABCB-44D1-969C-072AED34A674}" srcId="{775FD0E5-DC4E-499E-9754-26D9338E684A}" destId="{733F87BC-DFF3-4980-B329-DD10DB9BE92F}" srcOrd="1" destOrd="0" parTransId="{77889D94-BC63-4989-8654-BF8291B24C0B}" sibTransId="{878EF7B0-C57E-4ECF-A9D6-C4B63F359050}"/>
    <dgm:cxn modelId="{4277F1F7-4065-46A5-915E-163669399113}" type="presOf" srcId="{CD63AA7D-C196-4F10-9073-F5518E18A092}" destId="{6816105B-BF7A-4F1A-B5D4-30A5020B922E}" srcOrd="0" destOrd="0" presId="urn:microsoft.com/office/officeart/2018/2/layout/IconVerticalSolidList"/>
    <dgm:cxn modelId="{BEFFEBB2-699D-45F7-BFE9-9732539B5E61}" type="presParOf" srcId="{CB4772C5-50EC-416F-AC23-52A92152C6AE}" destId="{D4ACBE1E-3A58-4A37-80F8-69A8499AB7AE}" srcOrd="0" destOrd="0" presId="urn:microsoft.com/office/officeart/2018/2/layout/IconVerticalSolidList"/>
    <dgm:cxn modelId="{29B4C7C9-0B49-4DE1-9A33-96AE8AFDF0D4}" type="presParOf" srcId="{D4ACBE1E-3A58-4A37-80F8-69A8499AB7AE}" destId="{3C71C78B-6AA2-47A6-8A1D-4C2DAE88A5E3}" srcOrd="0" destOrd="0" presId="urn:microsoft.com/office/officeart/2018/2/layout/IconVerticalSolidList"/>
    <dgm:cxn modelId="{BC7C324E-8BA6-4BE3-A56E-C5B14CCEA84F}" type="presParOf" srcId="{D4ACBE1E-3A58-4A37-80F8-69A8499AB7AE}" destId="{6A057FDA-E75C-4DF6-804B-2BF7E330D4BB}" srcOrd="1" destOrd="0" presId="urn:microsoft.com/office/officeart/2018/2/layout/IconVerticalSolidList"/>
    <dgm:cxn modelId="{3A463588-0A86-4FA5-912C-7139B9B1AADD}" type="presParOf" srcId="{D4ACBE1E-3A58-4A37-80F8-69A8499AB7AE}" destId="{0D84D2E5-EB49-4C4B-9E41-04FD11B0D9C7}" srcOrd="2" destOrd="0" presId="urn:microsoft.com/office/officeart/2018/2/layout/IconVerticalSolidList"/>
    <dgm:cxn modelId="{099BF90F-3A6B-4167-833B-9D043AF087E6}" type="presParOf" srcId="{D4ACBE1E-3A58-4A37-80F8-69A8499AB7AE}" destId="{C64D07CC-683B-445F-9B7F-ED4121DDE999}" srcOrd="3" destOrd="0" presId="urn:microsoft.com/office/officeart/2018/2/layout/IconVerticalSolidList"/>
    <dgm:cxn modelId="{F8CDEC35-6D78-46CC-9ADF-1DAEE07CA72F}" type="presParOf" srcId="{CB4772C5-50EC-416F-AC23-52A92152C6AE}" destId="{BEAF9676-B4C0-4B36-AB02-755646BAB2DF}" srcOrd="1" destOrd="0" presId="urn:microsoft.com/office/officeart/2018/2/layout/IconVerticalSolidList"/>
    <dgm:cxn modelId="{C4347AAC-BC79-4206-A499-533A460F21D3}" type="presParOf" srcId="{CB4772C5-50EC-416F-AC23-52A92152C6AE}" destId="{F6F642BD-4B02-4DCF-AD45-B5372FD349E9}" srcOrd="2" destOrd="0" presId="urn:microsoft.com/office/officeart/2018/2/layout/IconVerticalSolidList"/>
    <dgm:cxn modelId="{E22815AF-702F-4E95-9F89-7DF59003D7D2}" type="presParOf" srcId="{F6F642BD-4B02-4DCF-AD45-B5372FD349E9}" destId="{CBE93E8F-26EC-407E-9E51-44563993282A}" srcOrd="0" destOrd="0" presId="urn:microsoft.com/office/officeart/2018/2/layout/IconVerticalSolidList"/>
    <dgm:cxn modelId="{75D3866C-5CF4-4F59-A763-7F58C29EA7B9}" type="presParOf" srcId="{F6F642BD-4B02-4DCF-AD45-B5372FD349E9}" destId="{07E8714A-53AA-47CC-8E21-BCA296343A83}" srcOrd="1" destOrd="0" presId="urn:microsoft.com/office/officeart/2018/2/layout/IconVerticalSolidList"/>
    <dgm:cxn modelId="{0BE8D3D9-310E-4EEA-AE80-561F4B9D218B}" type="presParOf" srcId="{F6F642BD-4B02-4DCF-AD45-B5372FD349E9}" destId="{0615E7E4-90AD-4218-8105-FC2D32E84634}" srcOrd="2" destOrd="0" presId="urn:microsoft.com/office/officeart/2018/2/layout/IconVerticalSolidList"/>
    <dgm:cxn modelId="{B161762E-A86A-426B-8199-3DA7B1C48D12}" type="presParOf" srcId="{F6F642BD-4B02-4DCF-AD45-B5372FD349E9}" destId="{53D1995B-06C4-4442-99C0-0F52A06ABDF8}" srcOrd="3" destOrd="0" presId="urn:microsoft.com/office/officeart/2018/2/layout/IconVerticalSolidList"/>
    <dgm:cxn modelId="{A47BB7BF-F214-4C1C-9787-15E7235F4295}" type="presParOf" srcId="{CB4772C5-50EC-416F-AC23-52A92152C6AE}" destId="{A2B0768B-9FCD-4B8D-B400-69726C379520}" srcOrd="3" destOrd="0" presId="urn:microsoft.com/office/officeart/2018/2/layout/IconVerticalSolidList"/>
    <dgm:cxn modelId="{53C010E2-1A19-44F5-A451-D597C09E636A}" type="presParOf" srcId="{CB4772C5-50EC-416F-AC23-52A92152C6AE}" destId="{32307619-A79F-4BB7-ACCC-80C646D2FABC}" srcOrd="4" destOrd="0" presId="urn:microsoft.com/office/officeart/2018/2/layout/IconVerticalSolidList"/>
    <dgm:cxn modelId="{159BB659-00F8-406A-9A0D-14A7930970D8}" type="presParOf" srcId="{32307619-A79F-4BB7-ACCC-80C646D2FABC}" destId="{7B469223-71DC-418D-A9D0-4945C0ADC2E9}" srcOrd="0" destOrd="0" presId="urn:microsoft.com/office/officeart/2018/2/layout/IconVerticalSolidList"/>
    <dgm:cxn modelId="{98D35D8D-F4DF-459C-B778-D9CF179694A7}" type="presParOf" srcId="{32307619-A79F-4BB7-ACCC-80C646D2FABC}" destId="{6BDF96CD-6051-4688-9E45-0BC8AF84589A}" srcOrd="1" destOrd="0" presId="urn:microsoft.com/office/officeart/2018/2/layout/IconVerticalSolidList"/>
    <dgm:cxn modelId="{9309C2AC-FA3D-4DB1-BF4C-1EF58D1294C5}" type="presParOf" srcId="{32307619-A79F-4BB7-ACCC-80C646D2FABC}" destId="{4C09B2ED-03C4-4FD5-8A26-AEE81524C084}" srcOrd="2" destOrd="0" presId="urn:microsoft.com/office/officeart/2018/2/layout/IconVerticalSolidList"/>
    <dgm:cxn modelId="{63961742-5DCC-49BF-BE3E-4D8D50758510}" type="presParOf" srcId="{32307619-A79F-4BB7-ACCC-80C646D2FABC}" destId="{A7527389-7426-4F38-B72A-79CB146F6662}" srcOrd="3" destOrd="0" presId="urn:microsoft.com/office/officeart/2018/2/layout/IconVerticalSolidList"/>
    <dgm:cxn modelId="{202FB337-74D7-4DDA-B396-0F56DAC10166}" type="presParOf" srcId="{CB4772C5-50EC-416F-AC23-52A92152C6AE}" destId="{7BDF1D50-C3C1-4C5B-A433-37BFC53DCC58}" srcOrd="5" destOrd="0" presId="urn:microsoft.com/office/officeart/2018/2/layout/IconVerticalSolidList"/>
    <dgm:cxn modelId="{747EFAEE-095B-4280-8202-6E377A733A6D}" type="presParOf" srcId="{CB4772C5-50EC-416F-AC23-52A92152C6AE}" destId="{B09371AB-3022-45FE-9C5D-53A82362F474}" srcOrd="6" destOrd="0" presId="urn:microsoft.com/office/officeart/2018/2/layout/IconVerticalSolidList"/>
    <dgm:cxn modelId="{AB29AF9B-375B-4F39-9867-B316895FF2C8}" type="presParOf" srcId="{B09371AB-3022-45FE-9C5D-53A82362F474}" destId="{ABDDA406-9D42-4D39-90D0-D32DAE51C691}" srcOrd="0" destOrd="0" presId="urn:microsoft.com/office/officeart/2018/2/layout/IconVerticalSolidList"/>
    <dgm:cxn modelId="{3D667786-9E9D-42F5-8D7A-ECFA7AE7B091}" type="presParOf" srcId="{B09371AB-3022-45FE-9C5D-53A82362F474}" destId="{33FA1CE9-6829-4341-8274-9A7E49E57F4B}" srcOrd="1" destOrd="0" presId="urn:microsoft.com/office/officeart/2018/2/layout/IconVerticalSolidList"/>
    <dgm:cxn modelId="{943E5036-410C-4A3A-970A-3C600A8B2A8C}" type="presParOf" srcId="{B09371AB-3022-45FE-9C5D-53A82362F474}" destId="{D69B3A58-5DBB-4036-905B-7F1749A85881}" srcOrd="2" destOrd="0" presId="urn:microsoft.com/office/officeart/2018/2/layout/IconVerticalSolidList"/>
    <dgm:cxn modelId="{DEA4718A-E6DF-4CC1-ACE8-C8DF7917A8BA}" type="presParOf" srcId="{B09371AB-3022-45FE-9C5D-53A82362F474}" destId="{6816105B-BF7A-4F1A-B5D4-30A5020B92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E7576-2A94-41BD-9923-508BF61EF74C}"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es-MX"/>
        </a:p>
      </dgm:t>
    </dgm:pt>
    <dgm:pt modelId="{6DAB8393-05F3-4557-835C-E14B3E2F9FCB}">
      <dgm:prSet phldrT="[Texto]"/>
      <dgm:spPr/>
      <dgm:t>
        <a:bodyPr/>
        <a:lstStyle/>
        <a:p>
          <a:r>
            <a:rPr lang="es-MX" dirty="0"/>
            <a:t>Necesario</a:t>
          </a:r>
        </a:p>
      </dgm:t>
    </dgm:pt>
    <dgm:pt modelId="{A4030BFB-CAD1-4B76-B616-27BAC0D89A19}" type="parTrans" cxnId="{2D6E0E00-98DB-43C4-BF9E-9E57C84F84F1}">
      <dgm:prSet/>
      <dgm:spPr/>
      <dgm:t>
        <a:bodyPr/>
        <a:lstStyle/>
        <a:p>
          <a:endParaRPr lang="es-MX"/>
        </a:p>
      </dgm:t>
    </dgm:pt>
    <dgm:pt modelId="{6514B922-57FF-4673-BE27-CF44C0D9E4B3}" type="sibTrans" cxnId="{2D6E0E00-98DB-43C4-BF9E-9E57C84F84F1}">
      <dgm:prSet/>
      <dgm:spPr/>
      <dgm:t>
        <a:bodyPr/>
        <a:lstStyle/>
        <a:p>
          <a:endParaRPr lang="es-MX"/>
        </a:p>
      </dgm:t>
    </dgm:pt>
    <dgm:pt modelId="{FAACAED8-AD0D-445D-84C4-65EB84FD4E80}">
      <dgm:prSet phldrT="[Texto]"/>
      <dgm:spPr/>
      <dgm:t>
        <a:bodyPr/>
        <a:lstStyle/>
        <a:p>
          <a:r>
            <a:rPr lang="es-MX" dirty="0"/>
            <a:t>Es necesario si su omisión provoca una deficiencia en el sistema a construir.</a:t>
          </a:r>
        </a:p>
      </dgm:t>
    </dgm:pt>
    <dgm:pt modelId="{ED3A38D5-F44F-4332-8399-5F44113617C0}" type="parTrans" cxnId="{A963045A-DE5D-4F61-98E2-ED6FBBFE8704}">
      <dgm:prSet/>
      <dgm:spPr/>
      <dgm:t>
        <a:bodyPr/>
        <a:lstStyle/>
        <a:p>
          <a:endParaRPr lang="es-MX"/>
        </a:p>
      </dgm:t>
    </dgm:pt>
    <dgm:pt modelId="{7A7ED21B-5898-4E0E-9700-EBF57272D97E}" type="sibTrans" cxnId="{A963045A-DE5D-4F61-98E2-ED6FBBFE8704}">
      <dgm:prSet/>
      <dgm:spPr/>
      <dgm:t>
        <a:bodyPr/>
        <a:lstStyle/>
        <a:p>
          <a:endParaRPr lang="es-MX"/>
        </a:p>
      </dgm:t>
    </dgm:pt>
    <dgm:pt modelId="{1F3EF27C-1910-4BF7-8C64-E7D27661EC2E}">
      <dgm:prSet phldrT="[Texto]"/>
      <dgm:spPr/>
      <dgm:t>
        <a:bodyPr/>
        <a:lstStyle/>
        <a:p>
          <a:r>
            <a:rPr lang="es-MX" dirty="0"/>
            <a:t>Conciso</a:t>
          </a:r>
        </a:p>
      </dgm:t>
    </dgm:pt>
    <dgm:pt modelId="{EB113D73-C948-4D2C-BB4B-DC81CD6B2AE3}" type="parTrans" cxnId="{26B6C469-606B-414D-A262-E5E33A773EF9}">
      <dgm:prSet/>
      <dgm:spPr/>
      <dgm:t>
        <a:bodyPr/>
        <a:lstStyle/>
        <a:p>
          <a:endParaRPr lang="es-MX"/>
        </a:p>
      </dgm:t>
    </dgm:pt>
    <dgm:pt modelId="{850EAFA7-A069-4BF4-AE0B-CB256438A601}" type="sibTrans" cxnId="{26B6C469-606B-414D-A262-E5E33A773EF9}">
      <dgm:prSet/>
      <dgm:spPr/>
      <dgm:t>
        <a:bodyPr/>
        <a:lstStyle/>
        <a:p>
          <a:endParaRPr lang="es-MX"/>
        </a:p>
      </dgm:t>
    </dgm:pt>
    <dgm:pt modelId="{A71F3B51-E148-4BF4-BC7A-5DF821A6386C}">
      <dgm:prSet phldrT="[Texto]"/>
      <dgm:spPr/>
      <dgm:t>
        <a:bodyPr/>
        <a:lstStyle/>
        <a:p>
          <a:r>
            <a:rPr lang="es-MX" dirty="0"/>
            <a:t>Si es fácil de leer y entender</a:t>
          </a:r>
        </a:p>
      </dgm:t>
    </dgm:pt>
    <dgm:pt modelId="{988771D0-29D7-4F7A-A39C-31294EB9358D}" type="parTrans" cxnId="{CF6C73D6-09A6-4374-8CF0-0F0B11129D27}">
      <dgm:prSet/>
      <dgm:spPr/>
      <dgm:t>
        <a:bodyPr/>
        <a:lstStyle/>
        <a:p>
          <a:endParaRPr lang="es-MX"/>
        </a:p>
      </dgm:t>
    </dgm:pt>
    <dgm:pt modelId="{0ED3309A-B3F5-4A32-A43C-71C9DBFD70E4}" type="sibTrans" cxnId="{CF6C73D6-09A6-4374-8CF0-0F0B11129D27}">
      <dgm:prSet/>
      <dgm:spPr/>
      <dgm:t>
        <a:bodyPr/>
        <a:lstStyle/>
        <a:p>
          <a:endParaRPr lang="es-MX"/>
        </a:p>
      </dgm:t>
    </dgm:pt>
    <dgm:pt modelId="{537EE2E2-2E5D-437C-A7D0-BC3E4881B847}">
      <dgm:prSet phldrT="[Texto]"/>
      <dgm:spPr/>
      <dgm:t>
        <a:bodyPr/>
        <a:lstStyle/>
        <a:p>
          <a:r>
            <a:rPr lang="es-MX" dirty="0"/>
            <a:t>Completo</a:t>
          </a:r>
        </a:p>
      </dgm:t>
    </dgm:pt>
    <dgm:pt modelId="{8245B281-2771-47CF-9163-1EB9214E9971}" type="parTrans" cxnId="{B8BA937D-D1A8-4E39-87A3-521940845919}">
      <dgm:prSet/>
      <dgm:spPr/>
      <dgm:t>
        <a:bodyPr/>
        <a:lstStyle/>
        <a:p>
          <a:endParaRPr lang="es-MX"/>
        </a:p>
      </dgm:t>
    </dgm:pt>
    <dgm:pt modelId="{C8CB7AFE-600C-4BF5-B64C-3513A47C1A94}" type="sibTrans" cxnId="{B8BA937D-D1A8-4E39-87A3-521940845919}">
      <dgm:prSet/>
      <dgm:spPr/>
      <dgm:t>
        <a:bodyPr/>
        <a:lstStyle/>
        <a:p>
          <a:endParaRPr lang="es-MX"/>
        </a:p>
      </dgm:t>
    </dgm:pt>
    <dgm:pt modelId="{8A30810B-C1CD-4A8D-BB75-B870EBBF8D31}">
      <dgm:prSet phldrT="[Texto]"/>
      <dgm:spPr/>
      <dgm:t>
        <a:bodyPr/>
        <a:lstStyle/>
        <a:p>
          <a:r>
            <a:rPr lang="es-MX" dirty="0"/>
            <a:t>Si no necesita ampliar detalles en su redacción, esto es si proporciona la información suficiente para su comprensión.</a:t>
          </a:r>
        </a:p>
      </dgm:t>
    </dgm:pt>
    <dgm:pt modelId="{39B6C989-DED3-4A7A-B3BE-A68ACB757750}" type="parTrans" cxnId="{265CF4D8-5F73-4DCF-AA53-350EA1E22FE5}">
      <dgm:prSet/>
      <dgm:spPr/>
      <dgm:t>
        <a:bodyPr/>
        <a:lstStyle/>
        <a:p>
          <a:endParaRPr lang="es-MX"/>
        </a:p>
      </dgm:t>
    </dgm:pt>
    <dgm:pt modelId="{5CDC9C82-6EEB-4186-8460-61BA89B32A66}" type="sibTrans" cxnId="{265CF4D8-5F73-4DCF-AA53-350EA1E22FE5}">
      <dgm:prSet/>
      <dgm:spPr/>
      <dgm:t>
        <a:bodyPr/>
        <a:lstStyle/>
        <a:p>
          <a:endParaRPr lang="es-MX"/>
        </a:p>
      </dgm:t>
    </dgm:pt>
    <dgm:pt modelId="{0EF72881-E92B-4684-9C86-DF0ED0DC4897}">
      <dgm:prSet phldrT="[Texto]"/>
      <dgm:spPr/>
      <dgm:t>
        <a:bodyPr/>
        <a:lstStyle/>
        <a:p>
          <a:r>
            <a:rPr lang="es-MX" dirty="0"/>
            <a:t>No ambiguo</a:t>
          </a:r>
        </a:p>
      </dgm:t>
    </dgm:pt>
    <dgm:pt modelId="{76959D35-BBE3-4F17-9ABF-A862A38668A9}" type="parTrans" cxnId="{1ADCF885-BA38-4A8F-85ED-A5047ED94424}">
      <dgm:prSet/>
      <dgm:spPr/>
      <dgm:t>
        <a:bodyPr/>
        <a:lstStyle/>
        <a:p>
          <a:endParaRPr lang="es-MX"/>
        </a:p>
      </dgm:t>
    </dgm:pt>
    <dgm:pt modelId="{043B8289-779B-48E5-8C79-3422F7A27DA5}" type="sibTrans" cxnId="{1ADCF885-BA38-4A8F-85ED-A5047ED94424}">
      <dgm:prSet/>
      <dgm:spPr/>
      <dgm:t>
        <a:bodyPr/>
        <a:lstStyle/>
        <a:p>
          <a:endParaRPr lang="es-MX"/>
        </a:p>
      </dgm:t>
    </dgm:pt>
    <dgm:pt modelId="{E71ACD41-ED79-4F9C-A481-683C80F4389C}">
      <dgm:prSet phldrT="[Texto]"/>
      <dgm:spPr/>
      <dgm:t>
        <a:bodyPr/>
        <a:lstStyle/>
        <a:p>
          <a:r>
            <a:rPr lang="es-MX" dirty="0"/>
            <a:t>El lenguaje usado en su definición no debe causar confusiones.</a:t>
          </a:r>
        </a:p>
      </dgm:t>
    </dgm:pt>
    <dgm:pt modelId="{CDD0FA85-92D5-41BC-83D9-5317FE8CA216}" type="parTrans" cxnId="{CC63F263-9295-44EE-BFB3-5E5C5F291326}">
      <dgm:prSet/>
      <dgm:spPr/>
      <dgm:t>
        <a:bodyPr/>
        <a:lstStyle/>
        <a:p>
          <a:endParaRPr lang="es-MX"/>
        </a:p>
      </dgm:t>
    </dgm:pt>
    <dgm:pt modelId="{91CEE0B5-F3E5-494F-AF19-33737AAB2ECC}" type="sibTrans" cxnId="{CC63F263-9295-44EE-BFB3-5E5C5F291326}">
      <dgm:prSet/>
      <dgm:spPr/>
      <dgm:t>
        <a:bodyPr/>
        <a:lstStyle/>
        <a:p>
          <a:endParaRPr lang="es-MX"/>
        </a:p>
      </dgm:t>
    </dgm:pt>
    <dgm:pt modelId="{D7BF4046-E7A2-4636-83B5-A2972F95A1F3}">
      <dgm:prSet phldrT="[Texto]"/>
      <dgm:spPr/>
      <dgm:t>
        <a:bodyPr/>
        <a:lstStyle/>
        <a:p>
          <a:r>
            <a:rPr lang="es-MX" dirty="0"/>
            <a:t>Verificable</a:t>
          </a:r>
        </a:p>
      </dgm:t>
    </dgm:pt>
    <dgm:pt modelId="{2B458257-95BB-4657-83EA-AA2F2599086C}" type="parTrans" cxnId="{6D98890C-8668-4882-9291-07FE50497A6B}">
      <dgm:prSet/>
      <dgm:spPr/>
      <dgm:t>
        <a:bodyPr/>
        <a:lstStyle/>
        <a:p>
          <a:endParaRPr lang="es-MX"/>
        </a:p>
      </dgm:t>
    </dgm:pt>
    <dgm:pt modelId="{A09E67BB-216B-4BA6-9126-7C1F9183403E}" type="sibTrans" cxnId="{6D98890C-8668-4882-9291-07FE50497A6B}">
      <dgm:prSet/>
      <dgm:spPr/>
      <dgm:t>
        <a:bodyPr/>
        <a:lstStyle/>
        <a:p>
          <a:endParaRPr lang="es-MX"/>
        </a:p>
      </dgm:t>
    </dgm:pt>
    <dgm:pt modelId="{91C4AD0B-60B4-4D21-8E53-1A091E5E9E7E}">
      <dgm:prSet phldrT="[Texto]"/>
      <dgm:spPr/>
      <dgm:t>
        <a:bodyPr/>
        <a:lstStyle/>
        <a:p>
          <a:r>
            <a:rPr lang="es-MX" dirty="0"/>
            <a:t>Cuando puede ser cuantificable, de manera que permita hacer uso de métodos como la inspección, análisis, demostración o pruebas</a:t>
          </a:r>
        </a:p>
      </dgm:t>
    </dgm:pt>
    <dgm:pt modelId="{B9FCCA77-77A9-46FB-837D-6BA2C093CEC7}" type="parTrans" cxnId="{3C829B76-FDD5-47AC-A136-3D6316073814}">
      <dgm:prSet/>
      <dgm:spPr/>
      <dgm:t>
        <a:bodyPr/>
        <a:lstStyle/>
        <a:p>
          <a:endParaRPr lang="es-MX"/>
        </a:p>
      </dgm:t>
    </dgm:pt>
    <dgm:pt modelId="{7B8AFEE4-857C-4F08-8E3F-FC385F839FE2}" type="sibTrans" cxnId="{3C829B76-FDD5-47AC-A136-3D6316073814}">
      <dgm:prSet/>
      <dgm:spPr/>
      <dgm:t>
        <a:bodyPr/>
        <a:lstStyle/>
        <a:p>
          <a:endParaRPr lang="es-MX"/>
        </a:p>
      </dgm:t>
    </dgm:pt>
    <dgm:pt modelId="{5FBEB8B3-A7FA-4A51-8343-BC636F567DD4}" type="pres">
      <dgm:prSet presAssocID="{DDEE7576-2A94-41BD-9923-508BF61EF74C}" presName="linearFlow" presStyleCnt="0">
        <dgm:presLayoutVars>
          <dgm:dir/>
          <dgm:animLvl val="lvl"/>
          <dgm:resizeHandles val="exact"/>
        </dgm:presLayoutVars>
      </dgm:prSet>
      <dgm:spPr/>
    </dgm:pt>
    <dgm:pt modelId="{38C52259-F08E-46AE-ADED-6686BADECCD6}" type="pres">
      <dgm:prSet presAssocID="{6DAB8393-05F3-4557-835C-E14B3E2F9FCB}" presName="composite" presStyleCnt="0"/>
      <dgm:spPr/>
    </dgm:pt>
    <dgm:pt modelId="{2D0F086D-4C36-4E41-84B4-7292648F53FF}" type="pres">
      <dgm:prSet presAssocID="{6DAB8393-05F3-4557-835C-E14B3E2F9FCB}" presName="parentText" presStyleLbl="alignNode1" presStyleIdx="0" presStyleCnt="5">
        <dgm:presLayoutVars>
          <dgm:chMax val="1"/>
          <dgm:bulletEnabled val="1"/>
        </dgm:presLayoutVars>
      </dgm:prSet>
      <dgm:spPr/>
    </dgm:pt>
    <dgm:pt modelId="{5927BD65-5D77-4C24-96D2-2934B7A108B8}" type="pres">
      <dgm:prSet presAssocID="{6DAB8393-05F3-4557-835C-E14B3E2F9FCB}" presName="descendantText" presStyleLbl="alignAcc1" presStyleIdx="0" presStyleCnt="5">
        <dgm:presLayoutVars>
          <dgm:bulletEnabled val="1"/>
        </dgm:presLayoutVars>
      </dgm:prSet>
      <dgm:spPr/>
    </dgm:pt>
    <dgm:pt modelId="{7E7C8941-771E-44F2-A704-9519F3E740B0}" type="pres">
      <dgm:prSet presAssocID="{6514B922-57FF-4673-BE27-CF44C0D9E4B3}" presName="sp" presStyleCnt="0"/>
      <dgm:spPr/>
    </dgm:pt>
    <dgm:pt modelId="{1501A326-E6F5-4C33-8025-2DC47881EEE6}" type="pres">
      <dgm:prSet presAssocID="{1F3EF27C-1910-4BF7-8C64-E7D27661EC2E}" presName="composite" presStyleCnt="0"/>
      <dgm:spPr/>
    </dgm:pt>
    <dgm:pt modelId="{89B57C3B-7FEB-4F94-97C3-06B7410A37FD}" type="pres">
      <dgm:prSet presAssocID="{1F3EF27C-1910-4BF7-8C64-E7D27661EC2E}" presName="parentText" presStyleLbl="alignNode1" presStyleIdx="1" presStyleCnt="5">
        <dgm:presLayoutVars>
          <dgm:chMax val="1"/>
          <dgm:bulletEnabled val="1"/>
        </dgm:presLayoutVars>
      </dgm:prSet>
      <dgm:spPr/>
    </dgm:pt>
    <dgm:pt modelId="{DBBEBD2C-17FD-4C43-8BD6-BD08BBECEA04}" type="pres">
      <dgm:prSet presAssocID="{1F3EF27C-1910-4BF7-8C64-E7D27661EC2E}" presName="descendantText" presStyleLbl="alignAcc1" presStyleIdx="1" presStyleCnt="5">
        <dgm:presLayoutVars>
          <dgm:bulletEnabled val="1"/>
        </dgm:presLayoutVars>
      </dgm:prSet>
      <dgm:spPr/>
    </dgm:pt>
    <dgm:pt modelId="{F24B4454-F4FE-4ED3-85E2-1D39266DAC23}" type="pres">
      <dgm:prSet presAssocID="{850EAFA7-A069-4BF4-AE0B-CB256438A601}" presName="sp" presStyleCnt="0"/>
      <dgm:spPr/>
    </dgm:pt>
    <dgm:pt modelId="{05093052-6E93-4FE4-8DFE-03150A44E046}" type="pres">
      <dgm:prSet presAssocID="{537EE2E2-2E5D-437C-A7D0-BC3E4881B847}" presName="composite" presStyleCnt="0"/>
      <dgm:spPr/>
    </dgm:pt>
    <dgm:pt modelId="{FA750357-CA2E-4855-8038-C52B9300CB7E}" type="pres">
      <dgm:prSet presAssocID="{537EE2E2-2E5D-437C-A7D0-BC3E4881B847}" presName="parentText" presStyleLbl="alignNode1" presStyleIdx="2" presStyleCnt="5">
        <dgm:presLayoutVars>
          <dgm:chMax val="1"/>
          <dgm:bulletEnabled val="1"/>
        </dgm:presLayoutVars>
      </dgm:prSet>
      <dgm:spPr/>
    </dgm:pt>
    <dgm:pt modelId="{69932360-B955-4245-B2D2-3F255979B1D6}" type="pres">
      <dgm:prSet presAssocID="{537EE2E2-2E5D-437C-A7D0-BC3E4881B847}" presName="descendantText" presStyleLbl="alignAcc1" presStyleIdx="2" presStyleCnt="5">
        <dgm:presLayoutVars>
          <dgm:bulletEnabled val="1"/>
        </dgm:presLayoutVars>
      </dgm:prSet>
      <dgm:spPr/>
    </dgm:pt>
    <dgm:pt modelId="{E4D440F0-C4AF-4C9A-AA44-531CDAD7CD9A}" type="pres">
      <dgm:prSet presAssocID="{C8CB7AFE-600C-4BF5-B64C-3513A47C1A94}" presName="sp" presStyleCnt="0"/>
      <dgm:spPr/>
    </dgm:pt>
    <dgm:pt modelId="{5FE1B35A-7701-48BC-8B05-BC5854E4E4D8}" type="pres">
      <dgm:prSet presAssocID="{0EF72881-E92B-4684-9C86-DF0ED0DC4897}" presName="composite" presStyleCnt="0"/>
      <dgm:spPr/>
    </dgm:pt>
    <dgm:pt modelId="{E8062DAF-2534-417D-9931-E253025B1244}" type="pres">
      <dgm:prSet presAssocID="{0EF72881-E92B-4684-9C86-DF0ED0DC4897}" presName="parentText" presStyleLbl="alignNode1" presStyleIdx="3" presStyleCnt="5">
        <dgm:presLayoutVars>
          <dgm:chMax val="1"/>
          <dgm:bulletEnabled val="1"/>
        </dgm:presLayoutVars>
      </dgm:prSet>
      <dgm:spPr/>
    </dgm:pt>
    <dgm:pt modelId="{6E19DA21-50FB-4B05-80CA-DCE659BA5DC0}" type="pres">
      <dgm:prSet presAssocID="{0EF72881-E92B-4684-9C86-DF0ED0DC4897}" presName="descendantText" presStyleLbl="alignAcc1" presStyleIdx="3" presStyleCnt="5">
        <dgm:presLayoutVars>
          <dgm:bulletEnabled val="1"/>
        </dgm:presLayoutVars>
      </dgm:prSet>
      <dgm:spPr/>
    </dgm:pt>
    <dgm:pt modelId="{0018C273-F440-4C9E-9662-FB89087FB8E4}" type="pres">
      <dgm:prSet presAssocID="{043B8289-779B-48E5-8C79-3422F7A27DA5}" presName="sp" presStyleCnt="0"/>
      <dgm:spPr/>
    </dgm:pt>
    <dgm:pt modelId="{60353FCA-7D9B-4524-8063-F4EF52776B46}" type="pres">
      <dgm:prSet presAssocID="{D7BF4046-E7A2-4636-83B5-A2972F95A1F3}" presName="composite" presStyleCnt="0"/>
      <dgm:spPr/>
    </dgm:pt>
    <dgm:pt modelId="{0F112027-6264-4DAA-BCB8-2EF757C31D00}" type="pres">
      <dgm:prSet presAssocID="{D7BF4046-E7A2-4636-83B5-A2972F95A1F3}" presName="parentText" presStyleLbl="alignNode1" presStyleIdx="4" presStyleCnt="5">
        <dgm:presLayoutVars>
          <dgm:chMax val="1"/>
          <dgm:bulletEnabled val="1"/>
        </dgm:presLayoutVars>
      </dgm:prSet>
      <dgm:spPr/>
    </dgm:pt>
    <dgm:pt modelId="{D49536FC-9492-4AEE-8231-599B49A67CBB}" type="pres">
      <dgm:prSet presAssocID="{D7BF4046-E7A2-4636-83B5-A2972F95A1F3}" presName="descendantText" presStyleLbl="alignAcc1" presStyleIdx="4" presStyleCnt="5">
        <dgm:presLayoutVars>
          <dgm:bulletEnabled val="1"/>
        </dgm:presLayoutVars>
      </dgm:prSet>
      <dgm:spPr/>
    </dgm:pt>
  </dgm:ptLst>
  <dgm:cxnLst>
    <dgm:cxn modelId="{2D6E0E00-98DB-43C4-BF9E-9E57C84F84F1}" srcId="{DDEE7576-2A94-41BD-9923-508BF61EF74C}" destId="{6DAB8393-05F3-4557-835C-E14B3E2F9FCB}" srcOrd="0" destOrd="0" parTransId="{A4030BFB-CAD1-4B76-B616-27BAC0D89A19}" sibTransId="{6514B922-57FF-4673-BE27-CF44C0D9E4B3}"/>
    <dgm:cxn modelId="{6D98890C-8668-4882-9291-07FE50497A6B}" srcId="{DDEE7576-2A94-41BD-9923-508BF61EF74C}" destId="{D7BF4046-E7A2-4636-83B5-A2972F95A1F3}" srcOrd="4" destOrd="0" parTransId="{2B458257-95BB-4657-83EA-AA2F2599086C}" sibTransId="{A09E67BB-216B-4BA6-9126-7C1F9183403E}"/>
    <dgm:cxn modelId="{7BB9B90C-C34E-4DDD-A78C-CCFD7BD1C248}" type="presOf" srcId="{0EF72881-E92B-4684-9C86-DF0ED0DC4897}" destId="{E8062DAF-2534-417D-9931-E253025B1244}" srcOrd="0" destOrd="0" presId="urn:microsoft.com/office/officeart/2005/8/layout/chevron2"/>
    <dgm:cxn modelId="{EB5CA917-2671-40B9-B226-766C6F26CE99}" type="presOf" srcId="{91C4AD0B-60B4-4D21-8E53-1A091E5E9E7E}" destId="{D49536FC-9492-4AEE-8231-599B49A67CBB}" srcOrd="0" destOrd="0" presId="urn:microsoft.com/office/officeart/2005/8/layout/chevron2"/>
    <dgm:cxn modelId="{A152332D-1BC0-440A-A817-B0E0F0943079}" type="presOf" srcId="{DDEE7576-2A94-41BD-9923-508BF61EF74C}" destId="{5FBEB8B3-A7FA-4A51-8343-BC636F567DD4}" srcOrd="0" destOrd="0" presId="urn:microsoft.com/office/officeart/2005/8/layout/chevron2"/>
    <dgm:cxn modelId="{CC63F263-9295-44EE-BFB3-5E5C5F291326}" srcId="{0EF72881-E92B-4684-9C86-DF0ED0DC4897}" destId="{E71ACD41-ED79-4F9C-A481-683C80F4389C}" srcOrd="0" destOrd="0" parTransId="{CDD0FA85-92D5-41BC-83D9-5317FE8CA216}" sibTransId="{91CEE0B5-F3E5-494F-AF19-33737AAB2ECC}"/>
    <dgm:cxn modelId="{26B6C469-606B-414D-A262-E5E33A773EF9}" srcId="{DDEE7576-2A94-41BD-9923-508BF61EF74C}" destId="{1F3EF27C-1910-4BF7-8C64-E7D27661EC2E}" srcOrd="1" destOrd="0" parTransId="{EB113D73-C948-4D2C-BB4B-DC81CD6B2AE3}" sibTransId="{850EAFA7-A069-4BF4-AE0B-CB256438A601}"/>
    <dgm:cxn modelId="{E0ACD66C-FB4B-42C4-AA92-5C23E3CA0814}" type="presOf" srcId="{D7BF4046-E7A2-4636-83B5-A2972F95A1F3}" destId="{0F112027-6264-4DAA-BCB8-2EF757C31D00}" srcOrd="0" destOrd="0" presId="urn:microsoft.com/office/officeart/2005/8/layout/chevron2"/>
    <dgm:cxn modelId="{7999186E-D49A-48B1-8AB3-9BCAE8DB2AC4}" type="presOf" srcId="{6DAB8393-05F3-4557-835C-E14B3E2F9FCB}" destId="{2D0F086D-4C36-4E41-84B4-7292648F53FF}" srcOrd="0" destOrd="0" presId="urn:microsoft.com/office/officeart/2005/8/layout/chevron2"/>
    <dgm:cxn modelId="{D913304E-69E7-47A6-B48C-7148D4F3AD08}" type="presOf" srcId="{FAACAED8-AD0D-445D-84C4-65EB84FD4E80}" destId="{5927BD65-5D77-4C24-96D2-2934B7A108B8}" srcOrd="0" destOrd="0" presId="urn:microsoft.com/office/officeart/2005/8/layout/chevron2"/>
    <dgm:cxn modelId="{3C829B76-FDD5-47AC-A136-3D6316073814}" srcId="{D7BF4046-E7A2-4636-83B5-A2972F95A1F3}" destId="{91C4AD0B-60B4-4D21-8E53-1A091E5E9E7E}" srcOrd="0" destOrd="0" parTransId="{B9FCCA77-77A9-46FB-837D-6BA2C093CEC7}" sibTransId="{7B8AFEE4-857C-4F08-8E3F-FC385F839FE2}"/>
    <dgm:cxn modelId="{A963045A-DE5D-4F61-98E2-ED6FBBFE8704}" srcId="{6DAB8393-05F3-4557-835C-E14B3E2F9FCB}" destId="{FAACAED8-AD0D-445D-84C4-65EB84FD4E80}" srcOrd="0" destOrd="0" parTransId="{ED3A38D5-F44F-4332-8399-5F44113617C0}" sibTransId="{7A7ED21B-5898-4E0E-9700-EBF57272D97E}"/>
    <dgm:cxn modelId="{B8BA937D-D1A8-4E39-87A3-521940845919}" srcId="{DDEE7576-2A94-41BD-9923-508BF61EF74C}" destId="{537EE2E2-2E5D-437C-A7D0-BC3E4881B847}" srcOrd="2" destOrd="0" parTransId="{8245B281-2771-47CF-9163-1EB9214E9971}" sibTransId="{C8CB7AFE-600C-4BF5-B64C-3513A47C1A94}"/>
    <dgm:cxn modelId="{1ADCF885-BA38-4A8F-85ED-A5047ED94424}" srcId="{DDEE7576-2A94-41BD-9923-508BF61EF74C}" destId="{0EF72881-E92B-4684-9C86-DF0ED0DC4897}" srcOrd="3" destOrd="0" parTransId="{76959D35-BBE3-4F17-9ABF-A862A38668A9}" sibTransId="{043B8289-779B-48E5-8C79-3422F7A27DA5}"/>
    <dgm:cxn modelId="{E4AC2E9E-9B3F-4152-B20E-66CD21CC98AE}" type="presOf" srcId="{537EE2E2-2E5D-437C-A7D0-BC3E4881B847}" destId="{FA750357-CA2E-4855-8038-C52B9300CB7E}" srcOrd="0" destOrd="0" presId="urn:microsoft.com/office/officeart/2005/8/layout/chevron2"/>
    <dgm:cxn modelId="{B2ED929F-2238-46B2-9050-F6876EDA12C5}" type="presOf" srcId="{E71ACD41-ED79-4F9C-A481-683C80F4389C}" destId="{6E19DA21-50FB-4B05-80CA-DCE659BA5DC0}" srcOrd="0" destOrd="0" presId="urn:microsoft.com/office/officeart/2005/8/layout/chevron2"/>
    <dgm:cxn modelId="{63D29BB8-499A-43A4-AC2A-F0DFF98CB5DE}" type="presOf" srcId="{1F3EF27C-1910-4BF7-8C64-E7D27661EC2E}" destId="{89B57C3B-7FEB-4F94-97C3-06B7410A37FD}" srcOrd="0" destOrd="0" presId="urn:microsoft.com/office/officeart/2005/8/layout/chevron2"/>
    <dgm:cxn modelId="{9BC898BF-569F-411C-A81B-45CFD06382A9}" type="presOf" srcId="{A71F3B51-E148-4BF4-BC7A-5DF821A6386C}" destId="{DBBEBD2C-17FD-4C43-8BD6-BD08BBECEA04}" srcOrd="0" destOrd="0" presId="urn:microsoft.com/office/officeart/2005/8/layout/chevron2"/>
    <dgm:cxn modelId="{0CB53CCB-15E5-4963-89EB-975EC0E44667}" type="presOf" srcId="{8A30810B-C1CD-4A8D-BB75-B870EBBF8D31}" destId="{69932360-B955-4245-B2D2-3F255979B1D6}" srcOrd="0" destOrd="0" presId="urn:microsoft.com/office/officeart/2005/8/layout/chevron2"/>
    <dgm:cxn modelId="{CF6C73D6-09A6-4374-8CF0-0F0B11129D27}" srcId="{1F3EF27C-1910-4BF7-8C64-E7D27661EC2E}" destId="{A71F3B51-E148-4BF4-BC7A-5DF821A6386C}" srcOrd="0" destOrd="0" parTransId="{988771D0-29D7-4F7A-A39C-31294EB9358D}" sibTransId="{0ED3309A-B3F5-4A32-A43C-71C9DBFD70E4}"/>
    <dgm:cxn modelId="{265CF4D8-5F73-4DCF-AA53-350EA1E22FE5}" srcId="{537EE2E2-2E5D-437C-A7D0-BC3E4881B847}" destId="{8A30810B-C1CD-4A8D-BB75-B870EBBF8D31}" srcOrd="0" destOrd="0" parTransId="{39B6C989-DED3-4A7A-B3BE-A68ACB757750}" sibTransId="{5CDC9C82-6EEB-4186-8460-61BA89B32A66}"/>
    <dgm:cxn modelId="{E34F505F-50F8-44B9-9FC5-0392D1E975AB}" type="presParOf" srcId="{5FBEB8B3-A7FA-4A51-8343-BC636F567DD4}" destId="{38C52259-F08E-46AE-ADED-6686BADECCD6}" srcOrd="0" destOrd="0" presId="urn:microsoft.com/office/officeart/2005/8/layout/chevron2"/>
    <dgm:cxn modelId="{D06CD3F6-C607-4B62-B613-9658B7C8402D}" type="presParOf" srcId="{38C52259-F08E-46AE-ADED-6686BADECCD6}" destId="{2D0F086D-4C36-4E41-84B4-7292648F53FF}" srcOrd="0" destOrd="0" presId="urn:microsoft.com/office/officeart/2005/8/layout/chevron2"/>
    <dgm:cxn modelId="{CB2E7B5B-AC28-42DE-AC16-998CEE6D7A78}" type="presParOf" srcId="{38C52259-F08E-46AE-ADED-6686BADECCD6}" destId="{5927BD65-5D77-4C24-96D2-2934B7A108B8}" srcOrd="1" destOrd="0" presId="urn:microsoft.com/office/officeart/2005/8/layout/chevron2"/>
    <dgm:cxn modelId="{A4E08EF8-E1E1-4C62-9B4C-C2DC9CAA251F}" type="presParOf" srcId="{5FBEB8B3-A7FA-4A51-8343-BC636F567DD4}" destId="{7E7C8941-771E-44F2-A704-9519F3E740B0}" srcOrd="1" destOrd="0" presId="urn:microsoft.com/office/officeart/2005/8/layout/chevron2"/>
    <dgm:cxn modelId="{2FD83885-E48E-4221-9401-F4E3E2EFA431}" type="presParOf" srcId="{5FBEB8B3-A7FA-4A51-8343-BC636F567DD4}" destId="{1501A326-E6F5-4C33-8025-2DC47881EEE6}" srcOrd="2" destOrd="0" presId="urn:microsoft.com/office/officeart/2005/8/layout/chevron2"/>
    <dgm:cxn modelId="{80A5046F-2208-495D-BE4D-542B5E8927B5}" type="presParOf" srcId="{1501A326-E6F5-4C33-8025-2DC47881EEE6}" destId="{89B57C3B-7FEB-4F94-97C3-06B7410A37FD}" srcOrd="0" destOrd="0" presId="urn:microsoft.com/office/officeart/2005/8/layout/chevron2"/>
    <dgm:cxn modelId="{59391A1B-5E6D-4AC7-9F5C-FECCAB7BCEC7}" type="presParOf" srcId="{1501A326-E6F5-4C33-8025-2DC47881EEE6}" destId="{DBBEBD2C-17FD-4C43-8BD6-BD08BBECEA04}" srcOrd="1" destOrd="0" presId="urn:microsoft.com/office/officeart/2005/8/layout/chevron2"/>
    <dgm:cxn modelId="{D0157C35-2874-43D1-AEE9-601A031ACA40}" type="presParOf" srcId="{5FBEB8B3-A7FA-4A51-8343-BC636F567DD4}" destId="{F24B4454-F4FE-4ED3-85E2-1D39266DAC23}" srcOrd="3" destOrd="0" presId="urn:microsoft.com/office/officeart/2005/8/layout/chevron2"/>
    <dgm:cxn modelId="{46806025-ADB9-4153-88FE-3D1A7E61D491}" type="presParOf" srcId="{5FBEB8B3-A7FA-4A51-8343-BC636F567DD4}" destId="{05093052-6E93-4FE4-8DFE-03150A44E046}" srcOrd="4" destOrd="0" presId="urn:microsoft.com/office/officeart/2005/8/layout/chevron2"/>
    <dgm:cxn modelId="{0AC0035C-2ACD-4C96-BE4B-7DF82933D890}" type="presParOf" srcId="{05093052-6E93-4FE4-8DFE-03150A44E046}" destId="{FA750357-CA2E-4855-8038-C52B9300CB7E}" srcOrd="0" destOrd="0" presId="urn:microsoft.com/office/officeart/2005/8/layout/chevron2"/>
    <dgm:cxn modelId="{36041299-FEE5-453A-B0D6-BF431EDCAF1A}" type="presParOf" srcId="{05093052-6E93-4FE4-8DFE-03150A44E046}" destId="{69932360-B955-4245-B2D2-3F255979B1D6}" srcOrd="1" destOrd="0" presId="urn:microsoft.com/office/officeart/2005/8/layout/chevron2"/>
    <dgm:cxn modelId="{569EF314-3803-4B2F-9420-DBD60F4AF17C}" type="presParOf" srcId="{5FBEB8B3-A7FA-4A51-8343-BC636F567DD4}" destId="{E4D440F0-C4AF-4C9A-AA44-531CDAD7CD9A}" srcOrd="5" destOrd="0" presId="urn:microsoft.com/office/officeart/2005/8/layout/chevron2"/>
    <dgm:cxn modelId="{5518169E-A7D9-4AA3-9215-1C7BC7D8D1AC}" type="presParOf" srcId="{5FBEB8B3-A7FA-4A51-8343-BC636F567DD4}" destId="{5FE1B35A-7701-48BC-8B05-BC5854E4E4D8}" srcOrd="6" destOrd="0" presId="urn:microsoft.com/office/officeart/2005/8/layout/chevron2"/>
    <dgm:cxn modelId="{5864DFF1-82B7-4FDC-A440-11CBA4C13758}" type="presParOf" srcId="{5FE1B35A-7701-48BC-8B05-BC5854E4E4D8}" destId="{E8062DAF-2534-417D-9931-E253025B1244}" srcOrd="0" destOrd="0" presId="urn:microsoft.com/office/officeart/2005/8/layout/chevron2"/>
    <dgm:cxn modelId="{3038F33D-04B9-42C6-9828-DA1A6C520058}" type="presParOf" srcId="{5FE1B35A-7701-48BC-8B05-BC5854E4E4D8}" destId="{6E19DA21-50FB-4B05-80CA-DCE659BA5DC0}" srcOrd="1" destOrd="0" presId="urn:microsoft.com/office/officeart/2005/8/layout/chevron2"/>
    <dgm:cxn modelId="{E0932FD8-2001-458A-A4FC-70762157B7D8}" type="presParOf" srcId="{5FBEB8B3-A7FA-4A51-8343-BC636F567DD4}" destId="{0018C273-F440-4C9E-9662-FB89087FB8E4}" srcOrd="7" destOrd="0" presId="urn:microsoft.com/office/officeart/2005/8/layout/chevron2"/>
    <dgm:cxn modelId="{0487C8D0-0EAC-406F-A058-2935501FAB23}" type="presParOf" srcId="{5FBEB8B3-A7FA-4A51-8343-BC636F567DD4}" destId="{60353FCA-7D9B-4524-8063-F4EF52776B46}" srcOrd="8" destOrd="0" presId="urn:microsoft.com/office/officeart/2005/8/layout/chevron2"/>
    <dgm:cxn modelId="{29AB0162-87E7-4580-98FD-3E59392168EB}" type="presParOf" srcId="{60353FCA-7D9B-4524-8063-F4EF52776B46}" destId="{0F112027-6264-4DAA-BCB8-2EF757C31D00}" srcOrd="0" destOrd="0" presId="urn:microsoft.com/office/officeart/2005/8/layout/chevron2"/>
    <dgm:cxn modelId="{5DFAC8AB-DB44-4AF4-B5C4-9A471A49BA31}" type="presParOf" srcId="{60353FCA-7D9B-4524-8063-F4EF52776B46}" destId="{D49536FC-9492-4AEE-8231-599B49A67C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8F98EA-7619-488A-94B8-F6A812C5B714}" type="doc">
      <dgm:prSet loTypeId="urn:microsoft.com/office/officeart/2005/8/layout/chart3" loCatId="cycle" qsTypeId="urn:microsoft.com/office/officeart/2005/8/quickstyle/simple5" qsCatId="simple" csTypeId="urn:microsoft.com/office/officeart/2005/8/colors/accent1_2" csCatId="accent1" phldr="1"/>
      <dgm:spPr/>
    </dgm:pt>
    <dgm:pt modelId="{ADDB9872-34E5-49C0-9349-7470EEDC011B}">
      <dgm:prSet phldrT="[Texto]" custT="1"/>
      <dgm:spPr/>
      <dgm:t>
        <a:bodyPr/>
        <a:lstStyle/>
        <a:p>
          <a:r>
            <a:rPr lang="es-MX" sz="1200" dirty="0"/>
            <a:t>Usuario Líder</a:t>
          </a:r>
        </a:p>
      </dgm:t>
    </dgm:pt>
    <dgm:pt modelId="{B70B3A48-9BC4-483A-B4BB-CD00AA04F4ED}" type="parTrans" cxnId="{C1221FEF-A2AE-4A1C-9E27-6ED65DBB5BFF}">
      <dgm:prSet/>
      <dgm:spPr/>
      <dgm:t>
        <a:bodyPr/>
        <a:lstStyle/>
        <a:p>
          <a:endParaRPr lang="es-MX" sz="2800"/>
        </a:p>
      </dgm:t>
    </dgm:pt>
    <dgm:pt modelId="{6C950B71-CE6C-4D8A-8468-489FA679D3A9}" type="sibTrans" cxnId="{C1221FEF-A2AE-4A1C-9E27-6ED65DBB5BFF}">
      <dgm:prSet/>
      <dgm:spPr/>
      <dgm:t>
        <a:bodyPr/>
        <a:lstStyle/>
        <a:p>
          <a:endParaRPr lang="es-MX" sz="2800"/>
        </a:p>
      </dgm:t>
    </dgm:pt>
    <dgm:pt modelId="{677F09CC-D0D4-4DF2-B104-D51FB487D082}">
      <dgm:prSet phldrT="[Texto]" custT="1"/>
      <dgm:spPr/>
      <dgm:t>
        <a:bodyPr/>
        <a:lstStyle/>
        <a:p>
          <a:r>
            <a:rPr lang="es-MX" sz="1200" dirty="0"/>
            <a:t>Personal de mantenimiento</a:t>
          </a:r>
        </a:p>
      </dgm:t>
    </dgm:pt>
    <dgm:pt modelId="{3BAF7E49-6EBD-4031-9110-54D1932E1438}" type="parTrans" cxnId="{338FABA1-D877-4B51-883B-8E9957D0B0B1}">
      <dgm:prSet/>
      <dgm:spPr/>
      <dgm:t>
        <a:bodyPr/>
        <a:lstStyle/>
        <a:p>
          <a:endParaRPr lang="es-MX" sz="2800"/>
        </a:p>
      </dgm:t>
    </dgm:pt>
    <dgm:pt modelId="{8497F832-4B1D-43B4-9317-B1EB66BFD539}" type="sibTrans" cxnId="{338FABA1-D877-4B51-883B-8E9957D0B0B1}">
      <dgm:prSet/>
      <dgm:spPr/>
      <dgm:t>
        <a:bodyPr/>
        <a:lstStyle/>
        <a:p>
          <a:endParaRPr lang="es-MX" sz="2800"/>
        </a:p>
      </dgm:t>
    </dgm:pt>
    <dgm:pt modelId="{313BEF8E-EB1F-4731-8D9B-B1E1F360D33C}">
      <dgm:prSet phldrT="[Texto]" custT="1"/>
      <dgm:spPr/>
      <dgm:t>
        <a:bodyPr/>
        <a:lstStyle/>
        <a:p>
          <a:r>
            <a:rPr lang="es-MX" sz="1200" dirty="0"/>
            <a:t>Usuario final</a:t>
          </a:r>
        </a:p>
      </dgm:t>
    </dgm:pt>
    <dgm:pt modelId="{8A5635C9-4BD8-4D96-986C-B73D151B8B3F}" type="parTrans" cxnId="{487B00FB-8B4D-46DA-8FEE-E7C1E47DE41E}">
      <dgm:prSet/>
      <dgm:spPr/>
      <dgm:t>
        <a:bodyPr/>
        <a:lstStyle/>
        <a:p>
          <a:endParaRPr lang="es-MX" sz="2800"/>
        </a:p>
      </dgm:t>
    </dgm:pt>
    <dgm:pt modelId="{071965AC-8680-44BE-8269-326F7A486360}" type="sibTrans" cxnId="{487B00FB-8B4D-46DA-8FEE-E7C1E47DE41E}">
      <dgm:prSet/>
      <dgm:spPr/>
      <dgm:t>
        <a:bodyPr/>
        <a:lstStyle/>
        <a:p>
          <a:endParaRPr lang="es-MX" sz="2800"/>
        </a:p>
      </dgm:t>
    </dgm:pt>
    <dgm:pt modelId="{F39E978B-F660-4613-B9CE-E9CF236A0896}">
      <dgm:prSet phldrT="[Texto]" custT="1"/>
      <dgm:spPr/>
      <dgm:t>
        <a:bodyPr/>
        <a:lstStyle/>
        <a:p>
          <a:r>
            <a:rPr lang="es-MX" sz="1200" dirty="0"/>
            <a:t>Analistas y programadores</a:t>
          </a:r>
        </a:p>
      </dgm:t>
    </dgm:pt>
    <dgm:pt modelId="{C4935161-D928-471D-B3F0-DFD37E68D0D2}" type="parTrans" cxnId="{1C4F4317-AA21-4D0D-883F-3574D608D893}">
      <dgm:prSet/>
      <dgm:spPr/>
      <dgm:t>
        <a:bodyPr/>
        <a:lstStyle/>
        <a:p>
          <a:endParaRPr lang="es-MX" sz="2800"/>
        </a:p>
      </dgm:t>
    </dgm:pt>
    <dgm:pt modelId="{A6CC2258-1BCF-48DA-B6DB-247A9D74DE2C}" type="sibTrans" cxnId="{1C4F4317-AA21-4D0D-883F-3574D608D893}">
      <dgm:prSet/>
      <dgm:spPr/>
      <dgm:t>
        <a:bodyPr/>
        <a:lstStyle/>
        <a:p>
          <a:endParaRPr lang="es-MX" sz="2800"/>
        </a:p>
      </dgm:t>
    </dgm:pt>
    <dgm:pt modelId="{EEF336A2-0268-4DBC-A161-1D69CBC5CEA2}">
      <dgm:prSet phldrT="[Texto]" custT="1"/>
      <dgm:spPr/>
      <dgm:t>
        <a:bodyPr/>
        <a:lstStyle/>
        <a:p>
          <a:r>
            <a:rPr lang="es-MX" sz="1200" dirty="0"/>
            <a:t>Personal de pruebas</a:t>
          </a:r>
        </a:p>
      </dgm:t>
    </dgm:pt>
    <dgm:pt modelId="{C34D6414-57C5-4BD1-8E29-55E502F913FD}" type="parTrans" cxnId="{FB221F93-D66D-43BD-B5EC-27D8A1FEB3DB}">
      <dgm:prSet/>
      <dgm:spPr/>
      <dgm:t>
        <a:bodyPr/>
        <a:lstStyle/>
        <a:p>
          <a:endParaRPr lang="es-MX" sz="2800"/>
        </a:p>
      </dgm:t>
    </dgm:pt>
    <dgm:pt modelId="{D6BFD1B9-2421-4F30-AC30-B434A83250F9}" type="sibTrans" cxnId="{FB221F93-D66D-43BD-B5EC-27D8A1FEB3DB}">
      <dgm:prSet/>
      <dgm:spPr/>
      <dgm:t>
        <a:bodyPr/>
        <a:lstStyle/>
        <a:p>
          <a:endParaRPr lang="es-MX" sz="2800"/>
        </a:p>
      </dgm:t>
    </dgm:pt>
    <dgm:pt modelId="{8D71DD64-F4ED-45FA-9248-F8176806644C}">
      <dgm:prSet phldrT="[Texto]" custT="1"/>
      <dgm:spPr/>
      <dgm:t>
        <a:bodyPr/>
        <a:lstStyle/>
        <a:p>
          <a:r>
            <a:rPr lang="es-MX" sz="1200" dirty="0"/>
            <a:t>Administradores de proyectos, diseñadores de base de datos, etc</a:t>
          </a:r>
        </a:p>
      </dgm:t>
    </dgm:pt>
    <dgm:pt modelId="{CDFF654B-C0FB-491D-8AE6-D65F22DFD265}" type="parTrans" cxnId="{C0BBDDF1-B39E-46BD-A064-F561957ED872}">
      <dgm:prSet/>
      <dgm:spPr/>
      <dgm:t>
        <a:bodyPr/>
        <a:lstStyle/>
        <a:p>
          <a:endParaRPr lang="es-MX" sz="2800"/>
        </a:p>
      </dgm:t>
    </dgm:pt>
    <dgm:pt modelId="{21D32085-7B60-484A-9282-FFEEC0B62CC9}" type="sibTrans" cxnId="{C0BBDDF1-B39E-46BD-A064-F561957ED872}">
      <dgm:prSet/>
      <dgm:spPr/>
      <dgm:t>
        <a:bodyPr/>
        <a:lstStyle/>
        <a:p>
          <a:endParaRPr lang="es-MX" sz="2800"/>
        </a:p>
      </dgm:t>
    </dgm:pt>
    <dgm:pt modelId="{F222DDF4-78D0-4565-A4B7-6D038702C80A}" type="pres">
      <dgm:prSet presAssocID="{AD8F98EA-7619-488A-94B8-F6A812C5B714}" presName="compositeShape" presStyleCnt="0">
        <dgm:presLayoutVars>
          <dgm:chMax val="7"/>
          <dgm:dir/>
          <dgm:resizeHandles val="exact"/>
        </dgm:presLayoutVars>
      </dgm:prSet>
      <dgm:spPr/>
    </dgm:pt>
    <dgm:pt modelId="{7798D0A1-3AA4-45FC-BF75-DB230485DF9D}" type="pres">
      <dgm:prSet presAssocID="{AD8F98EA-7619-488A-94B8-F6A812C5B714}" presName="wedge1" presStyleLbl="node1" presStyleIdx="0" presStyleCnt="6" custLinFactNeighborX="-190" custLinFactNeighborY="-762"/>
      <dgm:spPr/>
    </dgm:pt>
    <dgm:pt modelId="{18031595-105C-4497-847D-7E4346C5C70F}" type="pres">
      <dgm:prSet presAssocID="{AD8F98EA-7619-488A-94B8-F6A812C5B714}" presName="wedge1Tx" presStyleLbl="node1" presStyleIdx="0" presStyleCnt="6">
        <dgm:presLayoutVars>
          <dgm:chMax val="0"/>
          <dgm:chPref val="0"/>
          <dgm:bulletEnabled val="1"/>
        </dgm:presLayoutVars>
      </dgm:prSet>
      <dgm:spPr/>
    </dgm:pt>
    <dgm:pt modelId="{90EAA8C0-9600-485D-B307-89AC40D0E454}" type="pres">
      <dgm:prSet presAssocID="{AD8F98EA-7619-488A-94B8-F6A812C5B714}" presName="wedge2" presStyleLbl="node1" presStyleIdx="1" presStyleCnt="6"/>
      <dgm:spPr/>
    </dgm:pt>
    <dgm:pt modelId="{8CB6A39D-BA95-4155-A68A-97755A2C2AE1}" type="pres">
      <dgm:prSet presAssocID="{AD8F98EA-7619-488A-94B8-F6A812C5B714}" presName="wedge2Tx" presStyleLbl="node1" presStyleIdx="1" presStyleCnt="6">
        <dgm:presLayoutVars>
          <dgm:chMax val="0"/>
          <dgm:chPref val="0"/>
          <dgm:bulletEnabled val="1"/>
        </dgm:presLayoutVars>
      </dgm:prSet>
      <dgm:spPr/>
    </dgm:pt>
    <dgm:pt modelId="{1A6AC5E6-D67D-4D13-9C55-64A73932CE1E}" type="pres">
      <dgm:prSet presAssocID="{AD8F98EA-7619-488A-94B8-F6A812C5B714}" presName="wedge3" presStyleLbl="node1" presStyleIdx="2" presStyleCnt="6"/>
      <dgm:spPr/>
    </dgm:pt>
    <dgm:pt modelId="{6CC083D3-729E-46AA-A574-0D094978344F}" type="pres">
      <dgm:prSet presAssocID="{AD8F98EA-7619-488A-94B8-F6A812C5B714}" presName="wedge3Tx" presStyleLbl="node1" presStyleIdx="2" presStyleCnt="6">
        <dgm:presLayoutVars>
          <dgm:chMax val="0"/>
          <dgm:chPref val="0"/>
          <dgm:bulletEnabled val="1"/>
        </dgm:presLayoutVars>
      </dgm:prSet>
      <dgm:spPr/>
    </dgm:pt>
    <dgm:pt modelId="{B41F5901-D306-4A90-BD87-29DF53E5AEC2}" type="pres">
      <dgm:prSet presAssocID="{AD8F98EA-7619-488A-94B8-F6A812C5B714}" presName="wedge4" presStyleLbl="node1" presStyleIdx="3" presStyleCnt="6"/>
      <dgm:spPr/>
    </dgm:pt>
    <dgm:pt modelId="{31AD1D04-F9A4-45D0-9060-EEB90DFF0434}" type="pres">
      <dgm:prSet presAssocID="{AD8F98EA-7619-488A-94B8-F6A812C5B714}" presName="wedge4Tx" presStyleLbl="node1" presStyleIdx="3" presStyleCnt="6">
        <dgm:presLayoutVars>
          <dgm:chMax val="0"/>
          <dgm:chPref val="0"/>
          <dgm:bulletEnabled val="1"/>
        </dgm:presLayoutVars>
      </dgm:prSet>
      <dgm:spPr/>
    </dgm:pt>
    <dgm:pt modelId="{D9A2555D-9991-4A87-8EF7-1C1C36F7E119}" type="pres">
      <dgm:prSet presAssocID="{AD8F98EA-7619-488A-94B8-F6A812C5B714}" presName="wedge5" presStyleLbl="node1" presStyleIdx="4" presStyleCnt="6"/>
      <dgm:spPr/>
    </dgm:pt>
    <dgm:pt modelId="{468D1192-A249-466F-A521-E4AB9BDA1037}" type="pres">
      <dgm:prSet presAssocID="{AD8F98EA-7619-488A-94B8-F6A812C5B714}" presName="wedge5Tx" presStyleLbl="node1" presStyleIdx="4" presStyleCnt="6">
        <dgm:presLayoutVars>
          <dgm:chMax val="0"/>
          <dgm:chPref val="0"/>
          <dgm:bulletEnabled val="1"/>
        </dgm:presLayoutVars>
      </dgm:prSet>
      <dgm:spPr/>
    </dgm:pt>
    <dgm:pt modelId="{356A8969-94BC-4181-B663-2349A0E5F9A4}" type="pres">
      <dgm:prSet presAssocID="{AD8F98EA-7619-488A-94B8-F6A812C5B714}" presName="wedge6" presStyleLbl="node1" presStyleIdx="5" presStyleCnt="6"/>
      <dgm:spPr/>
    </dgm:pt>
    <dgm:pt modelId="{ACBFEC80-CFE1-4C69-8035-423AD17C589C}" type="pres">
      <dgm:prSet presAssocID="{AD8F98EA-7619-488A-94B8-F6A812C5B714}" presName="wedge6Tx" presStyleLbl="node1" presStyleIdx="5" presStyleCnt="6">
        <dgm:presLayoutVars>
          <dgm:chMax val="0"/>
          <dgm:chPref val="0"/>
          <dgm:bulletEnabled val="1"/>
        </dgm:presLayoutVars>
      </dgm:prSet>
      <dgm:spPr/>
    </dgm:pt>
  </dgm:ptLst>
  <dgm:cxnLst>
    <dgm:cxn modelId="{C3E0BE08-1A6B-4635-992C-6CF1DB48FB01}" type="presOf" srcId="{F39E978B-F660-4613-B9CE-E9CF236A0896}" destId="{31AD1D04-F9A4-45D0-9060-EEB90DFF0434}" srcOrd="1" destOrd="0" presId="urn:microsoft.com/office/officeart/2005/8/layout/chart3"/>
    <dgm:cxn modelId="{1C4F4317-AA21-4D0D-883F-3574D608D893}" srcId="{AD8F98EA-7619-488A-94B8-F6A812C5B714}" destId="{F39E978B-F660-4613-B9CE-E9CF236A0896}" srcOrd="3" destOrd="0" parTransId="{C4935161-D928-471D-B3F0-DFD37E68D0D2}" sibTransId="{A6CC2258-1BCF-48DA-B6DB-247A9D74DE2C}"/>
    <dgm:cxn modelId="{3D66B432-2FE0-4F3C-9D8D-39EAD6DF8F32}" type="presOf" srcId="{ADDB9872-34E5-49C0-9349-7470EEDC011B}" destId="{18031595-105C-4497-847D-7E4346C5C70F}" srcOrd="1" destOrd="0" presId="urn:microsoft.com/office/officeart/2005/8/layout/chart3"/>
    <dgm:cxn modelId="{5A1C6962-17A1-47DF-9540-E6DB0DF21691}" type="presOf" srcId="{F39E978B-F660-4613-B9CE-E9CF236A0896}" destId="{B41F5901-D306-4A90-BD87-29DF53E5AEC2}" srcOrd="0" destOrd="0" presId="urn:microsoft.com/office/officeart/2005/8/layout/chart3"/>
    <dgm:cxn modelId="{26BC286E-E4DD-46D4-9C9D-436BAC52028F}" type="presOf" srcId="{ADDB9872-34E5-49C0-9349-7470EEDC011B}" destId="{7798D0A1-3AA4-45FC-BF75-DB230485DF9D}" srcOrd="0" destOrd="0" presId="urn:microsoft.com/office/officeart/2005/8/layout/chart3"/>
    <dgm:cxn modelId="{98DFF176-C0BE-4CEE-BF22-CEFB58C35F68}" type="presOf" srcId="{677F09CC-D0D4-4DF2-B104-D51FB487D082}" destId="{8CB6A39D-BA95-4155-A68A-97755A2C2AE1}" srcOrd="1" destOrd="0" presId="urn:microsoft.com/office/officeart/2005/8/layout/chart3"/>
    <dgm:cxn modelId="{1C055758-3860-4199-B399-E69C4BDD3B99}" type="presOf" srcId="{EEF336A2-0268-4DBC-A161-1D69CBC5CEA2}" destId="{468D1192-A249-466F-A521-E4AB9BDA1037}" srcOrd="1" destOrd="0" presId="urn:microsoft.com/office/officeart/2005/8/layout/chart3"/>
    <dgm:cxn modelId="{F0BC6C7F-424B-4FC5-8ABE-C1FFE9DEFC8F}" type="presOf" srcId="{EEF336A2-0268-4DBC-A161-1D69CBC5CEA2}" destId="{D9A2555D-9991-4A87-8EF7-1C1C36F7E119}" srcOrd="0" destOrd="0" presId="urn:microsoft.com/office/officeart/2005/8/layout/chart3"/>
    <dgm:cxn modelId="{D2B1DE85-A5CE-43E4-B7DD-AAE2215470BB}" type="presOf" srcId="{8D71DD64-F4ED-45FA-9248-F8176806644C}" destId="{ACBFEC80-CFE1-4C69-8035-423AD17C589C}" srcOrd="1" destOrd="0" presId="urn:microsoft.com/office/officeart/2005/8/layout/chart3"/>
    <dgm:cxn modelId="{FB221F93-D66D-43BD-B5EC-27D8A1FEB3DB}" srcId="{AD8F98EA-7619-488A-94B8-F6A812C5B714}" destId="{EEF336A2-0268-4DBC-A161-1D69CBC5CEA2}" srcOrd="4" destOrd="0" parTransId="{C34D6414-57C5-4BD1-8E29-55E502F913FD}" sibTransId="{D6BFD1B9-2421-4F30-AC30-B434A83250F9}"/>
    <dgm:cxn modelId="{A04EC89C-6AA9-4543-89F8-95AD98E41AB5}" type="presOf" srcId="{AD8F98EA-7619-488A-94B8-F6A812C5B714}" destId="{F222DDF4-78D0-4565-A4B7-6D038702C80A}" srcOrd="0" destOrd="0" presId="urn:microsoft.com/office/officeart/2005/8/layout/chart3"/>
    <dgm:cxn modelId="{338FABA1-D877-4B51-883B-8E9957D0B0B1}" srcId="{AD8F98EA-7619-488A-94B8-F6A812C5B714}" destId="{677F09CC-D0D4-4DF2-B104-D51FB487D082}" srcOrd="1" destOrd="0" parTransId="{3BAF7E49-6EBD-4031-9110-54D1932E1438}" sibTransId="{8497F832-4B1D-43B4-9317-B1EB66BFD539}"/>
    <dgm:cxn modelId="{C773F8D1-46A3-4DE7-85F2-CD0538BCB3CB}" type="presOf" srcId="{677F09CC-D0D4-4DF2-B104-D51FB487D082}" destId="{90EAA8C0-9600-485D-B307-89AC40D0E454}" srcOrd="0" destOrd="0" presId="urn:microsoft.com/office/officeart/2005/8/layout/chart3"/>
    <dgm:cxn modelId="{B591A8EA-B657-436D-A7C8-1229F4021757}" type="presOf" srcId="{313BEF8E-EB1F-4731-8D9B-B1E1F360D33C}" destId="{6CC083D3-729E-46AA-A574-0D094978344F}" srcOrd="1" destOrd="0" presId="urn:microsoft.com/office/officeart/2005/8/layout/chart3"/>
    <dgm:cxn modelId="{C1221FEF-A2AE-4A1C-9E27-6ED65DBB5BFF}" srcId="{AD8F98EA-7619-488A-94B8-F6A812C5B714}" destId="{ADDB9872-34E5-49C0-9349-7470EEDC011B}" srcOrd="0" destOrd="0" parTransId="{B70B3A48-9BC4-483A-B4BB-CD00AA04F4ED}" sibTransId="{6C950B71-CE6C-4D8A-8468-489FA679D3A9}"/>
    <dgm:cxn modelId="{C0BBDDF1-B39E-46BD-A064-F561957ED872}" srcId="{AD8F98EA-7619-488A-94B8-F6A812C5B714}" destId="{8D71DD64-F4ED-45FA-9248-F8176806644C}" srcOrd="5" destOrd="0" parTransId="{CDFF654B-C0FB-491D-8AE6-D65F22DFD265}" sibTransId="{21D32085-7B60-484A-9282-FFEEC0B62CC9}"/>
    <dgm:cxn modelId="{C82798FA-DBE5-4386-AA12-AD69D9CC1B53}" type="presOf" srcId="{313BEF8E-EB1F-4731-8D9B-B1E1F360D33C}" destId="{1A6AC5E6-D67D-4D13-9C55-64A73932CE1E}" srcOrd="0" destOrd="0" presId="urn:microsoft.com/office/officeart/2005/8/layout/chart3"/>
    <dgm:cxn modelId="{E591D4FA-2F77-4A3A-9FA6-BE022279C44E}" type="presOf" srcId="{8D71DD64-F4ED-45FA-9248-F8176806644C}" destId="{356A8969-94BC-4181-B663-2349A0E5F9A4}" srcOrd="0" destOrd="0" presId="urn:microsoft.com/office/officeart/2005/8/layout/chart3"/>
    <dgm:cxn modelId="{487B00FB-8B4D-46DA-8FEE-E7C1E47DE41E}" srcId="{AD8F98EA-7619-488A-94B8-F6A812C5B714}" destId="{313BEF8E-EB1F-4731-8D9B-B1E1F360D33C}" srcOrd="2" destOrd="0" parTransId="{8A5635C9-4BD8-4D96-986C-B73D151B8B3F}" sibTransId="{071965AC-8680-44BE-8269-326F7A486360}"/>
    <dgm:cxn modelId="{449E83F0-EEF4-4A2B-A923-18604F114C55}" type="presParOf" srcId="{F222DDF4-78D0-4565-A4B7-6D038702C80A}" destId="{7798D0A1-3AA4-45FC-BF75-DB230485DF9D}" srcOrd="0" destOrd="0" presId="urn:microsoft.com/office/officeart/2005/8/layout/chart3"/>
    <dgm:cxn modelId="{C26451D5-BF8B-49B0-BC9A-A908BD3EE8E1}" type="presParOf" srcId="{F222DDF4-78D0-4565-A4B7-6D038702C80A}" destId="{18031595-105C-4497-847D-7E4346C5C70F}" srcOrd="1" destOrd="0" presId="urn:microsoft.com/office/officeart/2005/8/layout/chart3"/>
    <dgm:cxn modelId="{D167247E-C12F-42B1-8169-9FEF20C52964}" type="presParOf" srcId="{F222DDF4-78D0-4565-A4B7-6D038702C80A}" destId="{90EAA8C0-9600-485D-B307-89AC40D0E454}" srcOrd="2" destOrd="0" presId="urn:microsoft.com/office/officeart/2005/8/layout/chart3"/>
    <dgm:cxn modelId="{9234520A-3CA6-4FEE-B6DA-1FCD7AF35D64}" type="presParOf" srcId="{F222DDF4-78D0-4565-A4B7-6D038702C80A}" destId="{8CB6A39D-BA95-4155-A68A-97755A2C2AE1}" srcOrd="3" destOrd="0" presId="urn:microsoft.com/office/officeart/2005/8/layout/chart3"/>
    <dgm:cxn modelId="{7EE842E2-2D74-45DE-B5C4-844526C3EE8B}" type="presParOf" srcId="{F222DDF4-78D0-4565-A4B7-6D038702C80A}" destId="{1A6AC5E6-D67D-4D13-9C55-64A73932CE1E}" srcOrd="4" destOrd="0" presId="urn:microsoft.com/office/officeart/2005/8/layout/chart3"/>
    <dgm:cxn modelId="{FA04A5B5-1A1D-417A-9AB9-33C1B40856A7}" type="presParOf" srcId="{F222DDF4-78D0-4565-A4B7-6D038702C80A}" destId="{6CC083D3-729E-46AA-A574-0D094978344F}" srcOrd="5" destOrd="0" presId="urn:microsoft.com/office/officeart/2005/8/layout/chart3"/>
    <dgm:cxn modelId="{8F4C69F7-2D8F-4348-93CF-1D8C39EAE377}" type="presParOf" srcId="{F222DDF4-78D0-4565-A4B7-6D038702C80A}" destId="{B41F5901-D306-4A90-BD87-29DF53E5AEC2}" srcOrd="6" destOrd="0" presId="urn:microsoft.com/office/officeart/2005/8/layout/chart3"/>
    <dgm:cxn modelId="{5737E78B-5028-4A38-A4CF-C1CE9625B579}" type="presParOf" srcId="{F222DDF4-78D0-4565-A4B7-6D038702C80A}" destId="{31AD1D04-F9A4-45D0-9060-EEB90DFF0434}" srcOrd="7" destOrd="0" presId="urn:microsoft.com/office/officeart/2005/8/layout/chart3"/>
    <dgm:cxn modelId="{9F5FA09F-F6B0-4328-A458-467E7E7E09A6}" type="presParOf" srcId="{F222DDF4-78D0-4565-A4B7-6D038702C80A}" destId="{D9A2555D-9991-4A87-8EF7-1C1C36F7E119}" srcOrd="8" destOrd="0" presId="urn:microsoft.com/office/officeart/2005/8/layout/chart3"/>
    <dgm:cxn modelId="{B0FE7208-E7C6-444D-AFB0-26BBC5FFDA0F}" type="presParOf" srcId="{F222DDF4-78D0-4565-A4B7-6D038702C80A}" destId="{468D1192-A249-466F-A521-E4AB9BDA1037}" srcOrd="9" destOrd="0" presId="urn:microsoft.com/office/officeart/2005/8/layout/chart3"/>
    <dgm:cxn modelId="{5E9B782E-422E-46DD-BDC6-958EEDD105E0}" type="presParOf" srcId="{F222DDF4-78D0-4565-A4B7-6D038702C80A}" destId="{356A8969-94BC-4181-B663-2349A0E5F9A4}" srcOrd="10" destOrd="0" presId="urn:microsoft.com/office/officeart/2005/8/layout/chart3"/>
    <dgm:cxn modelId="{F850E8B1-8C93-4A49-BF88-614B1315FCED}" type="presParOf" srcId="{F222DDF4-78D0-4565-A4B7-6D038702C80A}" destId="{ACBFEC80-CFE1-4C69-8035-423AD17C589C}"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44844A-3442-4377-91E1-98679D7048F8}" type="doc">
      <dgm:prSet loTypeId="urn:microsoft.com/office/officeart/2005/8/layout/arrow2" loCatId="process" qsTypeId="urn:microsoft.com/office/officeart/2005/8/quickstyle/3d1" qsCatId="3D" csTypeId="urn:microsoft.com/office/officeart/2005/8/colors/accent4_4" csCatId="accent4" phldr="1"/>
      <dgm:spPr/>
    </dgm:pt>
    <dgm:pt modelId="{197BA50D-8818-4E7A-81CC-1D6F93527C8C}">
      <dgm:prSet phldrT="[Texto]" custT="1"/>
      <dgm:spPr/>
      <dgm:t>
        <a:bodyPr/>
        <a:lstStyle/>
        <a:p>
          <a:r>
            <a:rPr lang="es-MX" sz="1200" dirty="0"/>
            <a:t>Análisis del problema</a:t>
          </a:r>
        </a:p>
      </dgm:t>
    </dgm:pt>
    <dgm:pt modelId="{B5A885A6-971B-40E0-923E-A817B3479925}" type="parTrans" cxnId="{EFFBC12E-6B5C-4B1B-B987-261BAA7B20BF}">
      <dgm:prSet/>
      <dgm:spPr/>
      <dgm:t>
        <a:bodyPr/>
        <a:lstStyle/>
        <a:p>
          <a:endParaRPr lang="es-MX" sz="2000"/>
        </a:p>
      </dgm:t>
    </dgm:pt>
    <dgm:pt modelId="{B85E9CB4-EBEE-4641-B3F4-7F9AD5EFA0AD}" type="sibTrans" cxnId="{EFFBC12E-6B5C-4B1B-B987-261BAA7B20BF}">
      <dgm:prSet/>
      <dgm:spPr/>
      <dgm:t>
        <a:bodyPr/>
        <a:lstStyle/>
        <a:p>
          <a:endParaRPr lang="es-MX" sz="2000"/>
        </a:p>
      </dgm:t>
    </dgm:pt>
    <dgm:pt modelId="{CC421F5E-1B4B-4B91-896E-E6C1DAAF1A29}">
      <dgm:prSet phldrT="[Texto]" custT="1"/>
      <dgm:spPr/>
      <dgm:t>
        <a:bodyPr/>
        <a:lstStyle/>
        <a:p>
          <a:r>
            <a:rPr lang="es-MX" sz="1200" dirty="0"/>
            <a:t>Evaluación y negociación</a:t>
          </a:r>
        </a:p>
      </dgm:t>
    </dgm:pt>
    <dgm:pt modelId="{B8A40982-5220-43B7-90F5-529794EFB766}" type="parTrans" cxnId="{6D1732B8-5AB5-43AE-AC77-22CB211391B6}">
      <dgm:prSet/>
      <dgm:spPr/>
      <dgm:t>
        <a:bodyPr/>
        <a:lstStyle/>
        <a:p>
          <a:endParaRPr lang="es-MX" sz="2000"/>
        </a:p>
      </dgm:t>
    </dgm:pt>
    <dgm:pt modelId="{A42209F1-75DE-4607-97C8-7C7BF4C4E55B}" type="sibTrans" cxnId="{6D1732B8-5AB5-43AE-AC77-22CB211391B6}">
      <dgm:prSet/>
      <dgm:spPr/>
      <dgm:t>
        <a:bodyPr/>
        <a:lstStyle/>
        <a:p>
          <a:endParaRPr lang="es-MX" sz="2000"/>
        </a:p>
      </dgm:t>
    </dgm:pt>
    <dgm:pt modelId="{A0C07CD2-549B-4F9F-8E7F-84AFADCE9637}">
      <dgm:prSet phldrT="[Texto]" custT="1"/>
      <dgm:spPr/>
      <dgm:t>
        <a:bodyPr/>
        <a:lstStyle/>
        <a:p>
          <a:r>
            <a:rPr lang="es-MX" sz="1200" dirty="0"/>
            <a:t>Especificación</a:t>
          </a:r>
        </a:p>
      </dgm:t>
    </dgm:pt>
    <dgm:pt modelId="{6FB5A0FB-646B-4BED-A3B3-C75C7D4C889E}" type="parTrans" cxnId="{E48757AC-E84D-4F56-80B9-67E71EBCECD2}">
      <dgm:prSet/>
      <dgm:spPr/>
      <dgm:t>
        <a:bodyPr/>
        <a:lstStyle/>
        <a:p>
          <a:endParaRPr lang="es-MX" sz="2000"/>
        </a:p>
      </dgm:t>
    </dgm:pt>
    <dgm:pt modelId="{4B2BBE7E-51DD-44CE-A6A5-E3D79D4B4DCA}" type="sibTrans" cxnId="{E48757AC-E84D-4F56-80B9-67E71EBCECD2}">
      <dgm:prSet/>
      <dgm:spPr/>
      <dgm:t>
        <a:bodyPr/>
        <a:lstStyle/>
        <a:p>
          <a:endParaRPr lang="es-MX" sz="2000"/>
        </a:p>
      </dgm:t>
    </dgm:pt>
    <dgm:pt modelId="{DF5B9A4F-653E-4999-95B1-202D6FB9FE53}">
      <dgm:prSet phldrT="[Texto]" custT="1"/>
      <dgm:spPr/>
      <dgm:t>
        <a:bodyPr/>
        <a:lstStyle/>
        <a:p>
          <a:r>
            <a:rPr lang="es-MX" sz="1200" dirty="0"/>
            <a:t>Validación</a:t>
          </a:r>
        </a:p>
      </dgm:t>
    </dgm:pt>
    <dgm:pt modelId="{902FD9BE-A9B0-47F4-B0C1-5B5188A97AC2}" type="parTrans" cxnId="{C7B80B97-A3E7-47D1-A5BC-2BA185496626}">
      <dgm:prSet/>
      <dgm:spPr/>
      <dgm:t>
        <a:bodyPr/>
        <a:lstStyle/>
        <a:p>
          <a:endParaRPr lang="es-MX" sz="2000"/>
        </a:p>
      </dgm:t>
    </dgm:pt>
    <dgm:pt modelId="{096ED07E-B73F-4A9B-9898-BF188DC98150}" type="sibTrans" cxnId="{C7B80B97-A3E7-47D1-A5BC-2BA185496626}">
      <dgm:prSet/>
      <dgm:spPr/>
      <dgm:t>
        <a:bodyPr/>
        <a:lstStyle/>
        <a:p>
          <a:endParaRPr lang="es-MX" sz="2000"/>
        </a:p>
      </dgm:t>
    </dgm:pt>
    <dgm:pt modelId="{C4B1B85C-CA54-4E2A-AD76-C9910C0025C2}">
      <dgm:prSet phldrT="[Texto]" custT="1"/>
      <dgm:spPr/>
      <dgm:t>
        <a:bodyPr/>
        <a:lstStyle/>
        <a:p>
          <a:r>
            <a:rPr lang="es-MX" sz="1200" dirty="0"/>
            <a:t>Evolución</a:t>
          </a:r>
        </a:p>
      </dgm:t>
    </dgm:pt>
    <dgm:pt modelId="{6448E24D-2557-4D6C-9B98-CF0923A26F1E}" type="parTrans" cxnId="{6EC44925-87B7-4014-876B-1C1BB4969E3C}">
      <dgm:prSet/>
      <dgm:spPr/>
      <dgm:t>
        <a:bodyPr/>
        <a:lstStyle/>
        <a:p>
          <a:endParaRPr lang="es-MX" sz="2000"/>
        </a:p>
      </dgm:t>
    </dgm:pt>
    <dgm:pt modelId="{A3CFCDF1-0999-4DEA-A0F4-F5A198402977}" type="sibTrans" cxnId="{6EC44925-87B7-4014-876B-1C1BB4969E3C}">
      <dgm:prSet/>
      <dgm:spPr/>
      <dgm:t>
        <a:bodyPr/>
        <a:lstStyle/>
        <a:p>
          <a:endParaRPr lang="es-MX" sz="2000"/>
        </a:p>
      </dgm:t>
    </dgm:pt>
    <dgm:pt modelId="{6083E292-29EF-4CDA-AAD6-18D0E8C1BEDD}" type="pres">
      <dgm:prSet presAssocID="{2344844A-3442-4377-91E1-98679D7048F8}" presName="arrowDiagram" presStyleCnt="0">
        <dgm:presLayoutVars>
          <dgm:chMax val="5"/>
          <dgm:dir/>
          <dgm:resizeHandles val="exact"/>
        </dgm:presLayoutVars>
      </dgm:prSet>
      <dgm:spPr/>
    </dgm:pt>
    <dgm:pt modelId="{6DBCCE56-97CE-4964-A6F5-3230A034B3B0}" type="pres">
      <dgm:prSet presAssocID="{2344844A-3442-4377-91E1-98679D7048F8}" presName="arrow" presStyleLbl="bgShp" presStyleIdx="0" presStyleCnt="1"/>
      <dgm:spPr/>
    </dgm:pt>
    <dgm:pt modelId="{57D64789-107C-4F2D-8B33-235535A2F7C4}" type="pres">
      <dgm:prSet presAssocID="{2344844A-3442-4377-91E1-98679D7048F8}" presName="arrowDiagram5" presStyleCnt="0"/>
      <dgm:spPr/>
    </dgm:pt>
    <dgm:pt modelId="{0138B911-8529-476C-943E-9C8EF6FA65F0}" type="pres">
      <dgm:prSet presAssocID="{197BA50D-8818-4E7A-81CC-1D6F93527C8C}" presName="bullet5a" presStyleLbl="node1" presStyleIdx="0" presStyleCnt="5"/>
      <dgm:spPr/>
    </dgm:pt>
    <dgm:pt modelId="{7A2BFF89-3CF5-4C97-A6CD-9F84BD584E97}" type="pres">
      <dgm:prSet presAssocID="{197BA50D-8818-4E7A-81CC-1D6F93527C8C}" presName="textBox5a" presStyleLbl="revTx" presStyleIdx="0" presStyleCnt="5">
        <dgm:presLayoutVars>
          <dgm:bulletEnabled val="1"/>
        </dgm:presLayoutVars>
      </dgm:prSet>
      <dgm:spPr/>
    </dgm:pt>
    <dgm:pt modelId="{8E26715A-3748-4388-958B-6BED0EF48970}" type="pres">
      <dgm:prSet presAssocID="{CC421F5E-1B4B-4B91-896E-E6C1DAAF1A29}" presName="bullet5b" presStyleLbl="node1" presStyleIdx="1" presStyleCnt="5"/>
      <dgm:spPr/>
    </dgm:pt>
    <dgm:pt modelId="{8B8DE307-C72D-4769-AA8A-7CB847A70ED7}" type="pres">
      <dgm:prSet presAssocID="{CC421F5E-1B4B-4B91-896E-E6C1DAAF1A29}" presName="textBox5b" presStyleLbl="revTx" presStyleIdx="1" presStyleCnt="5">
        <dgm:presLayoutVars>
          <dgm:bulletEnabled val="1"/>
        </dgm:presLayoutVars>
      </dgm:prSet>
      <dgm:spPr/>
    </dgm:pt>
    <dgm:pt modelId="{3A21BF05-6A90-4B20-8C14-58B6836454F7}" type="pres">
      <dgm:prSet presAssocID="{A0C07CD2-549B-4F9F-8E7F-84AFADCE9637}" presName="bullet5c" presStyleLbl="node1" presStyleIdx="2" presStyleCnt="5"/>
      <dgm:spPr/>
    </dgm:pt>
    <dgm:pt modelId="{0FF88E16-197B-4A5D-9219-763DB642FE1C}" type="pres">
      <dgm:prSet presAssocID="{A0C07CD2-549B-4F9F-8E7F-84AFADCE9637}" presName="textBox5c" presStyleLbl="revTx" presStyleIdx="2" presStyleCnt="5">
        <dgm:presLayoutVars>
          <dgm:bulletEnabled val="1"/>
        </dgm:presLayoutVars>
      </dgm:prSet>
      <dgm:spPr/>
    </dgm:pt>
    <dgm:pt modelId="{21C78103-93B1-40B1-BE9C-4CCFE7A598B7}" type="pres">
      <dgm:prSet presAssocID="{DF5B9A4F-653E-4999-95B1-202D6FB9FE53}" presName="bullet5d" presStyleLbl="node1" presStyleIdx="3" presStyleCnt="5"/>
      <dgm:spPr/>
    </dgm:pt>
    <dgm:pt modelId="{7FC5AA7E-870E-4188-88F8-EC521D2B851E}" type="pres">
      <dgm:prSet presAssocID="{DF5B9A4F-653E-4999-95B1-202D6FB9FE53}" presName="textBox5d" presStyleLbl="revTx" presStyleIdx="3" presStyleCnt="5">
        <dgm:presLayoutVars>
          <dgm:bulletEnabled val="1"/>
        </dgm:presLayoutVars>
      </dgm:prSet>
      <dgm:spPr/>
    </dgm:pt>
    <dgm:pt modelId="{64340D10-ED51-4D3C-8780-22CC564EEFAE}" type="pres">
      <dgm:prSet presAssocID="{C4B1B85C-CA54-4E2A-AD76-C9910C0025C2}" presName="bullet5e" presStyleLbl="node1" presStyleIdx="4" presStyleCnt="5"/>
      <dgm:spPr/>
    </dgm:pt>
    <dgm:pt modelId="{BCF40190-90CF-400C-A51F-7F45A4E3F1C6}" type="pres">
      <dgm:prSet presAssocID="{C4B1B85C-CA54-4E2A-AD76-C9910C0025C2}" presName="textBox5e" presStyleLbl="revTx" presStyleIdx="4" presStyleCnt="5">
        <dgm:presLayoutVars>
          <dgm:bulletEnabled val="1"/>
        </dgm:presLayoutVars>
      </dgm:prSet>
      <dgm:spPr/>
    </dgm:pt>
  </dgm:ptLst>
  <dgm:cxnLst>
    <dgm:cxn modelId="{141DFE06-2432-419E-806F-9567DDD6E7DF}" type="presOf" srcId="{2344844A-3442-4377-91E1-98679D7048F8}" destId="{6083E292-29EF-4CDA-AAD6-18D0E8C1BEDD}" srcOrd="0" destOrd="0" presId="urn:microsoft.com/office/officeart/2005/8/layout/arrow2"/>
    <dgm:cxn modelId="{6EC44925-87B7-4014-876B-1C1BB4969E3C}" srcId="{2344844A-3442-4377-91E1-98679D7048F8}" destId="{C4B1B85C-CA54-4E2A-AD76-C9910C0025C2}" srcOrd="4" destOrd="0" parTransId="{6448E24D-2557-4D6C-9B98-CF0923A26F1E}" sibTransId="{A3CFCDF1-0999-4DEA-A0F4-F5A198402977}"/>
    <dgm:cxn modelId="{0DFB782A-0633-4E5D-9360-E7384FC364CF}" type="presOf" srcId="{A0C07CD2-549B-4F9F-8E7F-84AFADCE9637}" destId="{0FF88E16-197B-4A5D-9219-763DB642FE1C}" srcOrd="0" destOrd="0" presId="urn:microsoft.com/office/officeart/2005/8/layout/arrow2"/>
    <dgm:cxn modelId="{EFFBC12E-6B5C-4B1B-B987-261BAA7B20BF}" srcId="{2344844A-3442-4377-91E1-98679D7048F8}" destId="{197BA50D-8818-4E7A-81CC-1D6F93527C8C}" srcOrd="0" destOrd="0" parTransId="{B5A885A6-971B-40E0-923E-A817B3479925}" sibTransId="{B85E9CB4-EBEE-4641-B3F4-7F9AD5EFA0AD}"/>
    <dgm:cxn modelId="{83719B36-3AA1-44ED-9518-96486270D703}" type="presOf" srcId="{DF5B9A4F-653E-4999-95B1-202D6FB9FE53}" destId="{7FC5AA7E-870E-4188-88F8-EC521D2B851E}" srcOrd="0" destOrd="0" presId="urn:microsoft.com/office/officeart/2005/8/layout/arrow2"/>
    <dgm:cxn modelId="{C7B80B97-A3E7-47D1-A5BC-2BA185496626}" srcId="{2344844A-3442-4377-91E1-98679D7048F8}" destId="{DF5B9A4F-653E-4999-95B1-202D6FB9FE53}" srcOrd="3" destOrd="0" parTransId="{902FD9BE-A9B0-47F4-B0C1-5B5188A97AC2}" sibTransId="{096ED07E-B73F-4A9B-9898-BF188DC98150}"/>
    <dgm:cxn modelId="{E48757AC-E84D-4F56-80B9-67E71EBCECD2}" srcId="{2344844A-3442-4377-91E1-98679D7048F8}" destId="{A0C07CD2-549B-4F9F-8E7F-84AFADCE9637}" srcOrd="2" destOrd="0" parTransId="{6FB5A0FB-646B-4BED-A3B3-C75C7D4C889E}" sibTransId="{4B2BBE7E-51DD-44CE-A6A5-E3D79D4B4DCA}"/>
    <dgm:cxn modelId="{14D6BAAF-6269-4DEF-A7F1-5201A6204186}" type="presOf" srcId="{C4B1B85C-CA54-4E2A-AD76-C9910C0025C2}" destId="{BCF40190-90CF-400C-A51F-7F45A4E3F1C6}" srcOrd="0" destOrd="0" presId="urn:microsoft.com/office/officeart/2005/8/layout/arrow2"/>
    <dgm:cxn modelId="{EFE495B2-228D-43C3-A002-D281F299914C}" type="presOf" srcId="{197BA50D-8818-4E7A-81CC-1D6F93527C8C}" destId="{7A2BFF89-3CF5-4C97-A6CD-9F84BD584E97}" srcOrd="0" destOrd="0" presId="urn:microsoft.com/office/officeart/2005/8/layout/arrow2"/>
    <dgm:cxn modelId="{6D1732B8-5AB5-43AE-AC77-22CB211391B6}" srcId="{2344844A-3442-4377-91E1-98679D7048F8}" destId="{CC421F5E-1B4B-4B91-896E-E6C1DAAF1A29}" srcOrd="1" destOrd="0" parTransId="{B8A40982-5220-43B7-90F5-529794EFB766}" sibTransId="{A42209F1-75DE-4607-97C8-7C7BF4C4E55B}"/>
    <dgm:cxn modelId="{53F6F3E7-2B20-4F31-8675-4094F97D5D1C}" type="presOf" srcId="{CC421F5E-1B4B-4B91-896E-E6C1DAAF1A29}" destId="{8B8DE307-C72D-4769-AA8A-7CB847A70ED7}" srcOrd="0" destOrd="0" presId="urn:microsoft.com/office/officeart/2005/8/layout/arrow2"/>
    <dgm:cxn modelId="{D9DDAB45-B522-4707-8FE9-1150E92AB184}" type="presParOf" srcId="{6083E292-29EF-4CDA-AAD6-18D0E8C1BEDD}" destId="{6DBCCE56-97CE-4964-A6F5-3230A034B3B0}" srcOrd="0" destOrd="0" presId="urn:microsoft.com/office/officeart/2005/8/layout/arrow2"/>
    <dgm:cxn modelId="{D024E359-E9C0-481A-9F4E-FDC53111A9A0}" type="presParOf" srcId="{6083E292-29EF-4CDA-AAD6-18D0E8C1BEDD}" destId="{57D64789-107C-4F2D-8B33-235535A2F7C4}" srcOrd="1" destOrd="0" presId="urn:microsoft.com/office/officeart/2005/8/layout/arrow2"/>
    <dgm:cxn modelId="{68C13AAE-AA26-405E-A9E5-450EBB147A67}" type="presParOf" srcId="{57D64789-107C-4F2D-8B33-235535A2F7C4}" destId="{0138B911-8529-476C-943E-9C8EF6FA65F0}" srcOrd="0" destOrd="0" presId="urn:microsoft.com/office/officeart/2005/8/layout/arrow2"/>
    <dgm:cxn modelId="{13B25BA1-792B-4E5E-B635-A713A0941FD5}" type="presParOf" srcId="{57D64789-107C-4F2D-8B33-235535A2F7C4}" destId="{7A2BFF89-3CF5-4C97-A6CD-9F84BD584E97}" srcOrd="1" destOrd="0" presId="urn:microsoft.com/office/officeart/2005/8/layout/arrow2"/>
    <dgm:cxn modelId="{23190A36-53D8-45A5-B536-33BD8EB6DDA1}" type="presParOf" srcId="{57D64789-107C-4F2D-8B33-235535A2F7C4}" destId="{8E26715A-3748-4388-958B-6BED0EF48970}" srcOrd="2" destOrd="0" presId="urn:microsoft.com/office/officeart/2005/8/layout/arrow2"/>
    <dgm:cxn modelId="{87C9C277-14C6-420E-8B84-281CAA2369DB}" type="presParOf" srcId="{57D64789-107C-4F2D-8B33-235535A2F7C4}" destId="{8B8DE307-C72D-4769-AA8A-7CB847A70ED7}" srcOrd="3" destOrd="0" presId="urn:microsoft.com/office/officeart/2005/8/layout/arrow2"/>
    <dgm:cxn modelId="{808A911D-BB69-4373-ABA3-E0BCF2AD36E4}" type="presParOf" srcId="{57D64789-107C-4F2D-8B33-235535A2F7C4}" destId="{3A21BF05-6A90-4B20-8C14-58B6836454F7}" srcOrd="4" destOrd="0" presId="urn:microsoft.com/office/officeart/2005/8/layout/arrow2"/>
    <dgm:cxn modelId="{A45D6A92-94BE-476B-9E99-8F836AF7031B}" type="presParOf" srcId="{57D64789-107C-4F2D-8B33-235535A2F7C4}" destId="{0FF88E16-197B-4A5D-9219-763DB642FE1C}" srcOrd="5" destOrd="0" presId="urn:microsoft.com/office/officeart/2005/8/layout/arrow2"/>
    <dgm:cxn modelId="{2F232441-9FA5-47D6-9578-9B58AA83888B}" type="presParOf" srcId="{57D64789-107C-4F2D-8B33-235535A2F7C4}" destId="{21C78103-93B1-40B1-BE9C-4CCFE7A598B7}" srcOrd="6" destOrd="0" presId="urn:microsoft.com/office/officeart/2005/8/layout/arrow2"/>
    <dgm:cxn modelId="{505DCF5B-0100-402F-979C-B1C8B98E0919}" type="presParOf" srcId="{57D64789-107C-4F2D-8B33-235535A2F7C4}" destId="{7FC5AA7E-870E-4188-88F8-EC521D2B851E}" srcOrd="7" destOrd="0" presId="urn:microsoft.com/office/officeart/2005/8/layout/arrow2"/>
    <dgm:cxn modelId="{85CA10CB-72EF-4335-A8A7-382F66FAC1A3}" type="presParOf" srcId="{57D64789-107C-4F2D-8B33-235535A2F7C4}" destId="{64340D10-ED51-4D3C-8780-22CC564EEFAE}" srcOrd="8" destOrd="0" presId="urn:microsoft.com/office/officeart/2005/8/layout/arrow2"/>
    <dgm:cxn modelId="{BBA02D48-FE7F-4074-AC50-A9A504ECE705}" type="presParOf" srcId="{57D64789-107C-4F2D-8B33-235535A2F7C4}" destId="{BCF40190-90CF-400C-A51F-7F45A4E3F1C6}"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954CE4-9045-4075-AFF3-D105622EBE43}" type="doc">
      <dgm:prSet loTypeId="urn:microsoft.com/office/officeart/2005/8/layout/pyramid2" loCatId="list" qsTypeId="urn:microsoft.com/office/officeart/2005/8/quickstyle/simple5" qsCatId="simple" csTypeId="urn:microsoft.com/office/officeart/2005/8/colors/accent1_2" csCatId="accent1" phldr="1"/>
      <dgm:spPr/>
    </dgm:pt>
    <dgm:pt modelId="{E31941D0-FC89-4842-B2E5-A28A28DBD610}">
      <dgm:prSet phldrT="[Texto]"/>
      <dgm:spPr/>
      <dgm:t>
        <a:bodyPr/>
        <a:lstStyle/>
        <a:p>
          <a:r>
            <a:rPr lang="es-MX" dirty="0"/>
            <a:t>Recursos Humanos</a:t>
          </a:r>
        </a:p>
      </dgm:t>
    </dgm:pt>
    <dgm:pt modelId="{BA431DE4-3E00-4A00-83C1-BB76FCB34144}" type="parTrans" cxnId="{BF68C439-620E-4603-80E7-8C90C72CEAD7}">
      <dgm:prSet/>
      <dgm:spPr/>
      <dgm:t>
        <a:bodyPr/>
        <a:lstStyle/>
        <a:p>
          <a:endParaRPr lang="es-MX"/>
        </a:p>
      </dgm:t>
    </dgm:pt>
    <dgm:pt modelId="{091FD235-387A-4996-8D02-13DEF0B88BEE}" type="sibTrans" cxnId="{BF68C439-620E-4603-80E7-8C90C72CEAD7}">
      <dgm:prSet/>
      <dgm:spPr/>
      <dgm:t>
        <a:bodyPr/>
        <a:lstStyle/>
        <a:p>
          <a:endParaRPr lang="es-MX"/>
        </a:p>
      </dgm:t>
    </dgm:pt>
    <dgm:pt modelId="{D4E5C730-A4CA-4935-AA19-B076ACFD24A2}">
      <dgm:prSet phldrT="[Texto]"/>
      <dgm:spPr/>
      <dgm:t>
        <a:bodyPr/>
        <a:lstStyle/>
        <a:p>
          <a:r>
            <a:rPr lang="es-MX" dirty="0"/>
            <a:t>Componentes reutilizables</a:t>
          </a:r>
        </a:p>
      </dgm:t>
    </dgm:pt>
    <dgm:pt modelId="{1C30A8C2-366A-479B-8749-2D8EF08AEB19}" type="parTrans" cxnId="{38291A49-A9AC-4153-BACD-640BE5B9ED3D}">
      <dgm:prSet/>
      <dgm:spPr/>
      <dgm:t>
        <a:bodyPr/>
        <a:lstStyle/>
        <a:p>
          <a:endParaRPr lang="es-MX"/>
        </a:p>
      </dgm:t>
    </dgm:pt>
    <dgm:pt modelId="{66506145-FDBB-4F44-8342-4892FDAF93E8}" type="sibTrans" cxnId="{38291A49-A9AC-4153-BACD-640BE5B9ED3D}">
      <dgm:prSet/>
      <dgm:spPr/>
      <dgm:t>
        <a:bodyPr/>
        <a:lstStyle/>
        <a:p>
          <a:endParaRPr lang="es-MX"/>
        </a:p>
      </dgm:t>
    </dgm:pt>
    <dgm:pt modelId="{08433413-89B4-48B0-A37B-512BCC66E235}">
      <dgm:prSet phldrT="[Texto]"/>
      <dgm:spPr/>
      <dgm:t>
        <a:bodyPr/>
        <a:lstStyle/>
        <a:p>
          <a:r>
            <a:rPr lang="es-MX" dirty="0"/>
            <a:t>Herramientas Hardware-Software</a:t>
          </a:r>
        </a:p>
      </dgm:t>
    </dgm:pt>
    <dgm:pt modelId="{2FF7896A-09B5-475F-B7B4-D93CEB644037}" type="parTrans" cxnId="{2D0E5B6A-771B-4CE3-A3B6-95100B84A5A7}">
      <dgm:prSet/>
      <dgm:spPr/>
      <dgm:t>
        <a:bodyPr/>
        <a:lstStyle/>
        <a:p>
          <a:endParaRPr lang="es-MX"/>
        </a:p>
      </dgm:t>
    </dgm:pt>
    <dgm:pt modelId="{C8CF3770-2B1F-447F-9F23-E7EB371528C8}" type="sibTrans" cxnId="{2D0E5B6A-771B-4CE3-A3B6-95100B84A5A7}">
      <dgm:prSet/>
      <dgm:spPr/>
      <dgm:t>
        <a:bodyPr/>
        <a:lstStyle/>
        <a:p>
          <a:endParaRPr lang="es-MX"/>
        </a:p>
      </dgm:t>
    </dgm:pt>
    <dgm:pt modelId="{0A5EE28A-1A22-4931-BAD8-5D7FB335FE11}" type="pres">
      <dgm:prSet presAssocID="{57954CE4-9045-4075-AFF3-D105622EBE43}" presName="compositeShape" presStyleCnt="0">
        <dgm:presLayoutVars>
          <dgm:dir/>
          <dgm:resizeHandles/>
        </dgm:presLayoutVars>
      </dgm:prSet>
      <dgm:spPr/>
    </dgm:pt>
    <dgm:pt modelId="{21D259C5-9948-438E-B9A0-BBDE61FEA6EF}" type="pres">
      <dgm:prSet presAssocID="{57954CE4-9045-4075-AFF3-D105622EBE43}" presName="pyramid" presStyleLbl="node1" presStyleIdx="0" presStyleCnt="1" custLinFactNeighborX="-2266" custLinFactNeighborY="781">
        <dgm:style>
          <a:lnRef idx="1">
            <a:schemeClr val="accent2"/>
          </a:lnRef>
          <a:fillRef idx="3">
            <a:schemeClr val="accent2"/>
          </a:fillRef>
          <a:effectRef idx="2">
            <a:schemeClr val="accent2"/>
          </a:effectRef>
          <a:fontRef idx="minor">
            <a:schemeClr val="lt1"/>
          </a:fontRef>
        </dgm:style>
      </dgm:prSet>
      <dgm:spPr/>
    </dgm:pt>
    <dgm:pt modelId="{BF01CFB4-9FA2-43D7-B374-C3319C47D65F}" type="pres">
      <dgm:prSet presAssocID="{57954CE4-9045-4075-AFF3-D105622EBE43}" presName="theList" presStyleCnt="0"/>
      <dgm:spPr/>
    </dgm:pt>
    <dgm:pt modelId="{C8DE24E8-1A19-4F90-89BC-9CBB6BC6CEA5}" type="pres">
      <dgm:prSet presAssocID="{E31941D0-FC89-4842-B2E5-A28A28DBD610}" presName="aNode" presStyleLbl="fgAcc1" presStyleIdx="0" presStyleCnt="3">
        <dgm:presLayoutVars>
          <dgm:bulletEnabled val="1"/>
        </dgm:presLayoutVars>
      </dgm:prSet>
      <dgm:spPr/>
    </dgm:pt>
    <dgm:pt modelId="{1A343075-E278-49AE-81BF-0FD5A0184ECD}" type="pres">
      <dgm:prSet presAssocID="{E31941D0-FC89-4842-B2E5-A28A28DBD610}" presName="aSpace" presStyleCnt="0"/>
      <dgm:spPr/>
    </dgm:pt>
    <dgm:pt modelId="{D07E6378-19FC-4BEA-BA64-50D194D01188}" type="pres">
      <dgm:prSet presAssocID="{D4E5C730-A4CA-4935-AA19-B076ACFD24A2}" presName="aNode" presStyleLbl="fgAcc1" presStyleIdx="1" presStyleCnt="3">
        <dgm:presLayoutVars>
          <dgm:bulletEnabled val="1"/>
        </dgm:presLayoutVars>
      </dgm:prSet>
      <dgm:spPr/>
    </dgm:pt>
    <dgm:pt modelId="{DDFE1B13-4F6E-401B-B88D-C51C8E5CD740}" type="pres">
      <dgm:prSet presAssocID="{D4E5C730-A4CA-4935-AA19-B076ACFD24A2}" presName="aSpace" presStyleCnt="0"/>
      <dgm:spPr/>
    </dgm:pt>
    <dgm:pt modelId="{C31E81FE-AE9F-4BBE-91CF-0C1D6D28AE22}" type="pres">
      <dgm:prSet presAssocID="{08433413-89B4-48B0-A37B-512BCC66E235}" presName="aNode" presStyleLbl="fgAcc1" presStyleIdx="2" presStyleCnt="3">
        <dgm:presLayoutVars>
          <dgm:bulletEnabled val="1"/>
        </dgm:presLayoutVars>
      </dgm:prSet>
      <dgm:spPr/>
    </dgm:pt>
    <dgm:pt modelId="{E3469C30-29C2-4EC9-915B-389DF93409AB}" type="pres">
      <dgm:prSet presAssocID="{08433413-89B4-48B0-A37B-512BCC66E235}" presName="aSpace" presStyleCnt="0"/>
      <dgm:spPr/>
    </dgm:pt>
  </dgm:ptLst>
  <dgm:cxnLst>
    <dgm:cxn modelId="{2D1E8207-E687-4E06-9016-E235DAE973CE}" type="presOf" srcId="{08433413-89B4-48B0-A37B-512BCC66E235}" destId="{C31E81FE-AE9F-4BBE-91CF-0C1D6D28AE22}" srcOrd="0" destOrd="0" presId="urn:microsoft.com/office/officeart/2005/8/layout/pyramid2"/>
    <dgm:cxn modelId="{86A0631C-A956-4AE9-AA64-BE5087017D6D}" type="presOf" srcId="{E31941D0-FC89-4842-B2E5-A28A28DBD610}" destId="{C8DE24E8-1A19-4F90-89BC-9CBB6BC6CEA5}" srcOrd="0" destOrd="0" presId="urn:microsoft.com/office/officeart/2005/8/layout/pyramid2"/>
    <dgm:cxn modelId="{BF68C439-620E-4603-80E7-8C90C72CEAD7}" srcId="{57954CE4-9045-4075-AFF3-D105622EBE43}" destId="{E31941D0-FC89-4842-B2E5-A28A28DBD610}" srcOrd="0" destOrd="0" parTransId="{BA431DE4-3E00-4A00-83C1-BB76FCB34144}" sibTransId="{091FD235-387A-4996-8D02-13DEF0B88BEE}"/>
    <dgm:cxn modelId="{38291A49-A9AC-4153-BACD-640BE5B9ED3D}" srcId="{57954CE4-9045-4075-AFF3-D105622EBE43}" destId="{D4E5C730-A4CA-4935-AA19-B076ACFD24A2}" srcOrd="1" destOrd="0" parTransId="{1C30A8C2-366A-479B-8749-2D8EF08AEB19}" sibTransId="{66506145-FDBB-4F44-8342-4892FDAF93E8}"/>
    <dgm:cxn modelId="{2D0E5B6A-771B-4CE3-A3B6-95100B84A5A7}" srcId="{57954CE4-9045-4075-AFF3-D105622EBE43}" destId="{08433413-89B4-48B0-A37B-512BCC66E235}" srcOrd="2" destOrd="0" parTransId="{2FF7896A-09B5-475F-B7B4-D93CEB644037}" sibTransId="{C8CF3770-2B1F-447F-9F23-E7EB371528C8}"/>
    <dgm:cxn modelId="{AEBA6088-5B20-4407-9E33-91AC0D0A3087}" type="presOf" srcId="{D4E5C730-A4CA-4935-AA19-B076ACFD24A2}" destId="{D07E6378-19FC-4BEA-BA64-50D194D01188}" srcOrd="0" destOrd="0" presId="urn:microsoft.com/office/officeart/2005/8/layout/pyramid2"/>
    <dgm:cxn modelId="{67D932E7-E662-42EB-8D69-BB867D9137F1}" type="presOf" srcId="{57954CE4-9045-4075-AFF3-D105622EBE43}" destId="{0A5EE28A-1A22-4931-BAD8-5D7FB335FE11}" srcOrd="0" destOrd="0" presId="urn:microsoft.com/office/officeart/2005/8/layout/pyramid2"/>
    <dgm:cxn modelId="{F6AA0D82-CBD5-4461-B0FF-C29C00E8C384}" type="presParOf" srcId="{0A5EE28A-1A22-4931-BAD8-5D7FB335FE11}" destId="{21D259C5-9948-438E-B9A0-BBDE61FEA6EF}" srcOrd="0" destOrd="0" presId="urn:microsoft.com/office/officeart/2005/8/layout/pyramid2"/>
    <dgm:cxn modelId="{E23C5C73-D247-4C58-B424-6D721462C36C}" type="presParOf" srcId="{0A5EE28A-1A22-4931-BAD8-5D7FB335FE11}" destId="{BF01CFB4-9FA2-43D7-B374-C3319C47D65F}" srcOrd="1" destOrd="0" presId="urn:microsoft.com/office/officeart/2005/8/layout/pyramid2"/>
    <dgm:cxn modelId="{80AD214F-797A-4DB2-BDEF-E7A208B14941}" type="presParOf" srcId="{BF01CFB4-9FA2-43D7-B374-C3319C47D65F}" destId="{C8DE24E8-1A19-4F90-89BC-9CBB6BC6CEA5}" srcOrd="0" destOrd="0" presId="urn:microsoft.com/office/officeart/2005/8/layout/pyramid2"/>
    <dgm:cxn modelId="{B2284E68-BFC3-4C89-8830-303D940A6247}" type="presParOf" srcId="{BF01CFB4-9FA2-43D7-B374-C3319C47D65F}" destId="{1A343075-E278-49AE-81BF-0FD5A0184ECD}" srcOrd="1" destOrd="0" presId="urn:microsoft.com/office/officeart/2005/8/layout/pyramid2"/>
    <dgm:cxn modelId="{C51BDE86-BF6F-4993-89A1-6709E07D59C7}" type="presParOf" srcId="{BF01CFB4-9FA2-43D7-B374-C3319C47D65F}" destId="{D07E6378-19FC-4BEA-BA64-50D194D01188}" srcOrd="2" destOrd="0" presId="urn:microsoft.com/office/officeart/2005/8/layout/pyramid2"/>
    <dgm:cxn modelId="{E5194955-7AB2-4B8E-BFCD-C21F173339B2}" type="presParOf" srcId="{BF01CFB4-9FA2-43D7-B374-C3319C47D65F}" destId="{DDFE1B13-4F6E-401B-B88D-C51C8E5CD740}" srcOrd="3" destOrd="0" presId="urn:microsoft.com/office/officeart/2005/8/layout/pyramid2"/>
    <dgm:cxn modelId="{60631461-3F3C-4BBD-9D4E-0EAB940CE79B}" type="presParOf" srcId="{BF01CFB4-9FA2-43D7-B374-C3319C47D65F}" destId="{C31E81FE-AE9F-4BBE-91CF-0C1D6D28AE22}" srcOrd="4" destOrd="0" presId="urn:microsoft.com/office/officeart/2005/8/layout/pyramid2"/>
    <dgm:cxn modelId="{038DF590-1668-4B07-A68D-73DF40466C59}" type="presParOf" srcId="{BF01CFB4-9FA2-43D7-B374-C3319C47D65F}" destId="{E3469C30-29C2-4EC9-915B-389DF93409A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54CE4-9045-4075-AFF3-D105622EBE43}" type="doc">
      <dgm:prSet loTypeId="urn:microsoft.com/office/officeart/2005/8/layout/pyramid2" loCatId="list" qsTypeId="urn:microsoft.com/office/officeart/2005/8/quickstyle/simple5" qsCatId="simple" csTypeId="urn:microsoft.com/office/officeart/2005/8/colors/accent1_2" csCatId="accent1" phldr="1"/>
      <dgm:spPr/>
    </dgm:pt>
    <dgm:pt modelId="{E31941D0-FC89-4842-B2E5-A28A28DBD610}">
      <dgm:prSet phldrT="[Texto]"/>
      <dgm:spPr/>
      <dgm:t>
        <a:bodyPr/>
        <a:lstStyle/>
        <a:p>
          <a:r>
            <a:rPr lang="es-MX" dirty="0"/>
            <a:t>Recursos Humanos</a:t>
          </a:r>
        </a:p>
      </dgm:t>
    </dgm:pt>
    <dgm:pt modelId="{BA431DE4-3E00-4A00-83C1-BB76FCB34144}" type="parTrans" cxnId="{BF68C439-620E-4603-80E7-8C90C72CEAD7}">
      <dgm:prSet/>
      <dgm:spPr/>
      <dgm:t>
        <a:bodyPr/>
        <a:lstStyle/>
        <a:p>
          <a:endParaRPr lang="es-MX"/>
        </a:p>
      </dgm:t>
    </dgm:pt>
    <dgm:pt modelId="{091FD235-387A-4996-8D02-13DEF0B88BEE}" type="sibTrans" cxnId="{BF68C439-620E-4603-80E7-8C90C72CEAD7}">
      <dgm:prSet/>
      <dgm:spPr/>
      <dgm:t>
        <a:bodyPr/>
        <a:lstStyle/>
        <a:p>
          <a:endParaRPr lang="es-MX"/>
        </a:p>
      </dgm:t>
    </dgm:pt>
    <dgm:pt modelId="{D4E5C730-A4CA-4935-AA19-B076ACFD24A2}">
      <dgm:prSet phldrT="[Texto]"/>
      <dgm:spPr/>
      <dgm:t>
        <a:bodyPr/>
        <a:lstStyle/>
        <a:p>
          <a:r>
            <a:rPr lang="es-MX" dirty="0"/>
            <a:t>Componentes reutilizables</a:t>
          </a:r>
        </a:p>
      </dgm:t>
    </dgm:pt>
    <dgm:pt modelId="{1C30A8C2-366A-479B-8749-2D8EF08AEB19}" type="parTrans" cxnId="{38291A49-A9AC-4153-BACD-640BE5B9ED3D}">
      <dgm:prSet/>
      <dgm:spPr/>
      <dgm:t>
        <a:bodyPr/>
        <a:lstStyle/>
        <a:p>
          <a:endParaRPr lang="es-MX"/>
        </a:p>
      </dgm:t>
    </dgm:pt>
    <dgm:pt modelId="{66506145-FDBB-4F44-8342-4892FDAF93E8}" type="sibTrans" cxnId="{38291A49-A9AC-4153-BACD-640BE5B9ED3D}">
      <dgm:prSet/>
      <dgm:spPr/>
      <dgm:t>
        <a:bodyPr/>
        <a:lstStyle/>
        <a:p>
          <a:endParaRPr lang="es-MX"/>
        </a:p>
      </dgm:t>
    </dgm:pt>
    <dgm:pt modelId="{08433413-89B4-48B0-A37B-512BCC66E235}">
      <dgm:prSet phldrT="[Texto]"/>
      <dgm:spPr/>
      <dgm:t>
        <a:bodyPr/>
        <a:lstStyle/>
        <a:p>
          <a:r>
            <a:rPr lang="es-MX" dirty="0"/>
            <a:t>Herramientas Hardware-Software</a:t>
          </a:r>
        </a:p>
      </dgm:t>
    </dgm:pt>
    <dgm:pt modelId="{2FF7896A-09B5-475F-B7B4-D93CEB644037}" type="parTrans" cxnId="{2D0E5B6A-771B-4CE3-A3B6-95100B84A5A7}">
      <dgm:prSet/>
      <dgm:spPr/>
      <dgm:t>
        <a:bodyPr/>
        <a:lstStyle/>
        <a:p>
          <a:endParaRPr lang="es-MX"/>
        </a:p>
      </dgm:t>
    </dgm:pt>
    <dgm:pt modelId="{C8CF3770-2B1F-447F-9F23-E7EB371528C8}" type="sibTrans" cxnId="{2D0E5B6A-771B-4CE3-A3B6-95100B84A5A7}">
      <dgm:prSet/>
      <dgm:spPr/>
      <dgm:t>
        <a:bodyPr/>
        <a:lstStyle/>
        <a:p>
          <a:endParaRPr lang="es-MX"/>
        </a:p>
      </dgm:t>
    </dgm:pt>
    <dgm:pt modelId="{0A5EE28A-1A22-4931-BAD8-5D7FB335FE11}" type="pres">
      <dgm:prSet presAssocID="{57954CE4-9045-4075-AFF3-D105622EBE43}" presName="compositeShape" presStyleCnt="0">
        <dgm:presLayoutVars>
          <dgm:dir/>
          <dgm:resizeHandles/>
        </dgm:presLayoutVars>
      </dgm:prSet>
      <dgm:spPr/>
    </dgm:pt>
    <dgm:pt modelId="{21D259C5-9948-438E-B9A0-BBDE61FEA6EF}" type="pres">
      <dgm:prSet presAssocID="{57954CE4-9045-4075-AFF3-D105622EBE43}" presName="pyramid" presStyleLbl="node1" presStyleIdx="0" presStyleCnt="1" custLinFactNeighborX="-58290" custLinFactNeighborY="-34211"/>
      <dgm:spPr/>
    </dgm:pt>
    <dgm:pt modelId="{BF01CFB4-9FA2-43D7-B374-C3319C47D65F}" type="pres">
      <dgm:prSet presAssocID="{57954CE4-9045-4075-AFF3-D105622EBE43}" presName="theList" presStyleCnt="0"/>
      <dgm:spPr/>
    </dgm:pt>
    <dgm:pt modelId="{C8DE24E8-1A19-4F90-89BC-9CBB6BC6CEA5}" type="pres">
      <dgm:prSet presAssocID="{E31941D0-FC89-4842-B2E5-A28A28DBD610}" presName="aNode" presStyleLbl="fgAcc1" presStyleIdx="0" presStyleCnt="3">
        <dgm:presLayoutVars>
          <dgm:bulletEnabled val="1"/>
        </dgm:presLayoutVars>
      </dgm:prSet>
      <dgm:spPr/>
    </dgm:pt>
    <dgm:pt modelId="{1A343075-E278-49AE-81BF-0FD5A0184ECD}" type="pres">
      <dgm:prSet presAssocID="{E31941D0-FC89-4842-B2E5-A28A28DBD610}" presName="aSpace" presStyleCnt="0"/>
      <dgm:spPr/>
    </dgm:pt>
    <dgm:pt modelId="{D07E6378-19FC-4BEA-BA64-50D194D01188}" type="pres">
      <dgm:prSet presAssocID="{D4E5C730-A4CA-4935-AA19-B076ACFD24A2}" presName="aNode" presStyleLbl="fgAcc1" presStyleIdx="1" presStyleCnt="3">
        <dgm:presLayoutVars>
          <dgm:bulletEnabled val="1"/>
        </dgm:presLayoutVars>
      </dgm:prSet>
      <dgm:spPr/>
    </dgm:pt>
    <dgm:pt modelId="{DDFE1B13-4F6E-401B-B88D-C51C8E5CD740}" type="pres">
      <dgm:prSet presAssocID="{D4E5C730-A4CA-4935-AA19-B076ACFD24A2}" presName="aSpace" presStyleCnt="0"/>
      <dgm:spPr/>
    </dgm:pt>
    <dgm:pt modelId="{C31E81FE-AE9F-4BBE-91CF-0C1D6D28AE22}" type="pres">
      <dgm:prSet presAssocID="{08433413-89B4-48B0-A37B-512BCC66E235}" presName="aNode" presStyleLbl="fgAcc1" presStyleIdx="2" presStyleCnt="3">
        <dgm:presLayoutVars>
          <dgm:bulletEnabled val="1"/>
        </dgm:presLayoutVars>
      </dgm:prSet>
      <dgm:spPr/>
    </dgm:pt>
    <dgm:pt modelId="{E3469C30-29C2-4EC9-915B-389DF93409AB}" type="pres">
      <dgm:prSet presAssocID="{08433413-89B4-48B0-A37B-512BCC66E235}" presName="aSpace" presStyleCnt="0"/>
      <dgm:spPr/>
    </dgm:pt>
  </dgm:ptLst>
  <dgm:cxnLst>
    <dgm:cxn modelId="{BF68C439-620E-4603-80E7-8C90C72CEAD7}" srcId="{57954CE4-9045-4075-AFF3-D105622EBE43}" destId="{E31941D0-FC89-4842-B2E5-A28A28DBD610}" srcOrd="0" destOrd="0" parTransId="{BA431DE4-3E00-4A00-83C1-BB76FCB34144}" sibTransId="{091FD235-387A-4996-8D02-13DEF0B88BEE}"/>
    <dgm:cxn modelId="{38291A49-A9AC-4153-BACD-640BE5B9ED3D}" srcId="{57954CE4-9045-4075-AFF3-D105622EBE43}" destId="{D4E5C730-A4CA-4935-AA19-B076ACFD24A2}" srcOrd="1" destOrd="0" parTransId="{1C30A8C2-366A-479B-8749-2D8EF08AEB19}" sibTransId="{66506145-FDBB-4F44-8342-4892FDAF93E8}"/>
    <dgm:cxn modelId="{2D0E5B6A-771B-4CE3-A3B6-95100B84A5A7}" srcId="{57954CE4-9045-4075-AFF3-D105622EBE43}" destId="{08433413-89B4-48B0-A37B-512BCC66E235}" srcOrd="2" destOrd="0" parTransId="{2FF7896A-09B5-475F-B7B4-D93CEB644037}" sibTransId="{C8CF3770-2B1F-447F-9F23-E7EB371528C8}"/>
    <dgm:cxn modelId="{E3AAA98C-F5A4-4169-890B-D84E51E1DE86}" type="presOf" srcId="{D4E5C730-A4CA-4935-AA19-B076ACFD24A2}" destId="{D07E6378-19FC-4BEA-BA64-50D194D01188}" srcOrd="0" destOrd="0" presId="urn:microsoft.com/office/officeart/2005/8/layout/pyramid2"/>
    <dgm:cxn modelId="{7798CA9C-0378-49E3-AB42-34F0B2A37DF1}" type="presOf" srcId="{E31941D0-FC89-4842-B2E5-A28A28DBD610}" destId="{C8DE24E8-1A19-4F90-89BC-9CBB6BC6CEA5}" srcOrd="0" destOrd="0" presId="urn:microsoft.com/office/officeart/2005/8/layout/pyramid2"/>
    <dgm:cxn modelId="{7535FEB2-DE45-457A-A5DF-3AF3F5658251}" type="presOf" srcId="{57954CE4-9045-4075-AFF3-D105622EBE43}" destId="{0A5EE28A-1A22-4931-BAD8-5D7FB335FE11}" srcOrd="0" destOrd="0" presId="urn:microsoft.com/office/officeart/2005/8/layout/pyramid2"/>
    <dgm:cxn modelId="{BC1D2BCD-1BC1-4384-80BE-FC24BE40AA16}" type="presOf" srcId="{08433413-89B4-48B0-A37B-512BCC66E235}" destId="{C31E81FE-AE9F-4BBE-91CF-0C1D6D28AE22}" srcOrd="0" destOrd="0" presId="urn:microsoft.com/office/officeart/2005/8/layout/pyramid2"/>
    <dgm:cxn modelId="{1FC0DD3C-3456-4328-B4A5-F4B5F5F9A408}" type="presParOf" srcId="{0A5EE28A-1A22-4931-BAD8-5D7FB335FE11}" destId="{21D259C5-9948-438E-B9A0-BBDE61FEA6EF}" srcOrd="0" destOrd="0" presId="urn:microsoft.com/office/officeart/2005/8/layout/pyramid2"/>
    <dgm:cxn modelId="{1A3538C1-B2A5-4421-A1F5-E1DB6C227534}" type="presParOf" srcId="{0A5EE28A-1A22-4931-BAD8-5D7FB335FE11}" destId="{BF01CFB4-9FA2-43D7-B374-C3319C47D65F}" srcOrd="1" destOrd="0" presId="urn:microsoft.com/office/officeart/2005/8/layout/pyramid2"/>
    <dgm:cxn modelId="{927820A6-D08B-434D-BA76-2794556E9B81}" type="presParOf" srcId="{BF01CFB4-9FA2-43D7-B374-C3319C47D65F}" destId="{C8DE24E8-1A19-4F90-89BC-9CBB6BC6CEA5}" srcOrd="0" destOrd="0" presId="urn:microsoft.com/office/officeart/2005/8/layout/pyramid2"/>
    <dgm:cxn modelId="{430BA5C7-4333-4FB0-B1BD-12389CBD39A1}" type="presParOf" srcId="{BF01CFB4-9FA2-43D7-B374-C3319C47D65F}" destId="{1A343075-E278-49AE-81BF-0FD5A0184ECD}" srcOrd="1" destOrd="0" presId="urn:microsoft.com/office/officeart/2005/8/layout/pyramid2"/>
    <dgm:cxn modelId="{4E4E70B3-8975-45AF-A9AC-F5F57C4033B8}" type="presParOf" srcId="{BF01CFB4-9FA2-43D7-B374-C3319C47D65F}" destId="{D07E6378-19FC-4BEA-BA64-50D194D01188}" srcOrd="2" destOrd="0" presId="urn:microsoft.com/office/officeart/2005/8/layout/pyramid2"/>
    <dgm:cxn modelId="{B2E882F8-D3FA-4545-9297-87C90FBB8107}" type="presParOf" srcId="{BF01CFB4-9FA2-43D7-B374-C3319C47D65F}" destId="{DDFE1B13-4F6E-401B-B88D-C51C8E5CD740}" srcOrd="3" destOrd="0" presId="urn:microsoft.com/office/officeart/2005/8/layout/pyramid2"/>
    <dgm:cxn modelId="{9D20954C-7648-46C4-A545-6F1A5ED78418}" type="presParOf" srcId="{BF01CFB4-9FA2-43D7-B374-C3319C47D65F}" destId="{C31E81FE-AE9F-4BBE-91CF-0C1D6D28AE22}" srcOrd="4" destOrd="0" presId="urn:microsoft.com/office/officeart/2005/8/layout/pyramid2"/>
    <dgm:cxn modelId="{7D77142D-AB66-430D-9C7F-462A4E506817}" type="presParOf" srcId="{BF01CFB4-9FA2-43D7-B374-C3319C47D65F}" destId="{E3469C30-29C2-4EC9-915B-389DF93409A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1C78B-6AA2-47A6-8A1D-4C2DAE88A5E3}">
      <dsp:nvSpPr>
        <dsp:cNvPr id="0" name=""/>
        <dsp:cNvSpPr/>
      </dsp:nvSpPr>
      <dsp:spPr>
        <a:xfrm>
          <a:off x="0" y="1878"/>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57FDA-E75C-4DF6-804B-2BF7E330D4BB}">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C64D07CC-683B-445F-9B7F-ED4121DDE999}">
      <dsp:nvSpPr>
        <dsp:cNvPr id="0" name=""/>
        <dsp:cNvSpPr/>
      </dsp:nvSpPr>
      <dsp:spPr>
        <a:xfrm>
          <a:off x="1099610" y="1878"/>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33450">
            <a:lnSpc>
              <a:spcPct val="90000"/>
            </a:lnSpc>
            <a:spcBef>
              <a:spcPct val="0"/>
            </a:spcBef>
            <a:spcAft>
              <a:spcPct val="35000"/>
            </a:spcAft>
            <a:buNone/>
          </a:pPr>
          <a:r>
            <a:rPr lang="es-CR" sz="2100" kern="1200"/>
            <a:t>Nombre completo</a:t>
          </a:r>
          <a:endParaRPr lang="en-US" sz="2100" kern="1200"/>
        </a:p>
      </dsp:txBody>
      <dsp:txXfrm>
        <a:off x="1099610" y="1878"/>
        <a:ext cx="7129989" cy="952043"/>
      </dsp:txXfrm>
    </dsp:sp>
    <dsp:sp modelId="{CBE93E8F-26EC-407E-9E51-44563993282A}">
      <dsp:nvSpPr>
        <dsp:cNvPr id="0" name=""/>
        <dsp:cNvSpPr/>
      </dsp:nvSpPr>
      <dsp:spPr>
        <a:xfrm>
          <a:off x="0" y="1191932"/>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8714A-53AA-47CC-8E21-BCA296343A83}">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53D1995B-06C4-4442-99C0-0F52A06ABDF8}">
      <dsp:nvSpPr>
        <dsp:cNvPr id="0" name=""/>
        <dsp:cNvSpPr/>
      </dsp:nvSpPr>
      <dsp:spPr>
        <a:xfrm>
          <a:off x="1099610" y="1191932"/>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33450">
            <a:lnSpc>
              <a:spcPct val="90000"/>
            </a:lnSpc>
            <a:spcBef>
              <a:spcPct val="0"/>
            </a:spcBef>
            <a:spcAft>
              <a:spcPct val="35000"/>
            </a:spcAft>
            <a:buNone/>
          </a:pPr>
          <a:r>
            <a:rPr lang="es-CR" sz="2100" kern="1200"/>
            <a:t>¿Trabaja o estudia?</a:t>
          </a:r>
          <a:endParaRPr lang="en-US" sz="2100" kern="1200"/>
        </a:p>
      </dsp:txBody>
      <dsp:txXfrm>
        <a:off x="1099610" y="1191932"/>
        <a:ext cx="7129989" cy="952043"/>
      </dsp:txXfrm>
    </dsp:sp>
    <dsp:sp modelId="{7B469223-71DC-418D-A9D0-4945C0ADC2E9}">
      <dsp:nvSpPr>
        <dsp:cNvPr id="0" name=""/>
        <dsp:cNvSpPr/>
      </dsp:nvSpPr>
      <dsp:spPr>
        <a:xfrm>
          <a:off x="0" y="2381986"/>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F96CD-6051-4688-9E45-0BC8AF84589A}">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A7527389-7426-4F38-B72A-79CB146F6662}">
      <dsp:nvSpPr>
        <dsp:cNvPr id="0" name=""/>
        <dsp:cNvSpPr/>
      </dsp:nvSpPr>
      <dsp:spPr>
        <a:xfrm>
          <a:off x="1099610" y="2381986"/>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33450">
            <a:lnSpc>
              <a:spcPct val="90000"/>
            </a:lnSpc>
            <a:spcBef>
              <a:spcPct val="0"/>
            </a:spcBef>
            <a:spcAft>
              <a:spcPct val="35000"/>
            </a:spcAft>
            <a:buNone/>
          </a:pPr>
          <a:r>
            <a:rPr lang="es-CR" sz="2100" kern="1200" dirty="0"/>
            <a:t>Cuéntenos su experiencia en toma de requerimientos</a:t>
          </a:r>
          <a:endParaRPr lang="en-US" sz="2100" kern="1200" dirty="0"/>
        </a:p>
      </dsp:txBody>
      <dsp:txXfrm>
        <a:off x="1099610" y="2381986"/>
        <a:ext cx="7129989" cy="952043"/>
      </dsp:txXfrm>
    </dsp:sp>
    <dsp:sp modelId="{ABDDA406-9D42-4D39-90D0-D32DAE51C691}">
      <dsp:nvSpPr>
        <dsp:cNvPr id="0" name=""/>
        <dsp:cNvSpPr/>
      </dsp:nvSpPr>
      <dsp:spPr>
        <a:xfrm>
          <a:off x="0" y="3572041"/>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A1CE9-6829-4341-8274-9A7E49E57F4B}">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6816105B-BF7A-4F1A-B5D4-30A5020B922E}">
      <dsp:nvSpPr>
        <dsp:cNvPr id="0" name=""/>
        <dsp:cNvSpPr/>
      </dsp:nvSpPr>
      <dsp:spPr>
        <a:xfrm>
          <a:off x="1099610" y="3572041"/>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33450">
            <a:lnSpc>
              <a:spcPct val="90000"/>
            </a:lnSpc>
            <a:spcBef>
              <a:spcPct val="0"/>
            </a:spcBef>
            <a:spcAft>
              <a:spcPct val="35000"/>
            </a:spcAft>
            <a:buNone/>
          </a:pPr>
          <a:r>
            <a:rPr lang="es-CR" sz="2100" kern="1200" dirty="0"/>
            <a:t>Cuéntenos que sabe de la creación de un software</a:t>
          </a:r>
          <a:endParaRPr lang="en-US" sz="2100" kern="1200" dirty="0"/>
        </a:p>
      </dsp:txBody>
      <dsp:txXfrm>
        <a:off x="1099610" y="3572041"/>
        <a:ext cx="7129989" cy="952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F086D-4C36-4E41-84B4-7292648F53FF}">
      <dsp:nvSpPr>
        <dsp:cNvPr id="0" name=""/>
        <dsp:cNvSpPr/>
      </dsp:nvSpPr>
      <dsp:spPr>
        <a:xfrm rot="5400000">
          <a:off x="-136177" y="137878"/>
          <a:ext cx="907851" cy="635496"/>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w="9525" cap="flat" cmpd="sng" algn="ctr">
          <a:solidFill>
            <a:schemeClr val="accent1">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Necesario</a:t>
          </a:r>
        </a:p>
      </dsp:txBody>
      <dsp:txXfrm rot="-5400000">
        <a:off x="1" y="319448"/>
        <a:ext cx="635496" cy="272355"/>
      </dsp:txXfrm>
    </dsp:sp>
    <dsp:sp modelId="{5927BD65-5D77-4C24-96D2-2934B7A108B8}">
      <dsp:nvSpPr>
        <dsp:cNvPr id="0" name=""/>
        <dsp:cNvSpPr/>
      </dsp:nvSpPr>
      <dsp:spPr>
        <a:xfrm rot="5400000">
          <a:off x="4308976" y="-3671779"/>
          <a:ext cx="590103" cy="793706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Es necesario si su omisión provoca una deficiencia en el sistema a construir.</a:t>
          </a:r>
        </a:p>
      </dsp:txBody>
      <dsp:txXfrm rot="-5400000">
        <a:off x="635496" y="30507"/>
        <a:ext cx="7908257" cy="532491"/>
      </dsp:txXfrm>
    </dsp:sp>
    <dsp:sp modelId="{89B57C3B-7FEB-4F94-97C3-06B7410A37FD}">
      <dsp:nvSpPr>
        <dsp:cNvPr id="0" name=""/>
        <dsp:cNvSpPr/>
      </dsp:nvSpPr>
      <dsp:spPr>
        <a:xfrm rot="5400000">
          <a:off x="-136177" y="926065"/>
          <a:ext cx="907851" cy="635496"/>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w="9525" cap="flat" cmpd="sng" algn="ctr">
          <a:solidFill>
            <a:schemeClr val="accent1">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Conciso</a:t>
          </a:r>
        </a:p>
      </dsp:txBody>
      <dsp:txXfrm rot="-5400000">
        <a:off x="1" y="1107635"/>
        <a:ext cx="635496" cy="272355"/>
      </dsp:txXfrm>
    </dsp:sp>
    <dsp:sp modelId="{DBBEBD2C-17FD-4C43-8BD6-BD08BBECEA04}">
      <dsp:nvSpPr>
        <dsp:cNvPr id="0" name=""/>
        <dsp:cNvSpPr/>
      </dsp:nvSpPr>
      <dsp:spPr>
        <a:xfrm rot="5400000">
          <a:off x="4308976" y="-2883592"/>
          <a:ext cx="590103" cy="793706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Si es fácil de leer y entender</a:t>
          </a:r>
        </a:p>
      </dsp:txBody>
      <dsp:txXfrm rot="-5400000">
        <a:off x="635496" y="818694"/>
        <a:ext cx="7908257" cy="532491"/>
      </dsp:txXfrm>
    </dsp:sp>
    <dsp:sp modelId="{FA750357-CA2E-4855-8038-C52B9300CB7E}">
      <dsp:nvSpPr>
        <dsp:cNvPr id="0" name=""/>
        <dsp:cNvSpPr/>
      </dsp:nvSpPr>
      <dsp:spPr>
        <a:xfrm rot="5400000">
          <a:off x="-136177" y="1714251"/>
          <a:ext cx="907851" cy="635496"/>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w="9525" cap="flat" cmpd="sng" algn="ctr">
          <a:solidFill>
            <a:schemeClr val="accent1">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Completo</a:t>
          </a:r>
        </a:p>
      </dsp:txBody>
      <dsp:txXfrm rot="-5400000">
        <a:off x="1" y="1895821"/>
        <a:ext cx="635496" cy="272355"/>
      </dsp:txXfrm>
    </dsp:sp>
    <dsp:sp modelId="{69932360-B955-4245-B2D2-3F255979B1D6}">
      <dsp:nvSpPr>
        <dsp:cNvPr id="0" name=""/>
        <dsp:cNvSpPr/>
      </dsp:nvSpPr>
      <dsp:spPr>
        <a:xfrm rot="5400000">
          <a:off x="4308976" y="-2095405"/>
          <a:ext cx="590103" cy="793706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Si no necesita ampliar detalles en su redacción, esto es si proporciona la información suficiente para su comprensión.</a:t>
          </a:r>
        </a:p>
      </dsp:txBody>
      <dsp:txXfrm rot="-5400000">
        <a:off x="635496" y="1606881"/>
        <a:ext cx="7908257" cy="532491"/>
      </dsp:txXfrm>
    </dsp:sp>
    <dsp:sp modelId="{E8062DAF-2534-417D-9931-E253025B1244}">
      <dsp:nvSpPr>
        <dsp:cNvPr id="0" name=""/>
        <dsp:cNvSpPr/>
      </dsp:nvSpPr>
      <dsp:spPr>
        <a:xfrm rot="5400000">
          <a:off x="-136177" y="2502438"/>
          <a:ext cx="907851" cy="635496"/>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w="9525" cap="flat" cmpd="sng" algn="ctr">
          <a:solidFill>
            <a:schemeClr val="accent1">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No ambiguo</a:t>
          </a:r>
        </a:p>
      </dsp:txBody>
      <dsp:txXfrm rot="-5400000">
        <a:off x="1" y="2684008"/>
        <a:ext cx="635496" cy="272355"/>
      </dsp:txXfrm>
    </dsp:sp>
    <dsp:sp modelId="{6E19DA21-50FB-4B05-80CA-DCE659BA5DC0}">
      <dsp:nvSpPr>
        <dsp:cNvPr id="0" name=""/>
        <dsp:cNvSpPr/>
      </dsp:nvSpPr>
      <dsp:spPr>
        <a:xfrm rot="5400000">
          <a:off x="4308976" y="-1307219"/>
          <a:ext cx="590103" cy="793706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El lenguaje usado en su definición no debe causar confusiones.</a:t>
          </a:r>
        </a:p>
      </dsp:txBody>
      <dsp:txXfrm rot="-5400000">
        <a:off x="635496" y="2395067"/>
        <a:ext cx="7908257" cy="532491"/>
      </dsp:txXfrm>
    </dsp:sp>
    <dsp:sp modelId="{0F112027-6264-4DAA-BCB8-2EF757C31D00}">
      <dsp:nvSpPr>
        <dsp:cNvPr id="0" name=""/>
        <dsp:cNvSpPr/>
      </dsp:nvSpPr>
      <dsp:spPr>
        <a:xfrm rot="5400000">
          <a:off x="-136177" y="3290625"/>
          <a:ext cx="907851" cy="635496"/>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w="9525" cap="flat" cmpd="sng" algn="ctr">
          <a:solidFill>
            <a:schemeClr val="accent1">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t>Verificable</a:t>
          </a:r>
        </a:p>
      </dsp:txBody>
      <dsp:txXfrm rot="-5400000">
        <a:off x="1" y="3472195"/>
        <a:ext cx="635496" cy="272355"/>
      </dsp:txXfrm>
    </dsp:sp>
    <dsp:sp modelId="{D49536FC-9492-4AEE-8231-599B49A67CBB}">
      <dsp:nvSpPr>
        <dsp:cNvPr id="0" name=""/>
        <dsp:cNvSpPr/>
      </dsp:nvSpPr>
      <dsp:spPr>
        <a:xfrm rot="5400000">
          <a:off x="4308976" y="-519032"/>
          <a:ext cx="590103" cy="793706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Cuando puede ser cuantificable, de manera que permita hacer uso de métodos como la inspección, análisis, demostración o pruebas</a:t>
          </a:r>
        </a:p>
      </dsp:txBody>
      <dsp:txXfrm rot="-5400000">
        <a:off x="635496" y="3183254"/>
        <a:ext cx="7908257" cy="532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D0A1-3AA4-45FC-BF75-DB230485DF9D}">
      <dsp:nvSpPr>
        <dsp:cNvPr id="0" name=""/>
        <dsp:cNvSpPr/>
      </dsp:nvSpPr>
      <dsp:spPr>
        <a:xfrm>
          <a:off x="3000377" y="285757"/>
          <a:ext cx="4620589" cy="4620589"/>
        </a:xfrm>
        <a:prstGeom prst="pie">
          <a:avLst>
            <a:gd name="adj1" fmla="val 16200000"/>
            <a:gd name="adj2" fmla="val 1980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MX" sz="1200" kern="1200" dirty="0"/>
            <a:t>Usuario Líder</a:t>
          </a:r>
        </a:p>
      </dsp:txBody>
      <dsp:txXfrm>
        <a:off x="5360178" y="780820"/>
        <a:ext cx="1347671" cy="990126"/>
      </dsp:txXfrm>
    </dsp:sp>
    <dsp:sp modelId="{90EAA8C0-9600-485D-B307-89AC40D0E454}">
      <dsp:nvSpPr>
        <dsp:cNvPr id="0" name=""/>
        <dsp:cNvSpPr/>
      </dsp:nvSpPr>
      <dsp:spPr>
        <a:xfrm>
          <a:off x="2871639" y="559146"/>
          <a:ext cx="4620589" cy="4620589"/>
        </a:xfrm>
        <a:prstGeom prst="pie">
          <a:avLst>
            <a:gd name="adj1" fmla="val 19800000"/>
            <a:gd name="adj2" fmla="val 180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MX" sz="1200" kern="1200" dirty="0"/>
            <a:t>Personal de mantenimiento</a:t>
          </a:r>
        </a:p>
      </dsp:txBody>
      <dsp:txXfrm>
        <a:off x="6034543" y="2401881"/>
        <a:ext cx="1397178" cy="935119"/>
      </dsp:txXfrm>
    </dsp:sp>
    <dsp:sp modelId="{1A6AC5E6-D67D-4D13-9C55-64A73932CE1E}">
      <dsp:nvSpPr>
        <dsp:cNvPr id="0" name=""/>
        <dsp:cNvSpPr/>
      </dsp:nvSpPr>
      <dsp:spPr>
        <a:xfrm>
          <a:off x="2871639" y="559146"/>
          <a:ext cx="4620589" cy="4620589"/>
        </a:xfrm>
        <a:prstGeom prst="pie">
          <a:avLst>
            <a:gd name="adj1" fmla="val 1800000"/>
            <a:gd name="adj2" fmla="val 540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MX" sz="1200" kern="1200" dirty="0"/>
            <a:t>Usuario final</a:t>
          </a:r>
        </a:p>
      </dsp:txBody>
      <dsp:txXfrm>
        <a:off x="5231440" y="3694546"/>
        <a:ext cx="1347671" cy="990126"/>
      </dsp:txXfrm>
    </dsp:sp>
    <dsp:sp modelId="{B41F5901-D306-4A90-BD87-29DF53E5AEC2}">
      <dsp:nvSpPr>
        <dsp:cNvPr id="0" name=""/>
        <dsp:cNvSpPr/>
      </dsp:nvSpPr>
      <dsp:spPr>
        <a:xfrm>
          <a:off x="2871639" y="559146"/>
          <a:ext cx="4620589" cy="4620589"/>
        </a:xfrm>
        <a:prstGeom prst="pie">
          <a:avLst>
            <a:gd name="adj1" fmla="val 5400000"/>
            <a:gd name="adj2" fmla="val 900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MX" sz="1200" kern="1200" dirty="0"/>
            <a:t>Analistas y programadores</a:t>
          </a:r>
        </a:p>
      </dsp:txBody>
      <dsp:txXfrm>
        <a:off x="3784755" y="3694546"/>
        <a:ext cx="1347671" cy="990126"/>
      </dsp:txXfrm>
    </dsp:sp>
    <dsp:sp modelId="{D9A2555D-9991-4A87-8EF7-1C1C36F7E119}">
      <dsp:nvSpPr>
        <dsp:cNvPr id="0" name=""/>
        <dsp:cNvSpPr/>
      </dsp:nvSpPr>
      <dsp:spPr>
        <a:xfrm>
          <a:off x="2871639" y="559146"/>
          <a:ext cx="4620589" cy="4620589"/>
        </a:xfrm>
        <a:prstGeom prst="pie">
          <a:avLst>
            <a:gd name="adj1" fmla="val 9000000"/>
            <a:gd name="adj2" fmla="val 1260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MX" sz="1200" kern="1200" dirty="0"/>
            <a:t>Personal de pruebas</a:t>
          </a:r>
        </a:p>
      </dsp:txBody>
      <dsp:txXfrm>
        <a:off x="2943148" y="2401881"/>
        <a:ext cx="1397178" cy="935119"/>
      </dsp:txXfrm>
    </dsp:sp>
    <dsp:sp modelId="{356A8969-94BC-4181-B663-2349A0E5F9A4}">
      <dsp:nvSpPr>
        <dsp:cNvPr id="0" name=""/>
        <dsp:cNvSpPr/>
      </dsp:nvSpPr>
      <dsp:spPr>
        <a:xfrm>
          <a:off x="2871639" y="559146"/>
          <a:ext cx="4620589" cy="4620589"/>
        </a:xfrm>
        <a:prstGeom prst="pie">
          <a:avLst>
            <a:gd name="adj1" fmla="val 12600000"/>
            <a:gd name="adj2" fmla="val 1620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MX" sz="1200" kern="1200" dirty="0"/>
            <a:t>Administradores de proyectos, diseñadores de base de datos, etc</a:t>
          </a:r>
        </a:p>
      </dsp:txBody>
      <dsp:txXfrm>
        <a:off x="3784755" y="1054209"/>
        <a:ext cx="1347671" cy="9901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CCE56-97CE-4964-A6F5-3230A034B3B0}">
      <dsp:nvSpPr>
        <dsp:cNvPr id="0" name=""/>
        <dsp:cNvSpPr/>
      </dsp:nvSpPr>
      <dsp:spPr>
        <a:xfrm>
          <a:off x="713608" y="0"/>
          <a:ext cx="6502400" cy="4064000"/>
        </a:xfrm>
        <a:prstGeom prst="swooshArrow">
          <a:avLst>
            <a:gd name="adj1" fmla="val 25000"/>
            <a:gd name="adj2" fmla="val 25000"/>
          </a:avLst>
        </a:prstGeom>
        <a:gradFill rotWithShape="0">
          <a:gsLst>
            <a:gs pos="0">
              <a:schemeClr val="accent4">
                <a:tint val="55000"/>
                <a:hueOff val="0"/>
                <a:satOff val="0"/>
                <a:lumOff val="0"/>
                <a:alphaOff val="0"/>
                <a:shade val="15000"/>
                <a:satMod val="180000"/>
              </a:schemeClr>
            </a:gs>
            <a:gs pos="50000">
              <a:schemeClr val="accent4">
                <a:tint val="55000"/>
                <a:hueOff val="0"/>
                <a:satOff val="0"/>
                <a:lumOff val="0"/>
                <a:alphaOff val="0"/>
                <a:shade val="45000"/>
                <a:satMod val="170000"/>
              </a:schemeClr>
            </a:gs>
            <a:gs pos="70000">
              <a:schemeClr val="accent4">
                <a:tint val="55000"/>
                <a:hueOff val="0"/>
                <a:satOff val="0"/>
                <a:lumOff val="0"/>
                <a:alphaOff val="0"/>
                <a:tint val="99000"/>
                <a:shade val="65000"/>
                <a:satMod val="155000"/>
              </a:schemeClr>
            </a:gs>
            <a:gs pos="100000">
              <a:schemeClr val="accent4">
                <a:tint val="55000"/>
                <a:hueOff val="0"/>
                <a:satOff val="0"/>
                <a:lumOff val="0"/>
                <a:alphaOff val="0"/>
                <a:tint val="95500"/>
                <a:shade val="100000"/>
                <a:satMod val="15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138B911-8529-476C-943E-9C8EF6FA65F0}">
      <dsp:nvSpPr>
        <dsp:cNvPr id="0" name=""/>
        <dsp:cNvSpPr/>
      </dsp:nvSpPr>
      <dsp:spPr>
        <a:xfrm>
          <a:off x="1354095" y="3021990"/>
          <a:ext cx="149555" cy="149555"/>
        </a:xfrm>
        <a:prstGeom prst="ellipse">
          <a:avLst/>
        </a:prstGeom>
        <a:gradFill rotWithShape="0">
          <a:gsLst>
            <a:gs pos="0">
              <a:schemeClr val="accent4">
                <a:shade val="50000"/>
                <a:hueOff val="0"/>
                <a:satOff val="0"/>
                <a:lumOff val="0"/>
                <a:alphaOff val="0"/>
                <a:shade val="15000"/>
                <a:satMod val="180000"/>
              </a:schemeClr>
            </a:gs>
            <a:gs pos="50000">
              <a:schemeClr val="accent4">
                <a:shade val="50000"/>
                <a:hueOff val="0"/>
                <a:satOff val="0"/>
                <a:lumOff val="0"/>
                <a:alphaOff val="0"/>
                <a:shade val="45000"/>
                <a:satMod val="170000"/>
              </a:schemeClr>
            </a:gs>
            <a:gs pos="70000">
              <a:schemeClr val="accent4">
                <a:shade val="50000"/>
                <a:hueOff val="0"/>
                <a:satOff val="0"/>
                <a:lumOff val="0"/>
                <a:alphaOff val="0"/>
                <a:tint val="99000"/>
                <a:shade val="65000"/>
                <a:satMod val="155000"/>
              </a:schemeClr>
            </a:gs>
            <a:gs pos="100000">
              <a:schemeClr val="accent4">
                <a:shade val="5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A2BFF89-3CF5-4C97-A6CD-9F84BD584E97}">
      <dsp:nvSpPr>
        <dsp:cNvPr id="0" name=""/>
        <dsp:cNvSpPr/>
      </dsp:nvSpPr>
      <dsp:spPr>
        <a:xfrm>
          <a:off x="1428872" y="3096768"/>
          <a:ext cx="851814"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marL="0" lvl="0" indent="0" algn="l" defTabSz="533400">
            <a:lnSpc>
              <a:spcPct val="90000"/>
            </a:lnSpc>
            <a:spcBef>
              <a:spcPct val="0"/>
            </a:spcBef>
            <a:spcAft>
              <a:spcPct val="35000"/>
            </a:spcAft>
            <a:buNone/>
          </a:pPr>
          <a:r>
            <a:rPr lang="es-MX" sz="1200" kern="1200" dirty="0"/>
            <a:t>Análisis del problema</a:t>
          </a:r>
        </a:p>
      </dsp:txBody>
      <dsp:txXfrm>
        <a:off x="1428872" y="3096768"/>
        <a:ext cx="851814" cy="967232"/>
      </dsp:txXfrm>
    </dsp:sp>
    <dsp:sp modelId="{8E26715A-3748-4388-958B-6BED0EF48970}">
      <dsp:nvSpPr>
        <dsp:cNvPr id="0" name=""/>
        <dsp:cNvSpPr/>
      </dsp:nvSpPr>
      <dsp:spPr>
        <a:xfrm>
          <a:off x="2163644" y="2244140"/>
          <a:ext cx="234086" cy="234086"/>
        </a:xfrm>
        <a:prstGeom prst="ellipse">
          <a:avLst/>
        </a:prstGeom>
        <a:gradFill rotWithShape="0">
          <a:gsLst>
            <a:gs pos="0">
              <a:schemeClr val="accent4">
                <a:shade val="50000"/>
                <a:hueOff val="-5637"/>
                <a:satOff val="2070"/>
                <a:lumOff val="13430"/>
                <a:alphaOff val="0"/>
                <a:shade val="15000"/>
                <a:satMod val="180000"/>
              </a:schemeClr>
            </a:gs>
            <a:gs pos="50000">
              <a:schemeClr val="accent4">
                <a:shade val="50000"/>
                <a:hueOff val="-5637"/>
                <a:satOff val="2070"/>
                <a:lumOff val="13430"/>
                <a:alphaOff val="0"/>
                <a:shade val="45000"/>
                <a:satMod val="170000"/>
              </a:schemeClr>
            </a:gs>
            <a:gs pos="70000">
              <a:schemeClr val="accent4">
                <a:shade val="50000"/>
                <a:hueOff val="-5637"/>
                <a:satOff val="2070"/>
                <a:lumOff val="13430"/>
                <a:alphaOff val="0"/>
                <a:tint val="99000"/>
                <a:shade val="65000"/>
                <a:satMod val="155000"/>
              </a:schemeClr>
            </a:gs>
            <a:gs pos="100000">
              <a:schemeClr val="accent4">
                <a:shade val="50000"/>
                <a:hueOff val="-5637"/>
                <a:satOff val="2070"/>
                <a:lumOff val="1343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B8DE307-C72D-4769-AA8A-7CB847A70ED7}">
      <dsp:nvSpPr>
        <dsp:cNvPr id="0" name=""/>
        <dsp:cNvSpPr/>
      </dsp:nvSpPr>
      <dsp:spPr>
        <a:xfrm>
          <a:off x="2280687" y="2361183"/>
          <a:ext cx="1079398" cy="170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38" tIns="0" rIns="0" bIns="0" numCol="1" spcCol="1270" anchor="t" anchorCtr="0">
          <a:noAutofit/>
        </a:bodyPr>
        <a:lstStyle/>
        <a:p>
          <a:pPr marL="0" lvl="0" indent="0" algn="l" defTabSz="533400">
            <a:lnSpc>
              <a:spcPct val="90000"/>
            </a:lnSpc>
            <a:spcBef>
              <a:spcPct val="0"/>
            </a:spcBef>
            <a:spcAft>
              <a:spcPct val="35000"/>
            </a:spcAft>
            <a:buNone/>
          </a:pPr>
          <a:r>
            <a:rPr lang="es-MX" sz="1200" kern="1200" dirty="0"/>
            <a:t>Evaluación y negociación</a:t>
          </a:r>
        </a:p>
      </dsp:txBody>
      <dsp:txXfrm>
        <a:off x="2280687" y="2361183"/>
        <a:ext cx="1079398" cy="1702816"/>
      </dsp:txXfrm>
    </dsp:sp>
    <dsp:sp modelId="{3A21BF05-6A90-4B20-8C14-58B6836454F7}">
      <dsp:nvSpPr>
        <dsp:cNvPr id="0" name=""/>
        <dsp:cNvSpPr/>
      </dsp:nvSpPr>
      <dsp:spPr>
        <a:xfrm>
          <a:off x="3204028" y="1623974"/>
          <a:ext cx="312115" cy="312115"/>
        </a:xfrm>
        <a:prstGeom prst="ellipse">
          <a:avLst/>
        </a:prstGeom>
        <a:gradFill rotWithShape="0">
          <a:gsLst>
            <a:gs pos="0">
              <a:schemeClr val="accent4">
                <a:shade val="50000"/>
                <a:hueOff val="-11274"/>
                <a:satOff val="4141"/>
                <a:lumOff val="26861"/>
                <a:alphaOff val="0"/>
                <a:shade val="15000"/>
                <a:satMod val="180000"/>
              </a:schemeClr>
            </a:gs>
            <a:gs pos="50000">
              <a:schemeClr val="accent4">
                <a:shade val="50000"/>
                <a:hueOff val="-11274"/>
                <a:satOff val="4141"/>
                <a:lumOff val="26861"/>
                <a:alphaOff val="0"/>
                <a:shade val="45000"/>
                <a:satMod val="170000"/>
              </a:schemeClr>
            </a:gs>
            <a:gs pos="70000">
              <a:schemeClr val="accent4">
                <a:shade val="50000"/>
                <a:hueOff val="-11274"/>
                <a:satOff val="4141"/>
                <a:lumOff val="26861"/>
                <a:alphaOff val="0"/>
                <a:tint val="99000"/>
                <a:shade val="65000"/>
                <a:satMod val="155000"/>
              </a:schemeClr>
            </a:gs>
            <a:gs pos="100000">
              <a:schemeClr val="accent4">
                <a:shade val="50000"/>
                <a:hueOff val="-11274"/>
                <a:satOff val="4141"/>
                <a:lumOff val="2686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FF88E16-197B-4A5D-9219-763DB642FE1C}">
      <dsp:nvSpPr>
        <dsp:cNvPr id="0" name=""/>
        <dsp:cNvSpPr/>
      </dsp:nvSpPr>
      <dsp:spPr>
        <a:xfrm>
          <a:off x="3360085" y="1780031"/>
          <a:ext cx="1254963" cy="2283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83" tIns="0" rIns="0" bIns="0" numCol="1" spcCol="1270" anchor="t" anchorCtr="0">
          <a:noAutofit/>
        </a:bodyPr>
        <a:lstStyle/>
        <a:p>
          <a:pPr marL="0" lvl="0" indent="0" algn="l" defTabSz="533400">
            <a:lnSpc>
              <a:spcPct val="90000"/>
            </a:lnSpc>
            <a:spcBef>
              <a:spcPct val="0"/>
            </a:spcBef>
            <a:spcAft>
              <a:spcPct val="35000"/>
            </a:spcAft>
            <a:buNone/>
          </a:pPr>
          <a:r>
            <a:rPr lang="es-MX" sz="1200" kern="1200" dirty="0"/>
            <a:t>Especificación</a:t>
          </a:r>
        </a:p>
      </dsp:txBody>
      <dsp:txXfrm>
        <a:off x="3360085" y="1780031"/>
        <a:ext cx="1254963" cy="2283968"/>
      </dsp:txXfrm>
    </dsp:sp>
    <dsp:sp modelId="{21C78103-93B1-40B1-BE9C-4CCFE7A598B7}">
      <dsp:nvSpPr>
        <dsp:cNvPr id="0" name=""/>
        <dsp:cNvSpPr/>
      </dsp:nvSpPr>
      <dsp:spPr>
        <a:xfrm>
          <a:off x="4413474" y="1139545"/>
          <a:ext cx="403148" cy="403148"/>
        </a:xfrm>
        <a:prstGeom prst="ellipse">
          <a:avLst/>
        </a:prstGeom>
        <a:gradFill rotWithShape="0">
          <a:gsLst>
            <a:gs pos="0">
              <a:schemeClr val="accent4">
                <a:shade val="50000"/>
                <a:hueOff val="-11274"/>
                <a:satOff val="4141"/>
                <a:lumOff val="26861"/>
                <a:alphaOff val="0"/>
                <a:shade val="15000"/>
                <a:satMod val="180000"/>
              </a:schemeClr>
            </a:gs>
            <a:gs pos="50000">
              <a:schemeClr val="accent4">
                <a:shade val="50000"/>
                <a:hueOff val="-11274"/>
                <a:satOff val="4141"/>
                <a:lumOff val="26861"/>
                <a:alphaOff val="0"/>
                <a:shade val="45000"/>
                <a:satMod val="170000"/>
              </a:schemeClr>
            </a:gs>
            <a:gs pos="70000">
              <a:schemeClr val="accent4">
                <a:shade val="50000"/>
                <a:hueOff val="-11274"/>
                <a:satOff val="4141"/>
                <a:lumOff val="26861"/>
                <a:alphaOff val="0"/>
                <a:tint val="99000"/>
                <a:shade val="65000"/>
                <a:satMod val="155000"/>
              </a:schemeClr>
            </a:gs>
            <a:gs pos="100000">
              <a:schemeClr val="accent4">
                <a:shade val="50000"/>
                <a:hueOff val="-11274"/>
                <a:satOff val="4141"/>
                <a:lumOff val="2686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FC5AA7E-870E-4188-88F8-EC521D2B851E}">
      <dsp:nvSpPr>
        <dsp:cNvPr id="0" name=""/>
        <dsp:cNvSpPr/>
      </dsp:nvSpPr>
      <dsp:spPr>
        <a:xfrm>
          <a:off x="4615049" y="1341119"/>
          <a:ext cx="1300480" cy="272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20" tIns="0" rIns="0" bIns="0" numCol="1" spcCol="1270" anchor="t" anchorCtr="0">
          <a:noAutofit/>
        </a:bodyPr>
        <a:lstStyle/>
        <a:p>
          <a:pPr marL="0" lvl="0" indent="0" algn="l" defTabSz="533400">
            <a:lnSpc>
              <a:spcPct val="90000"/>
            </a:lnSpc>
            <a:spcBef>
              <a:spcPct val="0"/>
            </a:spcBef>
            <a:spcAft>
              <a:spcPct val="35000"/>
            </a:spcAft>
            <a:buNone/>
          </a:pPr>
          <a:r>
            <a:rPr lang="es-MX" sz="1200" kern="1200" dirty="0"/>
            <a:t>Validación</a:t>
          </a:r>
        </a:p>
      </dsp:txBody>
      <dsp:txXfrm>
        <a:off x="4615049" y="1341119"/>
        <a:ext cx="1300480" cy="2722880"/>
      </dsp:txXfrm>
    </dsp:sp>
    <dsp:sp modelId="{64340D10-ED51-4D3C-8780-22CC564EEFAE}">
      <dsp:nvSpPr>
        <dsp:cNvPr id="0" name=""/>
        <dsp:cNvSpPr/>
      </dsp:nvSpPr>
      <dsp:spPr>
        <a:xfrm>
          <a:off x="5658684" y="816051"/>
          <a:ext cx="513689" cy="513689"/>
        </a:xfrm>
        <a:prstGeom prst="ellipse">
          <a:avLst/>
        </a:prstGeom>
        <a:gradFill rotWithShape="0">
          <a:gsLst>
            <a:gs pos="0">
              <a:schemeClr val="accent4">
                <a:shade val="50000"/>
                <a:hueOff val="-5637"/>
                <a:satOff val="2070"/>
                <a:lumOff val="13430"/>
                <a:alphaOff val="0"/>
                <a:shade val="15000"/>
                <a:satMod val="180000"/>
              </a:schemeClr>
            </a:gs>
            <a:gs pos="50000">
              <a:schemeClr val="accent4">
                <a:shade val="50000"/>
                <a:hueOff val="-5637"/>
                <a:satOff val="2070"/>
                <a:lumOff val="13430"/>
                <a:alphaOff val="0"/>
                <a:shade val="45000"/>
                <a:satMod val="170000"/>
              </a:schemeClr>
            </a:gs>
            <a:gs pos="70000">
              <a:schemeClr val="accent4">
                <a:shade val="50000"/>
                <a:hueOff val="-5637"/>
                <a:satOff val="2070"/>
                <a:lumOff val="13430"/>
                <a:alphaOff val="0"/>
                <a:tint val="99000"/>
                <a:shade val="65000"/>
                <a:satMod val="155000"/>
              </a:schemeClr>
            </a:gs>
            <a:gs pos="100000">
              <a:schemeClr val="accent4">
                <a:shade val="50000"/>
                <a:hueOff val="-5637"/>
                <a:satOff val="2070"/>
                <a:lumOff val="1343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CF40190-90CF-400C-A51F-7F45A4E3F1C6}">
      <dsp:nvSpPr>
        <dsp:cNvPr id="0" name=""/>
        <dsp:cNvSpPr/>
      </dsp:nvSpPr>
      <dsp:spPr>
        <a:xfrm>
          <a:off x="5915528" y="1072895"/>
          <a:ext cx="1300480" cy="299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93" tIns="0" rIns="0" bIns="0" numCol="1" spcCol="1270" anchor="t" anchorCtr="0">
          <a:noAutofit/>
        </a:bodyPr>
        <a:lstStyle/>
        <a:p>
          <a:pPr marL="0" lvl="0" indent="0" algn="l" defTabSz="533400">
            <a:lnSpc>
              <a:spcPct val="90000"/>
            </a:lnSpc>
            <a:spcBef>
              <a:spcPct val="0"/>
            </a:spcBef>
            <a:spcAft>
              <a:spcPct val="35000"/>
            </a:spcAft>
            <a:buNone/>
          </a:pPr>
          <a:r>
            <a:rPr lang="es-MX" sz="1200" kern="1200" dirty="0"/>
            <a:t>Evolución</a:t>
          </a:r>
        </a:p>
      </dsp:txBody>
      <dsp:txXfrm>
        <a:off x="5915528" y="1072895"/>
        <a:ext cx="1300480" cy="2991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259C5-9948-438E-B9A0-BBDE61FEA6EF}">
      <dsp:nvSpPr>
        <dsp:cNvPr id="0" name=""/>
        <dsp:cNvSpPr/>
      </dsp:nvSpPr>
      <dsp:spPr>
        <a:xfrm>
          <a:off x="735034" y="0"/>
          <a:ext cx="2714620" cy="2714620"/>
        </a:xfrm>
        <a:prstGeom prst="triangle">
          <a:avLst/>
        </a:prstGeom>
        <a:solidFill>
          <a:schemeClr val="accent2"/>
        </a:solidFill>
        <a:ln w="10000" cap="flat" cmpd="sng" algn="ctr">
          <a:solidFill>
            <a:schemeClr val="accent2"/>
          </a:solidFill>
          <a:prstDash val="solid"/>
        </a:ln>
        <a:effectLst>
          <a:outerShdw blurRad="38100" dist="30000" dir="5400000" rotWithShape="0">
            <a:srgbClr val="000000">
              <a:alpha val="45000"/>
            </a:srgbClr>
          </a:outerShdw>
        </a:effectLst>
      </dsp:spPr>
      <dsp:style>
        <a:lnRef idx="1">
          <a:schemeClr val="accent2"/>
        </a:lnRef>
        <a:fillRef idx="3">
          <a:schemeClr val="accent2"/>
        </a:fillRef>
        <a:effectRef idx="2">
          <a:schemeClr val="accent2"/>
        </a:effectRef>
        <a:fontRef idx="minor">
          <a:schemeClr val="lt1"/>
        </a:fontRef>
      </dsp:style>
    </dsp:sp>
    <dsp:sp modelId="{C8DE24E8-1A19-4F90-89BC-9CBB6BC6CEA5}">
      <dsp:nvSpPr>
        <dsp:cNvPr id="0" name=""/>
        <dsp:cNvSpPr/>
      </dsp:nvSpPr>
      <dsp:spPr>
        <a:xfrm>
          <a:off x="2153857" y="272920"/>
          <a:ext cx="1764503" cy="642601"/>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Recursos Humanos</a:t>
          </a:r>
        </a:p>
      </dsp:txBody>
      <dsp:txXfrm>
        <a:off x="2185226" y="304289"/>
        <a:ext cx="1701765" cy="579863"/>
      </dsp:txXfrm>
    </dsp:sp>
    <dsp:sp modelId="{D07E6378-19FC-4BEA-BA64-50D194D01188}">
      <dsp:nvSpPr>
        <dsp:cNvPr id="0" name=""/>
        <dsp:cNvSpPr/>
      </dsp:nvSpPr>
      <dsp:spPr>
        <a:xfrm>
          <a:off x="2153857" y="995846"/>
          <a:ext cx="1764503" cy="642601"/>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Componentes reutilizables</a:t>
          </a:r>
        </a:p>
      </dsp:txBody>
      <dsp:txXfrm>
        <a:off x="2185226" y="1027215"/>
        <a:ext cx="1701765" cy="579863"/>
      </dsp:txXfrm>
    </dsp:sp>
    <dsp:sp modelId="{C31E81FE-AE9F-4BBE-91CF-0C1D6D28AE22}">
      <dsp:nvSpPr>
        <dsp:cNvPr id="0" name=""/>
        <dsp:cNvSpPr/>
      </dsp:nvSpPr>
      <dsp:spPr>
        <a:xfrm>
          <a:off x="2153857" y="1718773"/>
          <a:ext cx="1764503" cy="642601"/>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Herramientas Hardware-Software</a:t>
          </a:r>
        </a:p>
      </dsp:txBody>
      <dsp:txXfrm>
        <a:off x="2185226" y="1750142"/>
        <a:ext cx="1701765" cy="5798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259C5-9948-438E-B9A0-BBDE61FEA6EF}">
      <dsp:nvSpPr>
        <dsp:cNvPr id="0" name=""/>
        <dsp:cNvSpPr/>
      </dsp:nvSpPr>
      <dsp:spPr>
        <a:xfrm>
          <a:off x="0" y="0"/>
          <a:ext cx="3429000" cy="3429000"/>
        </a:xfrm>
        <a:prstGeom prst="triangl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C8DE24E8-1A19-4F90-89BC-9CBB6BC6CEA5}">
      <dsp:nvSpPr>
        <dsp:cNvPr id="0" name=""/>
        <dsp:cNvSpPr/>
      </dsp:nvSpPr>
      <dsp:spPr>
        <a:xfrm>
          <a:off x="2778939" y="344741"/>
          <a:ext cx="2228850" cy="811708"/>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Recursos Humanos</a:t>
          </a:r>
        </a:p>
      </dsp:txBody>
      <dsp:txXfrm>
        <a:off x="2818563" y="384365"/>
        <a:ext cx="2149602" cy="732460"/>
      </dsp:txXfrm>
    </dsp:sp>
    <dsp:sp modelId="{D07E6378-19FC-4BEA-BA64-50D194D01188}">
      <dsp:nvSpPr>
        <dsp:cNvPr id="0" name=""/>
        <dsp:cNvSpPr/>
      </dsp:nvSpPr>
      <dsp:spPr>
        <a:xfrm>
          <a:off x="2778939" y="1257913"/>
          <a:ext cx="2228850" cy="811708"/>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Componentes reutilizables</a:t>
          </a:r>
        </a:p>
      </dsp:txBody>
      <dsp:txXfrm>
        <a:off x="2818563" y="1297537"/>
        <a:ext cx="2149602" cy="732460"/>
      </dsp:txXfrm>
    </dsp:sp>
    <dsp:sp modelId="{C31E81FE-AE9F-4BBE-91CF-0C1D6D28AE22}">
      <dsp:nvSpPr>
        <dsp:cNvPr id="0" name=""/>
        <dsp:cNvSpPr/>
      </dsp:nvSpPr>
      <dsp:spPr>
        <a:xfrm>
          <a:off x="2778939" y="2171086"/>
          <a:ext cx="2228850" cy="811708"/>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Herramientas Hardware-Software</a:t>
          </a:r>
        </a:p>
      </dsp:txBody>
      <dsp:txXfrm>
        <a:off x="2818563" y="2210710"/>
        <a:ext cx="2149602" cy="7324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F3A6411E-89CD-40C6-A48E-4788B6B5FD53}" type="datetimeFigureOut">
              <a:rPr lang="es-MX" smtClean="0"/>
              <a:pPr/>
              <a:t>11/09/2024</a:t>
            </a:fld>
            <a:endParaRPr lang="es-MX"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2AB95737-0202-469A-AD09-B24D2C55FD48}" type="slidenum">
              <a:rPr lang="es-MX" smtClean="0"/>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ortada">
    <p:bg>
      <p:bgPr>
        <a:solidFill>
          <a:srgbClr val="4D4D4F"/>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8B4CF46C-9BA0-714D-8F2A-DC3517A70973}"/>
              </a:ext>
            </a:extLst>
          </p:cNvPr>
          <p:cNvPicPr>
            <a:picLocks noChangeAspect="1"/>
          </p:cNvPicPr>
          <p:nvPr userDrawn="1"/>
        </p:nvPicPr>
        <p:blipFill>
          <a:blip r:embed="rId2"/>
          <a:stretch>
            <a:fillRect/>
          </a:stretch>
        </p:blipFill>
        <p:spPr>
          <a:xfrm>
            <a:off x="1" y="199697"/>
            <a:ext cx="5673807" cy="6658303"/>
          </a:xfrm>
          <a:prstGeom prst="rect">
            <a:avLst/>
          </a:prstGeom>
        </p:spPr>
      </p:pic>
      <p:pic>
        <p:nvPicPr>
          <p:cNvPr id="10" name="Imagen 9">
            <a:extLst>
              <a:ext uri="{FF2B5EF4-FFF2-40B4-BE49-F238E27FC236}">
                <a16:creationId xmlns:a16="http://schemas.microsoft.com/office/drawing/2014/main" id="{1DD0B4B2-9297-5340-B259-8321CD515785}"/>
              </a:ext>
            </a:extLst>
          </p:cNvPr>
          <p:cNvPicPr>
            <a:picLocks noChangeAspect="1"/>
          </p:cNvPicPr>
          <p:nvPr userDrawn="1"/>
        </p:nvPicPr>
        <p:blipFill>
          <a:blip r:embed="rId3"/>
          <a:stretch>
            <a:fillRect/>
          </a:stretch>
        </p:blipFill>
        <p:spPr>
          <a:xfrm>
            <a:off x="743608" y="3362448"/>
            <a:ext cx="2925716" cy="760686"/>
          </a:xfrm>
          <a:prstGeom prst="rect">
            <a:avLst/>
          </a:prstGeom>
        </p:spPr>
      </p:pic>
      <p:pic>
        <p:nvPicPr>
          <p:cNvPr id="3" name="Imagen 2">
            <a:extLst>
              <a:ext uri="{FF2B5EF4-FFF2-40B4-BE49-F238E27FC236}">
                <a16:creationId xmlns:a16="http://schemas.microsoft.com/office/drawing/2014/main" id="{BEB2F256-86F3-8E42-B8AB-53A780844276}"/>
              </a:ext>
            </a:extLst>
          </p:cNvPr>
          <p:cNvPicPr>
            <a:picLocks noChangeAspect="1"/>
          </p:cNvPicPr>
          <p:nvPr userDrawn="1"/>
        </p:nvPicPr>
        <p:blipFill>
          <a:blip r:embed="rId4"/>
          <a:stretch>
            <a:fillRect/>
          </a:stretch>
        </p:blipFill>
        <p:spPr>
          <a:xfrm>
            <a:off x="743608" y="5426075"/>
            <a:ext cx="1317971" cy="531813"/>
          </a:xfrm>
          <a:prstGeom prst="rect">
            <a:avLst/>
          </a:prstGeom>
        </p:spPr>
      </p:pic>
      <p:pic>
        <p:nvPicPr>
          <p:cNvPr id="11" name="Imagen 10">
            <a:extLst>
              <a:ext uri="{FF2B5EF4-FFF2-40B4-BE49-F238E27FC236}">
                <a16:creationId xmlns:a16="http://schemas.microsoft.com/office/drawing/2014/main" id="{2EF5CBA1-0C0F-354B-A0F4-98A69557FEC2}"/>
              </a:ext>
            </a:extLst>
          </p:cNvPr>
          <p:cNvPicPr>
            <a:picLocks noChangeAspect="1"/>
          </p:cNvPicPr>
          <p:nvPr userDrawn="1"/>
        </p:nvPicPr>
        <p:blipFill>
          <a:blip r:embed="rId5"/>
          <a:stretch>
            <a:fillRect/>
          </a:stretch>
        </p:blipFill>
        <p:spPr>
          <a:xfrm>
            <a:off x="8518992" y="2734866"/>
            <a:ext cx="481147" cy="1388268"/>
          </a:xfrm>
          <a:prstGeom prst="rect">
            <a:avLst/>
          </a:prstGeom>
        </p:spPr>
      </p:pic>
      <p:sp>
        <p:nvSpPr>
          <p:cNvPr id="2" name="Título 1">
            <a:extLst>
              <a:ext uri="{FF2B5EF4-FFF2-40B4-BE49-F238E27FC236}">
                <a16:creationId xmlns:a16="http://schemas.microsoft.com/office/drawing/2014/main" id="{A8C1F449-E39B-44D3-A863-395321C2B5BB}"/>
              </a:ext>
            </a:extLst>
          </p:cNvPr>
          <p:cNvSpPr>
            <a:spLocks noGrp="1"/>
          </p:cNvSpPr>
          <p:nvPr>
            <p:ph type="title" hasCustomPrompt="1"/>
          </p:nvPr>
        </p:nvSpPr>
        <p:spPr>
          <a:xfrm>
            <a:off x="3166805" y="545226"/>
            <a:ext cx="5833334" cy="2012315"/>
          </a:xfrm>
          <a:prstGeom prst="rect">
            <a:avLst/>
          </a:prstGeom>
        </p:spPr>
        <p:txBody>
          <a:bodyPr/>
          <a:lstStyle>
            <a:lvl1pPr>
              <a:defRPr lang="es-CR" sz="3600" b="1" kern="1200" dirty="0">
                <a:solidFill>
                  <a:srgbClr val="97D700"/>
                </a:solidFill>
                <a:latin typeface="Arial" panose="020B0604020202020204" pitchFamily="34" charset="0"/>
                <a:ea typeface="+mj-ea"/>
                <a:cs typeface="Arial" panose="020B0604020202020204" pitchFamily="34" charset="0"/>
              </a:defRPr>
            </a:lvl1pPr>
          </a:lstStyle>
          <a:p>
            <a:r>
              <a:rPr lang="es-ES" dirty="0"/>
              <a:t>Título</a:t>
            </a:r>
            <a:endParaRPr lang="es-CR" dirty="0"/>
          </a:p>
        </p:txBody>
      </p:sp>
    </p:spTree>
    <p:extLst>
      <p:ext uri="{BB962C8B-B14F-4D97-AF65-F5344CB8AC3E}">
        <p14:creationId xmlns:p14="http://schemas.microsoft.com/office/powerpoint/2010/main" val="1849736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envenida">
    <p:bg>
      <p:bgPr>
        <a:solidFill>
          <a:srgbClr val="D0CECE"/>
        </a:solidFill>
        <a:effectLst/>
      </p:bgPr>
    </p:bg>
    <p:spTree>
      <p:nvGrpSpPr>
        <p:cNvPr id="1" name=""/>
        <p:cNvGrpSpPr/>
        <p:nvPr/>
      </p:nvGrpSpPr>
      <p:grpSpPr>
        <a:xfrm>
          <a:off x="0" y="0"/>
          <a:ext cx="0" cy="0"/>
          <a:chOff x="0" y="0"/>
          <a:chExt cx="0" cy="0"/>
        </a:xfrm>
      </p:grpSpPr>
      <p:sp>
        <p:nvSpPr>
          <p:cNvPr id="11" name="Forma libre: forma 10">
            <a:extLst>
              <a:ext uri="{FF2B5EF4-FFF2-40B4-BE49-F238E27FC236}">
                <a16:creationId xmlns:a16="http://schemas.microsoft.com/office/drawing/2014/main" id="{977CBFFD-2204-4768-9340-B9DD19D66A11}"/>
              </a:ext>
            </a:extLst>
          </p:cNvPr>
          <p:cNvSpPr/>
          <p:nvPr userDrawn="1"/>
        </p:nvSpPr>
        <p:spPr>
          <a:xfrm>
            <a:off x="866356" y="0"/>
            <a:ext cx="8277644" cy="6858000"/>
          </a:xfrm>
          <a:custGeom>
            <a:avLst/>
            <a:gdLst/>
            <a:ahLst/>
            <a:cxnLst/>
            <a:rect l="l" t="t" r="r" b="b"/>
            <a:pathLst>
              <a:path w="11036858" h="6017172">
                <a:moveTo>
                  <a:pt x="220787" y="3097682"/>
                </a:moveTo>
                <a:lnTo>
                  <a:pt x="220787" y="3412602"/>
                </a:lnTo>
                <a:lnTo>
                  <a:pt x="383381" y="3412602"/>
                </a:lnTo>
                <a:cubicBezTo>
                  <a:pt x="414759" y="3412602"/>
                  <a:pt x="441145" y="3409322"/>
                  <a:pt x="462539" y="3402761"/>
                </a:cubicBezTo>
                <a:cubicBezTo>
                  <a:pt x="483933" y="3396200"/>
                  <a:pt x="502475" y="3386501"/>
                  <a:pt x="518164" y="3373665"/>
                </a:cubicBezTo>
                <a:cubicBezTo>
                  <a:pt x="533853" y="3360829"/>
                  <a:pt x="546119" y="3344854"/>
                  <a:pt x="554962" y="3325742"/>
                </a:cubicBezTo>
                <a:cubicBezTo>
                  <a:pt x="563804" y="3306630"/>
                  <a:pt x="568226" y="3284808"/>
                  <a:pt x="568226" y="3260277"/>
                </a:cubicBezTo>
                <a:cubicBezTo>
                  <a:pt x="568226" y="3234604"/>
                  <a:pt x="563947" y="3211641"/>
                  <a:pt x="555390" y="3191388"/>
                </a:cubicBezTo>
                <a:cubicBezTo>
                  <a:pt x="546832" y="3171135"/>
                  <a:pt x="534281" y="3154162"/>
                  <a:pt x="517736" y="3140470"/>
                </a:cubicBezTo>
                <a:cubicBezTo>
                  <a:pt x="501191" y="3126778"/>
                  <a:pt x="480083" y="3116223"/>
                  <a:pt x="454410" y="3108807"/>
                </a:cubicBezTo>
                <a:cubicBezTo>
                  <a:pt x="428737" y="3101390"/>
                  <a:pt x="395362" y="3097682"/>
                  <a:pt x="354286" y="3097682"/>
                </a:cubicBezTo>
                <a:close/>
                <a:moveTo>
                  <a:pt x="7196510" y="2653541"/>
                </a:moveTo>
                <a:lnTo>
                  <a:pt x="7310326" y="2653541"/>
                </a:lnTo>
                <a:cubicBezTo>
                  <a:pt x="7379357" y="2653541"/>
                  <a:pt x="7435124" y="2662812"/>
                  <a:pt x="7477627" y="2681354"/>
                </a:cubicBezTo>
                <a:cubicBezTo>
                  <a:pt x="7520130" y="2699895"/>
                  <a:pt x="7554931" y="2725711"/>
                  <a:pt x="7582030" y="2758800"/>
                </a:cubicBezTo>
                <a:cubicBezTo>
                  <a:pt x="7609129" y="2791890"/>
                  <a:pt x="7628811" y="2830969"/>
                  <a:pt x="7641077" y="2876039"/>
                </a:cubicBezTo>
                <a:cubicBezTo>
                  <a:pt x="7653344" y="2921110"/>
                  <a:pt x="7659476" y="2969888"/>
                  <a:pt x="7659476" y="3022375"/>
                </a:cubicBezTo>
                <a:cubicBezTo>
                  <a:pt x="7659476" y="3086272"/>
                  <a:pt x="7652488" y="3142181"/>
                  <a:pt x="7638510" y="3190104"/>
                </a:cubicBezTo>
                <a:cubicBezTo>
                  <a:pt x="7624533" y="3238027"/>
                  <a:pt x="7603424" y="3278105"/>
                  <a:pt x="7575184" y="3310339"/>
                </a:cubicBezTo>
                <a:cubicBezTo>
                  <a:pt x="7546944" y="3342572"/>
                  <a:pt x="7511715" y="3366676"/>
                  <a:pt x="7469497" y="3382650"/>
                </a:cubicBezTo>
                <a:cubicBezTo>
                  <a:pt x="7427279" y="3398625"/>
                  <a:pt x="7375363" y="3406612"/>
                  <a:pt x="7313749" y="3406612"/>
                </a:cubicBezTo>
                <a:lnTo>
                  <a:pt x="7196510" y="3406612"/>
                </a:lnTo>
                <a:close/>
                <a:moveTo>
                  <a:pt x="220787" y="2645840"/>
                </a:moveTo>
                <a:lnTo>
                  <a:pt x="220787" y="2933376"/>
                </a:lnTo>
                <a:lnTo>
                  <a:pt x="346584" y="2933376"/>
                </a:lnTo>
                <a:cubicBezTo>
                  <a:pt x="379103" y="2933376"/>
                  <a:pt x="405061" y="2929525"/>
                  <a:pt x="424458" y="2921823"/>
                </a:cubicBezTo>
                <a:cubicBezTo>
                  <a:pt x="443855" y="2914121"/>
                  <a:pt x="459972" y="2903567"/>
                  <a:pt x="472809" y="2890160"/>
                </a:cubicBezTo>
                <a:cubicBezTo>
                  <a:pt x="485645" y="2876753"/>
                  <a:pt x="495201" y="2861064"/>
                  <a:pt x="501477" y="2843093"/>
                </a:cubicBezTo>
                <a:cubicBezTo>
                  <a:pt x="507752" y="2825122"/>
                  <a:pt x="510890" y="2806152"/>
                  <a:pt x="510890" y="2786185"/>
                </a:cubicBezTo>
                <a:cubicBezTo>
                  <a:pt x="510890" y="2763935"/>
                  <a:pt x="507467" y="2743967"/>
                  <a:pt x="500621" y="2726281"/>
                </a:cubicBezTo>
                <a:cubicBezTo>
                  <a:pt x="493775" y="2708595"/>
                  <a:pt x="483505" y="2693905"/>
                  <a:pt x="469814" y="2682209"/>
                </a:cubicBezTo>
                <a:cubicBezTo>
                  <a:pt x="456121" y="2670514"/>
                  <a:pt x="438863" y="2661529"/>
                  <a:pt x="418040" y="2655253"/>
                </a:cubicBezTo>
                <a:cubicBezTo>
                  <a:pt x="397216" y="2648977"/>
                  <a:pt x="369404" y="2645840"/>
                  <a:pt x="334603" y="2645840"/>
                </a:cubicBezTo>
                <a:close/>
                <a:moveTo>
                  <a:pt x="8552147" y="2642417"/>
                </a:moveTo>
                <a:cubicBezTo>
                  <a:pt x="8606917" y="2642417"/>
                  <a:pt x="8652557" y="2651687"/>
                  <a:pt x="8689070" y="2670229"/>
                </a:cubicBezTo>
                <a:cubicBezTo>
                  <a:pt x="8725582" y="2688770"/>
                  <a:pt x="8754821" y="2715014"/>
                  <a:pt x="8776785" y="2748959"/>
                </a:cubicBezTo>
                <a:cubicBezTo>
                  <a:pt x="8798749" y="2782904"/>
                  <a:pt x="8814296" y="2823695"/>
                  <a:pt x="8823425" y="2871333"/>
                </a:cubicBezTo>
                <a:cubicBezTo>
                  <a:pt x="8832552" y="2918970"/>
                  <a:pt x="8837117" y="2971885"/>
                  <a:pt x="8837117" y="3030077"/>
                </a:cubicBezTo>
                <a:cubicBezTo>
                  <a:pt x="8837117" y="3083134"/>
                  <a:pt x="8832410" y="3133196"/>
                  <a:pt x="8822997" y="3180263"/>
                </a:cubicBezTo>
                <a:cubicBezTo>
                  <a:pt x="8813583" y="3227330"/>
                  <a:pt x="8797466" y="3268549"/>
                  <a:pt x="8774646" y="3303920"/>
                </a:cubicBezTo>
                <a:cubicBezTo>
                  <a:pt x="8751825" y="3339292"/>
                  <a:pt x="8721874" y="3367247"/>
                  <a:pt x="8684791" y="3387785"/>
                </a:cubicBezTo>
                <a:cubicBezTo>
                  <a:pt x="8647707" y="3408323"/>
                  <a:pt x="8601496" y="3418592"/>
                  <a:pt x="8546157" y="3418592"/>
                </a:cubicBezTo>
                <a:cubicBezTo>
                  <a:pt x="8490818" y="3418592"/>
                  <a:pt x="8444892" y="3409607"/>
                  <a:pt x="8408379" y="3391636"/>
                </a:cubicBezTo>
                <a:cubicBezTo>
                  <a:pt x="8371867" y="3373665"/>
                  <a:pt x="8342771" y="3347564"/>
                  <a:pt x="8321092" y="3313334"/>
                </a:cubicBezTo>
                <a:cubicBezTo>
                  <a:pt x="8299412" y="3279103"/>
                  <a:pt x="8284009" y="3237884"/>
                  <a:pt x="8274881" y="3189676"/>
                </a:cubicBezTo>
                <a:cubicBezTo>
                  <a:pt x="8265753" y="3141468"/>
                  <a:pt x="8261188" y="3087127"/>
                  <a:pt x="8261188" y="3026654"/>
                </a:cubicBezTo>
                <a:cubicBezTo>
                  <a:pt x="8261188" y="2974737"/>
                  <a:pt x="8265895" y="2925531"/>
                  <a:pt x="8275309" y="2879035"/>
                </a:cubicBezTo>
                <a:cubicBezTo>
                  <a:pt x="8284722" y="2832538"/>
                  <a:pt x="8300839" y="2791890"/>
                  <a:pt x="8323659" y="2757089"/>
                </a:cubicBezTo>
                <a:cubicBezTo>
                  <a:pt x="8346479" y="2722288"/>
                  <a:pt x="8376431" y="2694475"/>
                  <a:pt x="8413514" y="2673652"/>
                </a:cubicBezTo>
                <a:cubicBezTo>
                  <a:pt x="8450597" y="2652828"/>
                  <a:pt x="8496808" y="2642417"/>
                  <a:pt x="8552147" y="2642417"/>
                </a:cubicBezTo>
                <a:close/>
                <a:moveTo>
                  <a:pt x="7039049" y="2477254"/>
                </a:moveTo>
                <a:cubicBezTo>
                  <a:pt x="7020223" y="2477254"/>
                  <a:pt x="7004391" y="2482817"/>
                  <a:pt x="6991555" y="2493942"/>
                </a:cubicBezTo>
                <a:cubicBezTo>
                  <a:pt x="6978718" y="2505067"/>
                  <a:pt x="6972300" y="2523180"/>
                  <a:pt x="6972300" y="2548283"/>
                </a:cubicBezTo>
                <a:lnTo>
                  <a:pt x="6972300" y="3513582"/>
                </a:lnTo>
                <a:cubicBezTo>
                  <a:pt x="6972300" y="3538684"/>
                  <a:pt x="6978718" y="3556798"/>
                  <a:pt x="6991555" y="3567923"/>
                </a:cubicBezTo>
                <a:cubicBezTo>
                  <a:pt x="7004391" y="3579048"/>
                  <a:pt x="7020223" y="3584610"/>
                  <a:pt x="7039049" y="3584610"/>
                </a:cubicBezTo>
                <a:lnTo>
                  <a:pt x="7303479" y="3584610"/>
                </a:lnTo>
                <a:cubicBezTo>
                  <a:pt x="7401607" y="3584610"/>
                  <a:pt x="7486185" y="3573913"/>
                  <a:pt x="7557213" y="3552519"/>
                </a:cubicBezTo>
                <a:cubicBezTo>
                  <a:pt x="7628241" y="3531125"/>
                  <a:pt x="7688572" y="3497608"/>
                  <a:pt x="7738206" y="3451967"/>
                </a:cubicBezTo>
                <a:cubicBezTo>
                  <a:pt x="7787841" y="3406326"/>
                  <a:pt x="7825922" y="3347422"/>
                  <a:pt x="7852451" y="3275252"/>
                </a:cubicBezTo>
                <a:cubicBezTo>
                  <a:pt x="7878979" y="3203083"/>
                  <a:pt x="7892244" y="3116223"/>
                  <a:pt x="7892244" y="3014673"/>
                </a:cubicBezTo>
                <a:cubicBezTo>
                  <a:pt x="7892244" y="2926815"/>
                  <a:pt x="7879977" y="2849511"/>
                  <a:pt x="7855446" y="2782761"/>
                </a:cubicBezTo>
                <a:cubicBezTo>
                  <a:pt x="7830914" y="2716012"/>
                  <a:pt x="7795115" y="2659960"/>
                  <a:pt x="7748048" y="2614604"/>
                </a:cubicBezTo>
                <a:cubicBezTo>
                  <a:pt x="7700981" y="2569249"/>
                  <a:pt x="7643074" y="2535019"/>
                  <a:pt x="7574328" y="2511913"/>
                </a:cubicBezTo>
                <a:cubicBezTo>
                  <a:pt x="7505582" y="2488807"/>
                  <a:pt x="7421860" y="2477254"/>
                  <a:pt x="7323162" y="2477254"/>
                </a:cubicBezTo>
                <a:close/>
                <a:moveTo>
                  <a:pt x="4562549" y="2477254"/>
                </a:moveTo>
                <a:lnTo>
                  <a:pt x="4940857" y="2477254"/>
                </a:lnTo>
                <a:lnTo>
                  <a:pt x="4940857" y="2653541"/>
                </a:lnTo>
                <a:lnTo>
                  <a:pt x="4720010" y="2653541"/>
                </a:lnTo>
                <a:lnTo>
                  <a:pt x="4720010" y="2923962"/>
                </a:lnTo>
                <a:lnTo>
                  <a:pt x="4940857" y="2923962"/>
                </a:lnTo>
                <a:lnTo>
                  <a:pt x="4940857" y="3095970"/>
                </a:lnTo>
                <a:lnTo>
                  <a:pt x="4720010" y="3095970"/>
                </a:lnTo>
                <a:lnTo>
                  <a:pt x="4720010" y="3408323"/>
                </a:lnTo>
                <a:lnTo>
                  <a:pt x="4940857" y="3408323"/>
                </a:lnTo>
                <a:lnTo>
                  <a:pt x="4940857" y="3584610"/>
                </a:lnTo>
                <a:lnTo>
                  <a:pt x="4562549" y="3584610"/>
                </a:lnTo>
                <a:cubicBezTo>
                  <a:pt x="4543723" y="3584610"/>
                  <a:pt x="4527891" y="3579048"/>
                  <a:pt x="4515055" y="3567923"/>
                </a:cubicBezTo>
                <a:cubicBezTo>
                  <a:pt x="4502218" y="3556798"/>
                  <a:pt x="4495800" y="3538684"/>
                  <a:pt x="4495800" y="3513582"/>
                </a:cubicBezTo>
                <a:lnTo>
                  <a:pt x="4495800" y="2548283"/>
                </a:lnTo>
                <a:cubicBezTo>
                  <a:pt x="4495800" y="2523180"/>
                  <a:pt x="4502218" y="2505067"/>
                  <a:pt x="4515055" y="2493942"/>
                </a:cubicBezTo>
                <a:cubicBezTo>
                  <a:pt x="4527891" y="2482817"/>
                  <a:pt x="4543723" y="2477254"/>
                  <a:pt x="4562549" y="2477254"/>
                </a:cubicBezTo>
                <a:close/>
                <a:moveTo>
                  <a:pt x="1514550" y="2477254"/>
                </a:moveTo>
                <a:lnTo>
                  <a:pt x="2067371" y="2477254"/>
                </a:lnTo>
                <a:cubicBezTo>
                  <a:pt x="2072506" y="2477254"/>
                  <a:pt x="2077070" y="2478681"/>
                  <a:pt x="2081064" y="2481533"/>
                </a:cubicBezTo>
                <a:cubicBezTo>
                  <a:pt x="2085057" y="2484386"/>
                  <a:pt x="2088480" y="2489378"/>
                  <a:pt x="2091333" y="2496509"/>
                </a:cubicBezTo>
                <a:cubicBezTo>
                  <a:pt x="2094186" y="2503641"/>
                  <a:pt x="2096325" y="2512769"/>
                  <a:pt x="2097751" y="2523894"/>
                </a:cubicBezTo>
                <a:cubicBezTo>
                  <a:pt x="2099177" y="2535019"/>
                  <a:pt x="2099891" y="2549139"/>
                  <a:pt x="2099891" y="2566254"/>
                </a:cubicBezTo>
                <a:cubicBezTo>
                  <a:pt x="2099891" y="2582228"/>
                  <a:pt x="2099177" y="2595778"/>
                  <a:pt x="2097751" y="2606902"/>
                </a:cubicBezTo>
                <a:cubicBezTo>
                  <a:pt x="2096325" y="2618027"/>
                  <a:pt x="2094186" y="2627013"/>
                  <a:pt x="2091333" y="2633859"/>
                </a:cubicBezTo>
                <a:cubicBezTo>
                  <a:pt x="2088480" y="2640705"/>
                  <a:pt x="2085057" y="2645697"/>
                  <a:pt x="2081064" y="2648835"/>
                </a:cubicBezTo>
                <a:cubicBezTo>
                  <a:pt x="2077070" y="2651972"/>
                  <a:pt x="2072506" y="2653541"/>
                  <a:pt x="2067371" y="2653541"/>
                </a:cubicBezTo>
                <a:lnTo>
                  <a:pt x="1672010" y="2653541"/>
                </a:lnTo>
                <a:lnTo>
                  <a:pt x="1672010" y="2923962"/>
                </a:lnTo>
                <a:lnTo>
                  <a:pt x="2006612" y="2923962"/>
                </a:lnTo>
                <a:cubicBezTo>
                  <a:pt x="2011747" y="2923962"/>
                  <a:pt x="2016454" y="2925531"/>
                  <a:pt x="2020733" y="2928669"/>
                </a:cubicBezTo>
                <a:cubicBezTo>
                  <a:pt x="2025011" y="2931807"/>
                  <a:pt x="2028577" y="2936656"/>
                  <a:pt x="2031429" y="2943217"/>
                </a:cubicBezTo>
                <a:cubicBezTo>
                  <a:pt x="2034282" y="2949778"/>
                  <a:pt x="2036422" y="2958621"/>
                  <a:pt x="2037848" y="2969745"/>
                </a:cubicBezTo>
                <a:cubicBezTo>
                  <a:pt x="2039274" y="2980870"/>
                  <a:pt x="2039987" y="2994420"/>
                  <a:pt x="2039987" y="3010394"/>
                </a:cubicBezTo>
                <a:cubicBezTo>
                  <a:pt x="2039987" y="3026939"/>
                  <a:pt x="2039274" y="3040631"/>
                  <a:pt x="2037848" y="3051471"/>
                </a:cubicBezTo>
                <a:cubicBezTo>
                  <a:pt x="2036422" y="3062310"/>
                  <a:pt x="2034282" y="3071011"/>
                  <a:pt x="2031429" y="3077571"/>
                </a:cubicBezTo>
                <a:cubicBezTo>
                  <a:pt x="2028577" y="3084132"/>
                  <a:pt x="2025011" y="3088839"/>
                  <a:pt x="2020733" y="3091691"/>
                </a:cubicBezTo>
                <a:cubicBezTo>
                  <a:pt x="2016454" y="3094544"/>
                  <a:pt x="2011747" y="3095970"/>
                  <a:pt x="2006612" y="3095970"/>
                </a:cubicBezTo>
                <a:lnTo>
                  <a:pt x="1672010" y="3095970"/>
                </a:lnTo>
                <a:lnTo>
                  <a:pt x="1672010" y="3408323"/>
                </a:lnTo>
                <a:lnTo>
                  <a:pt x="2070795" y="3408323"/>
                </a:lnTo>
                <a:cubicBezTo>
                  <a:pt x="2075929" y="3408323"/>
                  <a:pt x="2080636" y="3409892"/>
                  <a:pt x="2084914" y="3413030"/>
                </a:cubicBezTo>
                <a:cubicBezTo>
                  <a:pt x="2089193" y="3416168"/>
                  <a:pt x="2092759" y="3421160"/>
                  <a:pt x="2095612" y="3428006"/>
                </a:cubicBezTo>
                <a:cubicBezTo>
                  <a:pt x="2098464" y="3434852"/>
                  <a:pt x="2100604" y="3443837"/>
                  <a:pt x="2102030" y="3454962"/>
                </a:cubicBezTo>
                <a:cubicBezTo>
                  <a:pt x="2103456" y="3466087"/>
                  <a:pt x="2104169" y="3479922"/>
                  <a:pt x="2104169" y="3496467"/>
                </a:cubicBezTo>
                <a:cubicBezTo>
                  <a:pt x="2104169" y="3513012"/>
                  <a:pt x="2103456" y="3526846"/>
                  <a:pt x="2102030" y="3537971"/>
                </a:cubicBezTo>
                <a:cubicBezTo>
                  <a:pt x="2100604" y="3549096"/>
                  <a:pt x="2098464" y="3558082"/>
                  <a:pt x="2095612" y="3564928"/>
                </a:cubicBezTo>
                <a:cubicBezTo>
                  <a:pt x="2092759" y="3571774"/>
                  <a:pt x="2089193" y="3576766"/>
                  <a:pt x="2084914" y="3579904"/>
                </a:cubicBezTo>
                <a:cubicBezTo>
                  <a:pt x="2080636" y="3583041"/>
                  <a:pt x="2075929" y="3584610"/>
                  <a:pt x="2070795" y="3584610"/>
                </a:cubicBezTo>
                <a:lnTo>
                  <a:pt x="1514550" y="3584610"/>
                </a:lnTo>
                <a:cubicBezTo>
                  <a:pt x="1495723" y="3584610"/>
                  <a:pt x="1479891" y="3579048"/>
                  <a:pt x="1467055" y="3567923"/>
                </a:cubicBezTo>
                <a:cubicBezTo>
                  <a:pt x="1454218" y="3556798"/>
                  <a:pt x="1447800" y="3538684"/>
                  <a:pt x="1447800" y="3513582"/>
                </a:cubicBezTo>
                <a:lnTo>
                  <a:pt x="1447800" y="2548283"/>
                </a:lnTo>
                <a:cubicBezTo>
                  <a:pt x="1447800" y="2523180"/>
                  <a:pt x="1454218" y="2505067"/>
                  <a:pt x="1467055" y="2493942"/>
                </a:cubicBezTo>
                <a:cubicBezTo>
                  <a:pt x="1479891" y="2482817"/>
                  <a:pt x="1495723" y="2477254"/>
                  <a:pt x="1514550" y="2477254"/>
                </a:cubicBezTo>
                <a:close/>
                <a:moveTo>
                  <a:pt x="66750" y="2477254"/>
                </a:moveTo>
                <a:lnTo>
                  <a:pt x="344872" y="2477254"/>
                </a:lnTo>
                <a:cubicBezTo>
                  <a:pt x="412763" y="2477254"/>
                  <a:pt x="470241" y="2482960"/>
                  <a:pt x="517308" y="2494370"/>
                </a:cubicBezTo>
                <a:cubicBezTo>
                  <a:pt x="564375" y="2505780"/>
                  <a:pt x="604025" y="2523038"/>
                  <a:pt x="636259" y="2546143"/>
                </a:cubicBezTo>
                <a:cubicBezTo>
                  <a:pt x="668493" y="2569249"/>
                  <a:pt x="693167" y="2598487"/>
                  <a:pt x="710282" y="2633859"/>
                </a:cubicBezTo>
                <a:cubicBezTo>
                  <a:pt x="727398" y="2669230"/>
                  <a:pt x="735955" y="2710877"/>
                  <a:pt x="735955" y="2758800"/>
                </a:cubicBezTo>
                <a:cubicBezTo>
                  <a:pt x="735955" y="2785614"/>
                  <a:pt x="732532" y="2810859"/>
                  <a:pt x="725686" y="2834535"/>
                </a:cubicBezTo>
                <a:cubicBezTo>
                  <a:pt x="718840" y="2858211"/>
                  <a:pt x="708856" y="2879748"/>
                  <a:pt x="695734" y="2899145"/>
                </a:cubicBezTo>
                <a:cubicBezTo>
                  <a:pt x="682613" y="2918542"/>
                  <a:pt x="666496" y="2935658"/>
                  <a:pt x="647384" y="2950491"/>
                </a:cubicBezTo>
                <a:cubicBezTo>
                  <a:pt x="628272" y="2965324"/>
                  <a:pt x="606450" y="2977305"/>
                  <a:pt x="581918" y="2986433"/>
                </a:cubicBezTo>
                <a:cubicBezTo>
                  <a:pt x="613296" y="2992138"/>
                  <a:pt x="642249" y="3002122"/>
                  <a:pt x="668778" y="3016384"/>
                </a:cubicBezTo>
                <a:cubicBezTo>
                  <a:pt x="695307" y="3030647"/>
                  <a:pt x="718412" y="3049046"/>
                  <a:pt x="738095" y="3071581"/>
                </a:cubicBezTo>
                <a:cubicBezTo>
                  <a:pt x="757777" y="3094116"/>
                  <a:pt x="773324" y="3120502"/>
                  <a:pt x="784734" y="3150739"/>
                </a:cubicBezTo>
                <a:cubicBezTo>
                  <a:pt x="796144" y="3180976"/>
                  <a:pt x="801849" y="3214921"/>
                  <a:pt x="801849" y="3252575"/>
                </a:cubicBezTo>
                <a:cubicBezTo>
                  <a:pt x="801849" y="3291940"/>
                  <a:pt x="796429" y="3327596"/>
                  <a:pt x="785589" y="3359545"/>
                </a:cubicBezTo>
                <a:cubicBezTo>
                  <a:pt x="774750" y="3391493"/>
                  <a:pt x="759774" y="3419733"/>
                  <a:pt x="740662" y="3444265"/>
                </a:cubicBezTo>
                <a:cubicBezTo>
                  <a:pt x="721550" y="3468797"/>
                  <a:pt x="698729" y="3489906"/>
                  <a:pt x="672201" y="3507592"/>
                </a:cubicBezTo>
                <a:cubicBezTo>
                  <a:pt x="645672" y="3525277"/>
                  <a:pt x="616434" y="3539825"/>
                  <a:pt x="584485" y="3551236"/>
                </a:cubicBezTo>
                <a:cubicBezTo>
                  <a:pt x="552537" y="3562646"/>
                  <a:pt x="518449" y="3571061"/>
                  <a:pt x="482222" y="3576480"/>
                </a:cubicBezTo>
                <a:cubicBezTo>
                  <a:pt x="445995" y="3581900"/>
                  <a:pt x="405631" y="3584610"/>
                  <a:pt x="361131" y="3584610"/>
                </a:cubicBezTo>
                <a:lnTo>
                  <a:pt x="66750" y="3584610"/>
                </a:lnTo>
                <a:cubicBezTo>
                  <a:pt x="47923" y="3584610"/>
                  <a:pt x="32091" y="3579048"/>
                  <a:pt x="19255" y="3567923"/>
                </a:cubicBezTo>
                <a:cubicBezTo>
                  <a:pt x="6418" y="3556798"/>
                  <a:pt x="0" y="3538684"/>
                  <a:pt x="0" y="3513582"/>
                </a:cubicBezTo>
                <a:lnTo>
                  <a:pt x="0" y="2548283"/>
                </a:lnTo>
                <a:cubicBezTo>
                  <a:pt x="0" y="2523180"/>
                  <a:pt x="6418" y="2505067"/>
                  <a:pt x="19255" y="2493942"/>
                </a:cubicBezTo>
                <a:cubicBezTo>
                  <a:pt x="32091" y="2482817"/>
                  <a:pt x="47923" y="2477254"/>
                  <a:pt x="66750" y="2477254"/>
                </a:cubicBezTo>
                <a:close/>
                <a:moveTo>
                  <a:pt x="6167735" y="2473831"/>
                </a:moveTo>
                <a:cubicBezTo>
                  <a:pt x="6147197" y="2473831"/>
                  <a:pt x="6130367" y="2474545"/>
                  <a:pt x="6117245" y="2475971"/>
                </a:cubicBezTo>
                <a:cubicBezTo>
                  <a:pt x="6104124" y="2477397"/>
                  <a:pt x="6093569" y="2479822"/>
                  <a:pt x="6085582" y="2483245"/>
                </a:cubicBezTo>
                <a:cubicBezTo>
                  <a:pt x="6077595" y="2486668"/>
                  <a:pt x="6071890" y="2490661"/>
                  <a:pt x="6068467" y="2495226"/>
                </a:cubicBezTo>
                <a:cubicBezTo>
                  <a:pt x="6065044" y="2499790"/>
                  <a:pt x="6063332" y="2504924"/>
                  <a:pt x="6063332" y="2510629"/>
                </a:cubicBezTo>
                <a:lnTo>
                  <a:pt x="6063332" y="3030077"/>
                </a:lnTo>
                <a:cubicBezTo>
                  <a:pt x="6063332" y="3069442"/>
                  <a:pt x="6063760" y="3110803"/>
                  <a:pt x="6064616" y="3154162"/>
                </a:cubicBezTo>
                <a:cubicBezTo>
                  <a:pt x="6065472" y="3197521"/>
                  <a:pt x="6066755" y="3239168"/>
                  <a:pt x="6068467" y="3279103"/>
                </a:cubicBezTo>
                <a:lnTo>
                  <a:pt x="6067611" y="3279103"/>
                </a:lnTo>
                <a:cubicBezTo>
                  <a:pt x="6057342" y="3256283"/>
                  <a:pt x="6046788" y="3233463"/>
                  <a:pt x="6035948" y="3210642"/>
                </a:cubicBezTo>
                <a:cubicBezTo>
                  <a:pt x="6025108" y="3187822"/>
                  <a:pt x="6013983" y="3164574"/>
                  <a:pt x="6002573" y="3140898"/>
                </a:cubicBezTo>
                <a:cubicBezTo>
                  <a:pt x="5991163" y="3117222"/>
                  <a:pt x="5979325" y="3093546"/>
                  <a:pt x="5967059" y="3069870"/>
                </a:cubicBezTo>
                <a:cubicBezTo>
                  <a:pt x="5954793" y="3046193"/>
                  <a:pt x="5942385" y="3022090"/>
                  <a:pt x="5929833" y="2997558"/>
                </a:cubicBezTo>
                <a:lnTo>
                  <a:pt x="5714181" y="2592782"/>
                </a:lnTo>
                <a:cubicBezTo>
                  <a:pt x="5703342" y="2570533"/>
                  <a:pt x="5692787" y="2551848"/>
                  <a:pt x="5682518" y="2536730"/>
                </a:cubicBezTo>
                <a:cubicBezTo>
                  <a:pt x="5672249" y="2521612"/>
                  <a:pt x="5661267" y="2509773"/>
                  <a:pt x="5649571" y="2501216"/>
                </a:cubicBezTo>
                <a:cubicBezTo>
                  <a:pt x="5637876" y="2492658"/>
                  <a:pt x="5624612" y="2486525"/>
                  <a:pt x="5609778" y="2482817"/>
                </a:cubicBezTo>
                <a:cubicBezTo>
                  <a:pt x="5594946" y="2479109"/>
                  <a:pt x="5576689" y="2477254"/>
                  <a:pt x="5555010" y="2477254"/>
                </a:cubicBezTo>
                <a:lnTo>
                  <a:pt x="5434347" y="2477254"/>
                </a:lnTo>
                <a:cubicBezTo>
                  <a:pt x="5411527" y="2477254"/>
                  <a:pt x="5392273" y="2483958"/>
                  <a:pt x="5376583" y="2497365"/>
                </a:cubicBezTo>
                <a:cubicBezTo>
                  <a:pt x="5360895" y="2510772"/>
                  <a:pt x="5353050" y="2530882"/>
                  <a:pt x="5353050" y="2557696"/>
                </a:cubicBezTo>
                <a:lnTo>
                  <a:pt x="5353050" y="3552947"/>
                </a:lnTo>
                <a:cubicBezTo>
                  <a:pt x="5353050" y="3558652"/>
                  <a:pt x="5354477" y="3563787"/>
                  <a:pt x="5357329" y="3568351"/>
                </a:cubicBezTo>
                <a:cubicBezTo>
                  <a:pt x="5360181" y="3572915"/>
                  <a:pt x="5365316" y="3576766"/>
                  <a:pt x="5372732" y="3579904"/>
                </a:cubicBezTo>
                <a:cubicBezTo>
                  <a:pt x="5380149" y="3583041"/>
                  <a:pt x="5390419" y="3585466"/>
                  <a:pt x="5403540" y="3587178"/>
                </a:cubicBezTo>
                <a:cubicBezTo>
                  <a:pt x="5416662" y="3588889"/>
                  <a:pt x="5433207" y="3589745"/>
                  <a:pt x="5453174" y="3589745"/>
                </a:cubicBezTo>
                <a:cubicBezTo>
                  <a:pt x="5473712" y="3589745"/>
                  <a:pt x="5490543" y="3588889"/>
                  <a:pt x="5503664" y="3587178"/>
                </a:cubicBezTo>
                <a:cubicBezTo>
                  <a:pt x="5516786" y="3585466"/>
                  <a:pt x="5527197" y="3583041"/>
                  <a:pt x="5534899" y="3579904"/>
                </a:cubicBezTo>
                <a:cubicBezTo>
                  <a:pt x="5542601" y="3576766"/>
                  <a:pt x="5548021" y="3572915"/>
                  <a:pt x="5551159" y="3568351"/>
                </a:cubicBezTo>
                <a:cubicBezTo>
                  <a:pt x="5554297" y="3563787"/>
                  <a:pt x="5555865" y="3558652"/>
                  <a:pt x="5555865" y="3552947"/>
                </a:cubicBezTo>
                <a:lnTo>
                  <a:pt x="5555865" y="2973596"/>
                </a:lnTo>
                <a:cubicBezTo>
                  <a:pt x="5555865" y="2930238"/>
                  <a:pt x="5555295" y="2888163"/>
                  <a:pt x="5554154" y="2847372"/>
                </a:cubicBezTo>
                <a:cubicBezTo>
                  <a:pt x="5553013" y="2806580"/>
                  <a:pt x="5551302" y="2765646"/>
                  <a:pt x="5549019" y="2724570"/>
                </a:cubicBezTo>
                <a:lnTo>
                  <a:pt x="5550731" y="2724570"/>
                </a:lnTo>
                <a:cubicBezTo>
                  <a:pt x="5563853" y="2758230"/>
                  <a:pt x="5578686" y="2792888"/>
                  <a:pt x="5595231" y="2828545"/>
                </a:cubicBezTo>
                <a:cubicBezTo>
                  <a:pt x="5611775" y="2864201"/>
                  <a:pt x="5628035" y="2897434"/>
                  <a:pt x="5644009" y="2928241"/>
                </a:cubicBezTo>
                <a:lnTo>
                  <a:pt x="5919564" y="3445977"/>
                </a:lnTo>
                <a:cubicBezTo>
                  <a:pt x="5933827" y="3474502"/>
                  <a:pt x="5946664" y="3497750"/>
                  <a:pt x="5958073" y="3515721"/>
                </a:cubicBezTo>
                <a:cubicBezTo>
                  <a:pt x="5969484" y="3533692"/>
                  <a:pt x="5981322" y="3547955"/>
                  <a:pt x="5993588" y="3558509"/>
                </a:cubicBezTo>
                <a:cubicBezTo>
                  <a:pt x="6005854" y="3569064"/>
                  <a:pt x="6019260" y="3576338"/>
                  <a:pt x="6033808" y="3580331"/>
                </a:cubicBezTo>
                <a:cubicBezTo>
                  <a:pt x="6048356" y="3584325"/>
                  <a:pt x="6065615" y="3586322"/>
                  <a:pt x="6085582" y="3586322"/>
                </a:cubicBezTo>
                <a:lnTo>
                  <a:pt x="6181427" y="3586322"/>
                </a:lnTo>
                <a:cubicBezTo>
                  <a:pt x="6192267" y="3586322"/>
                  <a:pt x="6202964" y="3584753"/>
                  <a:pt x="6213518" y="3581615"/>
                </a:cubicBezTo>
                <a:cubicBezTo>
                  <a:pt x="6224073" y="3578477"/>
                  <a:pt x="6233201" y="3573485"/>
                  <a:pt x="6240903" y="3566639"/>
                </a:cubicBezTo>
                <a:cubicBezTo>
                  <a:pt x="6248605" y="3559793"/>
                  <a:pt x="6254738" y="3551236"/>
                  <a:pt x="6259302" y="3540966"/>
                </a:cubicBezTo>
                <a:cubicBezTo>
                  <a:pt x="6263866" y="3530697"/>
                  <a:pt x="6266148" y="3519002"/>
                  <a:pt x="6266148" y="3505880"/>
                </a:cubicBezTo>
                <a:lnTo>
                  <a:pt x="6266148" y="2510629"/>
                </a:lnTo>
                <a:cubicBezTo>
                  <a:pt x="6266148" y="2504924"/>
                  <a:pt x="6264722" y="2499790"/>
                  <a:pt x="6261869" y="2495226"/>
                </a:cubicBezTo>
                <a:cubicBezTo>
                  <a:pt x="6259017" y="2490661"/>
                  <a:pt x="6254025" y="2486668"/>
                  <a:pt x="6246893" y="2483245"/>
                </a:cubicBezTo>
                <a:cubicBezTo>
                  <a:pt x="6239762" y="2479822"/>
                  <a:pt x="6229635" y="2477397"/>
                  <a:pt x="6216514" y="2475971"/>
                </a:cubicBezTo>
                <a:cubicBezTo>
                  <a:pt x="6203392" y="2474545"/>
                  <a:pt x="6187133" y="2473831"/>
                  <a:pt x="6167735" y="2473831"/>
                </a:cubicBezTo>
                <a:close/>
                <a:moveTo>
                  <a:pt x="3119735" y="2473831"/>
                </a:moveTo>
                <a:cubicBezTo>
                  <a:pt x="3139133" y="2473831"/>
                  <a:pt x="3155392" y="2474545"/>
                  <a:pt x="3168513" y="2475971"/>
                </a:cubicBezTo>
                <a:cubicBezTo>
                  <a:pt x="3181635" y="2477397"/>
                  <a:pt x="3191762" y="2479822"/>
                  <a:pt x="3198893" y="2483245"/>
                </a:cubicBezTo>
                <a:cubicBezTo>
                  <a:pt x="3206025" y="2486668"/>
                  <a:pt x="3211017" y="2490661"/>
                  <a:pt x="3213869" y="2495226"/>
                </a:cubicBezTo>
                <a:cubicBezTo>
                  <a:pt x="3216722" y="2499790"/>
                  <a:pt x="3218148" y="2504924"/>
                  <a:pt x="3218148" y="2510629"/>
                </a:cubicBezTo>
                <a:lnTo>
                  <a:pt x="3218148" y="3505880"/>
                </a:lnTo>
                <a:cubicBezTo>
                  <a:pt x="3218148" y="3519002"/>
                  <a:pt x="3215866" y="3530697"/>
                  <a:pt x="3211302" y="3540966"/>
                </a:cubicBezTo>
                <a:cubicBezTo>
                  <a:pt x="3206738" y="3551236"/>
                  <a:pt x="3200604" y="3559793"/>
                  <a:pt x="3192903" y="3566639"/>
                </a:cubicBezTo>
                <a:cubicBezTo>
                  <a:pt x="3185201" y="3573485"/>
                  <a:pt x="3176073" y="3578477"/>
                  <a:pt x="3165518" y="3581615"/>
                </a:cubicBezTo>
                <a:cubicBezTo>
                  <a:pt x="3154964" y="3584753"/>
                  <a:pt x="3144267" y="3586322"/>
                  <a:pt x="3133427" y="3586322"/>
                </a:cubicBezTo>
                <a:lnTo>
                  <a:pt x="3037582" y="3586322"/>
                </a:lnTo>
                <a:cubicBezTo>
                  <a:pt x="3017614" y="3586322"/>
                  <a:pt x="3000357" y="3584325"/>
                  <a:pt x="2985809" y="3580331"/>
                </a:cubicBezTo>
                <a:cubicBezTo>
                  <a:pt x="2971261" y="3576338"/>
                  <a:pt x="2957854" y="3569064"/>
                  <a:pt x="2945588" y="3558509"/>
                </a:cubicBezTo>
                <a:cubicBezTo>
                  <a:pt x="2933322" y="3547955"/>
                  <a:pt x="2921484" y="3533692"/>
                  <a:pt x="2910074" y="3515721"/>
                </a:cubicBezTo>
                <a:cubicBezTo>
                  <a:pt x="2898664" y="3497750"/>
                  <a:pt x="2885827" y="3474502"/>
                  <a:pt x="2871564" y="3445977"/>
                </a:cubicBezTo>
                <a:lnTo>
                  <a:pt x="2596009" y="2928241"/>
                </a:lnTo>
                <a:cubicBezTo>
                  <a:pt x="2580035" y="2897434"/>
                  <a:pt x="2563776" y="2864201"/>
                  <a:pt x="2547230" y="2828545"/>
                </a:cubicBezTo>
                <a:cubicBezTo>
                  <a:pt x="2530686" y="2792888"/>
                  <a:pt x="2515853" y="2758230"/>
                  <a:pt x="2502731" y="2724570"/>
                </a:cubicBezTo>
                <a:lnTo>
                  <a:pt x="2501019" y="2724570"/>
                </a:lnTo>
                <a:cubicBezTo>
                  <a:pt x="2503302" y="2765646"/>
                  <a:pt x="2505013" y="2806580"/>
                  <a:pt x="2506154" y="2847372"/>
                </a:cubicBezTo>
                <a:cubicBezTo>
                  <a:pt x="2507296" y="2888163"/>
                  <a:pt x="2507866" y="2930238"/>
                  <a:pt x="2507866" y="2973596"/>
                </a:cubicBezTo>
                <a:lnTo>
                  <a:pt x="2507866" y="3552947"/>
                </a:lnTo>
                <a:cubicBezTo>
                  <a:pt x="2507866" y="3558652"/>
                  <a:pt x="2506297" y="3563787"/>
                  <a:pt x="2503159" y="3568351"/>
                </a:cubicBezTo>
                <a:cubicBezTo>
                  <a:pt x="2500022" y="3572915"/>
                  <a:pt x="2494602" y="3576766"/>
                  <a:pt x="2486900" y="3579904"/>
                </a:cubicBezTo>
                <a:cubicBezTo>
                  <a:pt x="2479198" y="3583041"/>
                  <a:pt x="2468786" y="3585466"/>
                  <a:pt x="2455664" y="3587178"/>
                </a:cubicBezTo>
                <a:cubicBezTo>
                  <a:pt x="2442543" y="3588889"/>
                  <a:pt x="2425713" y="3589745"/>
                  <a:pt x="2405174" y="3589745"/>
                </a:cubicBezTo>
                <a:cubicBezTo>
                  <a:pt x="2385207" y="3589745"/>
                  <a:pt x="2368662" y="3588889"/>
                  <a:pt x="2355540" y="3587178"/>
                </a:cubicBezTo>
                <a:cubicBezTo>
                  <a:pt x="2342418" y="3585466"/>
                  <a:pt x="2332149" y="3583041"/>
                  <a:pt x="2324732" y="3579904"/>
                </a:cubicBezTo>
                <a:cubicBezTo>
                  <a:pt x="2317316" y="3576766"/>
                  <a:pt x="2312181" y="3572915"/>
                  <a:pt x="2309329" y="3568351"/>
                </a:cubicBezTo>
                <a:cubicBezTo>
                  <a:pt x="2306476" y="3563787"/>
                  <a:pt x="2305050" y="3558652"/>
                  <a:pt x="2305050" y="3552947"/>
                </a:cubicBezTo>
                <a:lnTo>
                  <a:pt x="2305050" y="2557696"/>
                </a:lnTo>
                <a:cubicBezTo>
                  <a:pt x="2305050" y="2530882"/>
                  <a:pt x="2312895" y="2510772"/>
                  <a:pt x="2328584" y="2497365"/>
                </a:cubicBezTo>
                <a:cubicBezTo>
                  <a:pt x="2344273" y="2483958"/>
                  <a:pt x="2363527" y="2477254"/>
                  <a:pt x="2386348" y="2477254"/>
                </a:cubicBezTo>
                <a:lnTo>
                  <a:pt x="2507010" y="2477254"/>
                </a:lnTo>
                <a:cubicBezTo>
                  <a:pt x="2528690" y="2477254"/>
                  <a:pt x="2546946" y="2479109"/>
                  <a:pt x="2561779" y="2482817"/>
                </a:cubicBezTo>
                <a:cubicBezTo>
                  <a:pt x="2576612" y="2486525"/>
                  <a:pt x="2589876" y="2492658"/>
                  <a:pt x="2601572" y="2501216"/>
                </a:cubicBezTo>
                <a:cubicBezTo>
                  <a:pt x="2613267" y="2509773"/>
                  <a:pt x="2624249" y="2521612"/>
                  <a:pt x="2634518" y="2536730"/>
                </a:cubicBezTo>
                <a:cubicBezTo>
                  <a:pt x="2644788" y="2551848"/>
                  <a:pt x="2655342" y="2570533"/>
                  <a:pt x="2666182" y="2592782"/>
                </a:cubicBezTo>
                <a:lnTo>
                  <a:pt x="2881834" y="2997558"/>
                </a:lnTo>
                <a:cubicBezTo>
                  <a:pt x="2894385" y="3022090"/>
                  <a:pt x="2906794" y="3046193"/>
                  <a:pt x="2919059" y="3069870"/>
                </a:cubicBezTo>
                <a:cubicBezTo>
                  <a:pt x="2931325" y="3093546"/>
                  <a:pt x="2943163" y="3117222"/>
                  <a:pt x="2954574" y="3140898"/>
                </a:cubicBezTo>
                <a:cubicBezTo>
                  <a:pt x="2965983" y="3164574"/>
                  <a:pt x="2977108" y="3187822"/>
                  <a:pt x="2987948" y="3210642"/>
                </a:cubicBezTo>
                <a:cubicBezTo>
                  <a:pt x="2998788" y="3233463"/>
                  <a:pt x="3009342" y="3256283"/>
                  <a:pt x="3019611" y="3279103"/>
                </a:cubicBezTo>
                <a:lnTo>
                  <a:pt x="3020467" y="3279103"/>
                </a:lnTo>
                <a:cubicBezTo>
                  <a:pt x="3018756" y="3239168"/>
                  <a:pt x="3017472" y="3197521"/>
                  <a:pt x="3016616" y="3154162"/>
                </a:cubicBezTo>
                <a:cubicBezTo>
                  <a:pt x="3015761" y="3110803"/>
                  <a:pt x="3015332" y="3069442"/>
                  <a:pt x="3015332" y="3030077"/>
                </a:cubicBezTo>
                <a:lnTo>
                  <a:pt x="3015332" y="2510629"/>
                </a:lnTo>
                <a:cubicBezTo>
                  <a:pt x="3015332" y="2504924"/>
                  <a:pt x="3017044" y="2499790"/>
                  <a:pt x="3020467" y="2495226"/>
                </a:cubicBezTo>
                <a:cubicBezTo>
                  <a:pt x="3023890" y="2490661"/>
                  <a:pt x="3029595" y="2486668"/>
                  <a:pt x="3037582" y="2483245"/>
                </a:cubicBezTo>
                <a:cubicBezTo>
                  <a:pt x="3045569" y="2479822"/>
                  <a:pt x="3056124" y="2477397"/>
                  <a:pt x="3069245" y="2475971"/>
                </a:cubicBezTo>
                <a:cubicBezTo>
                  <a:pt x="3082367" y="2474545"/>
                  <a:pt x="3099197" y="2473831"/>
                  <a:pt x="3119735" y="2473831"/>
                </a:cubicBezTo>
                <a:close/>
                <a:moveTo>
                  <a:pt x="6618535" y="2472120"/>
                </a:moveTo>
                <a:cubicBezTo>
                  <a:pt x="6596856" y="2472120"/>
                  <a:pt x="6578885" y="2472976"/>
                  <a:pt x="6564623" y="2474687"/>
                </a:cubicBezTo>
                <a:cubicBezTo>
                  <a:pt x="6550360" y="2476399"/>
                  <a:pt x="6538807" y="2478681"/>
                  <a:pt x="6529964" y="2481533"/>
                </a:cubicBezTo>
                <a:cubicBezTo>
                  <a:pt x="6521121" y="2484386"/>
                  <a:pt x="6514846" y="2488094"/>
                  <a:pt x="6511137" y="2492658"/>
                </a:cubicBezTo>
                <a:cubicBezTo>
                  <a:pt x="6507429" y="2497222"/>
                  <a:pt x="6505575" y="2502357"/>
                  <a:pt x="6505575" y="2508062"/>
                </a:cubicBezTo>
                <a:lnTo>
                  <a:pt x="6505575" y="3553803"/>
                </a:lnTo>
                <a:cubicBezTo>
                  <a:pt x="6505575" y="3559508"/>
                  <a:pt x="6507429" y="3564642"/>
                  <a:pt x="6511137" y="3569207"/>
                </a:cubicBezTo>
                <a:cubicBezTo>
                  <a:pt x="6514846" y="3573771"/>
                  <a:pt x="6520979" y="3577479"/>
                  <a:pt x="6529536" y="3580331"/>
                </a:cubicBezTo>
                <a:cubicBezTo>
                  <a:pt x="6538094" y="3583184"/>
                  <a:pt x="6549647" y="3585466"/>
                  <a:pt x="6564195" y="3587178"/>
                </a:cubicBezTo>
                <a:cubicBezTo>
                  <a:pt x="6578743" y="3588889"/>
                  <a:pt x="6596856" y="3589745"/>
                  <a:pt x="6618535" y="3589745"/>
                </a:cubicBezTo>
                <a:cubicBezTo>
                  <a:pt x="6640785" y="3589745"/>
                  <a:pt x="6659042" y="3588889"/>
                  <a:pt x="6673304" y="3587178"/>
                </a:cubicBezTo>
                <a:cubicBezTo>
                  <a:pt x="6687567" y="3585466"/>
                  <a:pt x="6698977" y="3583184"/>
                  <a:pt x="6707535" y="3580331"/>
                </a:cubicBezTo>
                <a:cubicBezTo>
                  <a:pt x="6716092" y="3577479"/>
                  <a:pt x="6722225" y="3573771"/>
                  <a:pt x="6725934" y="3569207"/>
                </a:cubicBezTo>
                <a:cubicBezTo>
                  <a:pt x="6729642" y="3564642"/>
                  <a:pt x="6731496" y="3559508"/>
                  <a:pt x="6731496" y="3553803"/>
                </a:cubicBezTo>
                <a:lnTo>
                  <a:pt x="6731496" y="2508062"/>
                </a:lnTo>
                <a:cubicBezTo>
                  <a:pt x="6731496" y="2502357"/>
                  <a:pt x="6729642" y="2497222"/>
                  <a:pt x="6725934" y="2492658"/>
                </a:cubicBezTo>
                <a:cubicBezTo>
                  <a:pt x="6722225" y="2488094"/>
                  <a:pt x="6716092" y="2484386"/>
                  <a:pt x="6707535" y="2481533"/>
                </a:cubicBezTo>
                <a:cubicBezTo>
                  <a:pt x="6698977" y="2478681"/>
                  <a:pt x="6687567" y="2476399"/>
                  <a:pt x="6673304" y="2474687"/>
                </a:cubicBezTo>
                <a:cubicBezTo>
                  <a:pt x="6659042" y="2472976"/>
                  <a:pt x="6640785" y="2472120"/>
                  <a:pt x="6618535" y="2472120"/>
                </a:cubicBezTo>
                <a:close/>
                <a:moveTo>
                  <a:pt x="3474690" y="2472120"/>
                </a:moveTo>
                <a:cubicBezTo>
                  <a:pt x="3500934" y="2472120"/>
                  <a:pt x="3521472" y="2472690"/>
                  <a:pt x="3536305" y="2473831"/>
                </a:cubicBezTo>
                <a:cubicBezTo>
                  <a:pt x="3551138" y="2474973"/>
                  <a:pt x="3562549" y="2476969"/>
                  <a:pt x="3570536" y="2479822"/>
                </a:cubicBezTo>
                <a:cubicBezTo>
                  <a:pt x="3578522" y="2482674"/>
                  <a:pt x="3584085" y="2486953"/>
                  <a:pt x="3587223" y="2492658"/>
                </a:cubicBezTo>
                <a:cubicBezTo>
                  <a:pt x="3590361" y="2498363"/>
                  <a:pt x="3593356" y="2505495"/>
                  <a:pt x="3596208" y="2514052"/>
                </a:cubicBezTo>
                <a:lnTo>
                  <a:pt x="3865773" y="3368103"/>
                </a:lnTo>
                <a:lnTo>
                  <a:pt x="3866629" y="3368103"/>
                </a:lnTo>
                <a:lnTo>
                  <a:pt x="4131060" y="2518331"/>
                </a:lnTo>
                <a:cubicBezTo>
                  <a:pt x="4133341" y="2508632"/>
                  <a:pt x="4136194" y="2500788"/>
                  <a:pt x="4139617" y="2494798"/>
                </a:cubicBezTo>
                <a:cubicBezTo>
                  <a:pt x="4143040" y="2488807"/>
                  <a:pt x="4148887" y="2484101"/>
                  <a:pt x="4157160" y="2480678"/>
                </a:cubicBezTo>
                <a:cubicBezTo>
                  <a:pt x="4165432" y="2477254"/>
                  <a:pt x="4177270" y="2474973"/>
                  <a:pt x="4192674" y="2473831"/>
                </a:cubicBezTo>
                <a:cubicBezTo>
                  <a:pt x="4208078" y="2472690"/>
                  <a:pt x="4229187" y="2472120"/>
                  <a:pt x="4256000" y="2472120"/>
                </a:cubicBezTo>
                <a:cubicBezTo>
                  <a:pt x="4282244" y="2472120"/>
                  <a:pt x="4302639" y="2472976"/>
                  <a:pt x="4317188" y="2474687"/>
                </a:cubicBezTo>
                <a:cubicBezTo>
                  <a:pt x="4331736" y="2476399"/>
                  <a:pt x="4341719" y="2480535"/>
                  <a:pt x="4347139" y="2487096"/>
                </a:cubicBezTo>
                <a:cubicBezTo>
                  <a:pt x="4352559" y="2493657"/>
                  <a:pt x="4354270" y="2502927"/>
                  <a:pt x="4352273" y="2514908"/>
                </a:cubicBezTo>
                <a:cubicBezTo>
                  <a:pt x="4350277" y="2526889"/>
                  <a:pt x="4345856" y="2542863"/>
                  <a:pt x="4339010" y="2562831"/>
                </a:cubicBezTo>
                <a:lnTo>
                  <a:pt x="4008685" y="3545245"/>
                </a:lnTo>
                <a:cubicBezTo>
                  <a:pt x="4005833" y="3554944"/>
                  <a:pt x="4002124" y="3562788"/>
                  <a:pt x="3997561" y="3568779"/>
                </a:cubicBezTo>
                <a:cubicBezTo>
                  <a:pt x="3992996" y="3574769"/>
                  <a:pt x="3985580" y="3579333"/>
                  <a:pt x="3975311" y="3582471"/>
                </a:cubicBezTo>
                <a:cubicBezTo>
                  <a:pt x="3965042" y="3585609"/>
                  <a:pt x="3951064" y="3587605"/>
                  <a:pt x="3933379" y="3588461"/>
                </a:cubicBezTo>
                <a:cubicBezTo>
                  <a:pt x="3915692" y="3589317"/>
                  <a:pt x="3892587" y="3589745"/>
                  <a:pt x="3864062" y="3589745"/>
                </a:cubicBezTo>
                <a:cubicBezTo>
                  <a:pt x="3841241" y="3589745"/>
                  <a:pt x="3821702" y="3589602"/>
                  <a:pt x="3805442" y="3589317"/>
                </a:cubicBezTo>
                <a:cubicBezTo>
                  <a:pt x="3789182" y="3589032"/>
                  <a:pt x="3775347" y="3588319"/>
                  <a:pt x="3763937" y="3587178"/>
                </a:cubicBezTo>
                <a:cubicBezTo>
                  <a:pt x="3752527" y="3586036"/>
                  <a:pt x="3743256" y="3584325"/>
                  <a:pt x="3736125" y="3582043"/>
                </a:cubicBezTo>
                <a:cubicBezTo>
                  <a:pt x="3728994" y="3579761"/>
                  <a:pt x="3723004" y="3576908"/>
                  <a:pt x="3718154" y="3573485"/>
                </a:cubicBezTo>
                <a:cubicBezTo>
                  <a:pt x="3713305" y="3570062"/>
                  <a:pt x="3709597" y="3565926"/>
                  <a:pt x="3707029" y="3561077"/>
                </a:cubicBezTo>
                <a:cubicBezTo>
                  <a:pt x="3704462" y="3556227"/>
                  <a:pt x="3702037" y="3550094"/>
                  <a:pt x="3699755" y="3542678"/>
                </a:cubicBezTo>
                <a:lnTo>
                  <a:pt x="3370287" y="2561119"/>
                </a:lnTo>
                <a:cubicBezTo>
                  <a:pt x="3363441" y="2540581"/>
                  <a:pt x="3359305" y="2524321"/>
                  <a:pt x="3357879" y="2512341"/>
                </a:cubicBezTo>
                <a:cubicBezTo>
                  <a:pt x="3356452" y="2500360"/>
                  <a:pt x="3359305" y="2491375"/>
                  <a:pt x="3366436" y="2485384"/>
                </a:cubicBezTo>
                <a:cubicBezTo>
                  <a:pt x="3373567" y="2479394"/>
                  <a:pt x="3385691" y="2475686"/>
                  <a:pt x="3402806" y="2474259"/>
                </a:cubicBezTo>
                <a:cubicBezTo>
                  <a:pt x="3419922" y="2472833"/>
                  <a:pt x="3443883" y="2472120"/>
                  <a:pt x="3474690" y="2472120"/>
                </a:cubicBezTo>
                <a:close/>
                <a:moveTo>
                  <a:pt x="1094036" y="2472120"/>
                </a:moveTo>
                <a:cubicBezTo>
                  <a:pt x="1116285" y="2472120"/>
                  <a:pt x="1134542" y="2472976"/>
                  <a:pt x="1148804" y="2474687"/>
                </a:cubicBezTo>
                <a:cubicBezTo>
                  <a:pt x="1163067" y="2476399"/>
                  <a:pt x="1174477" y="2478681"/>
                  <a:pt x="1183035" y="2481533"/>
                </a:cubicBezTo>
                <a:cubicBezTo>
                  <a:pt x="1191592" y="2484386"/>
                  <a:pt x="1197725" y="2488094"/>
                  <a:pt x="1201434" y="2492658"/>
                </a:cubicBezTo>
                <a:cubicBezTo>
                  <a:pt x="1205142" y="2497222"/>
                  <a:pt x="1206996" y="2502357"/>
                  <a:pt x="1206996" y="2508062"/>
                </a:cubicBezTo>
                <a:lnTo>
                  <a:pt x="1206996" y="3553803"/>
                </a:lnTo>
                <a:cubicBezTo>
                  <a:pt x="1206996" y="3559508"/>
                  <a:pt x="1205142" y="3564642"/>
                  <a:pt x="1201434" y="3569207"/>
                </a:cubicBezTo>
                <a:cubicBezTo>
                  <a:pt x="1197725" y="3573771"/>
                  <a:pt x="1191592" y="3577479"/>
                  <a:pt x="1183035" y="3580331"/>
                </a:cubicBezTo>
                <a:cubicBezTo>
                  <a:pt x="1174477" y="3583184"/>
                  <a:pt x="1163067" y="3585466"/>
                  <a:pt x="1148804" y="3587178"/>
                </a:cubicBezTo>
                <a:cubicBezTo>
                  <a:pt x="1134542" y="3588889"/>
                  <a:pt x="1116285" y="3589745"/>
                  <a:pt x="1094036" y="3589745"/>
                </a:cubicBezTo>
                <a:cubicBezTo>
                  <a:pt x="1072356" y="3589745"/>
                  <a:pt x="1054243" y="3588889"/>
                  <a:pt x="1039695" y="3587178"/>
                </a:cubicBezTo>
                <a:cubicBezTo>
                  <a:pt x="1025147" y="3585466"/>
                  <a:pt x="1013594" y="3583184"/>
                  <a:pt x="1005037" y="3580331"/>
                </a:cubicBezTo>
                <a:cubicBezTo>
                  <a:pt x="996479" y="3577479"/>
                  <a:pt x="990346" y="3573771"/>
                  <a:pt x="986638" y="3569207"/>
                </a:cubicBezTo>
                <a:cubicBezTo>
                  <a:pt x="982929" y="3564642"/>
                  <a:pt x="981075" y="3559508"/>
                  <a:pt x="981075" y="3553803"/>
                </a:cubicBezTo>
                <a:lnTo>
                  <a:pt x="981075" y="2508062"/>
                </a:lnTo>
                <a:cubicBezTo>
                  <a:pt x="981075" y="2502357"/>
                  <a:pt x="982929" y="2497222"/>
                  <a:pt x="986638" y="2492658"/>
                </a:cubicBezTo>
                <a:cubicBezTo>
                  <a:pt x="990346" y="2488094"/>
                  <a:pt x="996622" y="2484386"/>
                  <a:pt x="1005464" y="2481533"/>
                </a:cubicBezTo>
                <a:cubicBezTo>
                  <a:pt x="1014307" y="2478681"/>
                  <a:pt x="1025860" y="2476399"/>
                  <a:pt x="1040123" y="2474687"/>
                </a:cubicBezTo>
                <a:cubicBezTo>
                  <a:pt x="1054385" y="2472976"/>
                  <a:pt x="1072356" y="2472120"/>
                  <a:pt x="1094036" y="2472120"/>
                </a:cubicBezTo>
                <a:close/>
                <a:moveTo>
                  <a:pt x="9581777" y="2457572"/>
                </a:moveTo>
                <a:cubicBezTo>
                  <a:pt x="9531002" y="2457572"/>
                  <a:pt x="9482937" y="2464133"/>
                  <a:pt x="9437581" y="2477254"/>
                </a:cubicBezTo>
                <a:cubicBezTo>
                  <a:pt x="9392226" y="2490376"/>
                  <a:pt x="9352861" y="2510201"/>
                  <a:pt x="9319486" y="2536730"/>
                </a:cubicBezTo>
                <a:cubicBezTo>
                  <a:pt x="9286111" y="2563259"/>
                  <a:pt x="9259583" y="2596633"/>
                  <a:pt x="9239900" y="2636854"/>
                </a:cubicBezTo>
                <a:cubicBezTo>
                  <a:pt x="9220218" y="2677075"/>
                  <a:pt x="9210376" y="2723714"/>
                  <a:pt x="9210376" y="2776771"/>
                </a:cubicBezTo>
                <a:cubicBezTo>
                  <a:pt x="9210376" y="2822982"/>
                  <a:pt x="9217223" y="2862633"/>
                  <a:pt x="9230915" y="2895722"/>
                </a:cubicBezTo>
                <a:cubicBezTo>
                  <a:pt x="9244607" y="2928811"/>
                  <a:pt x="9262436" y="2957480"/>
                  <a:pt x="9284400" y="2981726"/>
                </a:cubicBezTo>
                <a:cubicBezTo>
                  <a:pt x="9306365" y="3005973"/>
                  <a:pt x="9331325" y="3026796"/>
                  <a:pt x="9359279" y="3044197"/>
                </a:cubicBezTo>
                <a:cubicBezTo>
                  <a:pt x="9387234" y="3061597"/>
                  <a:pt x="9416045" y="3077144"/>
                  <a:pt x="9445711" y="3090836"/>
                </a:cubicBezTo>
                <a:cubicBezTo>
                  <a:pt x="9475378" y="3104528"/>
                  <a:pt x="9504189" y="3117507"/>
                  <a:pt x="9532143" y="3129773"/>
                </a:cubicBezTo>
                <a:cubicBezTo>
                  <a:pt x="9560098" y="3142039"/>
                  <a:pt x="9585058" y="3155160"/>
                  <a:pt x="9607022" y="3169138"/>
                </a:cubicBezTo>
                <a:cubicBezTo>
                  <a:pt x="9628987" y="3183115"/>
                  <a:pt x="9646816" y="3199090"/>
                  <a:pt x="9660508" y="3217061"/>
                </a:cubicBezTo>
                <a:cubicBezTo>
                  <a:pt x="9674200" y="3235032"/>
                  <a:pt x="9681047" y="3256568"/>
                  <a:pt x="9681047" y="3281671"/>
                </a:cubicBezTo>
                <a:cubicBezTo>
                  <a:pt x="9681047" y="3303350"/>
                  <a:pt x="9677054" y="3323032"/>
                  <a:pt x="9669066" y="3340718"/>
                </a:cubicBezTo>
                <a:cubicBezTo>
                  <a:pt x="9661079" y="3358404"/>
                  <a:pt x="9649526" y="3373237"/>
                  <a:pt x="9634408" y="3385218"/>
                </a:cubicBezTo>
                <a:cubicBezTo>
                  <a:pt x="9619289" y="3397198"/>
                  <a:pt x="9600890" y="3406469"/>
                  <a:pt x="9579210" y="3413030"/>
                </a:cubicBezTo>
                <a:cubicBezTo>
                  <a:pt x="9557531" y="3419591"/>
                  <a:pt x="9532999" y="3422871"/>
                  <a:pt x="9505614" y="3422871"/>
                </a:cubicBezTo>
                <a:cubicBezTo>
                  <a:pt x="9463968" y="3422871"/>
                  <a:pt x="9427312" y="3418165"/>
                  <a:pt x="9395649" y="3408751"/>
                </a:cubicBezTo>
                <a:cubicBezTo>
                  <a:pt x="9363986" y="3399338"/>
                  <a:pt x="9336744" y="3388926"/>
                  <a:pt x="9313924" y="3377516"/>
                </a:cubicBezTo>
                <a:cubicBezTo>
                  <a:pt x="9291104" y="3366106"/>
                  <a:pt x="9272419" y="3355694"/>
                  <a:pt x="9257871" y="3346281"/>
                </a:cubicBezTo>
                <a:cubicBezTo>
                  <a:pt x="9243323" y="3336867"/>
                  <a:pt x="9232057" y="3332161"/>
                  <a:pt x="9224069" y="3332161"/>
                </a:cubicBezTo>
                <a:cubicBezTo>
                  <a:pt x="9218364" y="3332161"/>
                  <a:pt x="9213372" y="3333729"/>
                  <a:pt x="9209093" y="3336867"/>
                </a:cubicBezTo>
                <a:cubicBezTo>
                  <a:pt x="9204814" y="3340005"/>
                  <a:pt x="9201391" y="3345282"/>
                  <a:pt x="9198824" y="3352699"/>
                </a:cubicBezTo>
                <a:cubicBezTo>
                  <a:pt x="9196256" y="3360115"/>
                  <a:pt x="9194403" y="3369814"/>
                  <a:pt x="9193261" y="3381795"/>
                </a:cubicBezTo>
                <a:cubicBezTo>
                  <a:pt x="9192121" y="3393775"/>
                  <a:pt x="9191550" y="3408608"/>
                  <a:pt x="9191550" y="3426294"/>
                </a:cubicBezTo>
                <a:cubicBezTo>
                  <a:pt x="9191550" y="3452538"/>
                  <a:pt x="9193119" y="3472648"/>
                  <a:pt x="9196256" y="3486625"/>
                </a:cubicBezTo>
                <a:cubicBezTo>
                  <a:pt x="9199395" y="3500603"/>
                  <a:pt x="9204672" y="3511300"/>
                  <a:pt x="9212088" y="3518717"/>
                </a:cubicBezTo>
                <a:cubicBezTo>
                  <a:pt x="9219505" y="3526133"/>
                  <a:pt x="9231629" y="3534691"/>
                  <a:pt x="9248458" y="3544389"/>
                </a:cubicBezTo>
                <a:cubicBezTo>
                  <a:pt x="9265288" y="3554088"/>
                  <a:pt x="9286254" y="3563359"/>
                  <a:pt x="9311356" y="3572202"/>
                </a:cubicBezTo>
                <a:cubicBezTo>
                  <a:pt x="9336459" y="3581044"/>
                  <a:pt x="9365412" y="3588604"/>
                  <a:pt x="9398216" y="3594879"/>
                </a:cubicBezTo>
                <a:cubicBezTo>
                  <a:pt x="9431021" y="3601155"/>
                  <a:pt x="9466535" y="3604293"/>
                  <a:pt x="9504758" y="3604293"/>
                </a:cubicBezTo>
                <a:cubicBezTo>
                  <a:pt x="9561239" y="3604293"/>
                  <a:pt x="9614296" y="3596876"/>
                  <a:pt x="9663931" y="3582043"/>
                </a:cubicBezTo>
                <a:cubicBezTo>
                  <a:pt x="9713566" y="3567210"/>
                  <a:pt x="9756924" y="3545102"/>
                  <a:pt x="9794007" y="3515721"/>
                </a:cubicBezTo>
                <a:cubicBezTo>
                  <a:pt x="9831091" y="3486340"/>
                  <a:pt x="9860472" y="3449685"/>
                  <a:pt x="9882151" y="3405756"/>
                </a:cubicBezTo>
                <a:cubicBezTo>
                  <a:pt x="9903831" y="3361827"/>
                  <a:pt x="9914670" y="3310766"/>
                  <a:pt x="9914670" y="3252575"/>
                </a:cubicBezTo>
                <a:cubicBezTo>
                  <a:pt x="9914670" y="3208075"/>
                  <a:pt x="9907823" y="3169423"/>
                  <a:pt x="9894131" y="3136619"/>
                </a:cubicBezTo>
                <a:cubicBezTo>
                  <a:pt x="9880439" y="3103815"/>
                  <a:pt x="9862468" y="3075289"/>
                  <a:pt x="9840218" y="3051043"/>
                </a:cubicBezTo>
                <a:cubicBezTo>
                  <a:pt x="9817968" y="3026796"/>
                  <a:pt x="9792582" y="3005973"/>
                  <a:pt x="9764055" y="2988572"/>
                </a:cubicBezTo>
                <a:cubicBezTo>
                  <a:pt x="9735530" y="2971172"/>
                  <a:pt x="9706435" y="2955625"/>
                  <a:pt x="9676768" y="2941933"/>
                </a:cubicBezTo>
                <a:cubicBezTo>
                  <a:pt x="9647102" y="2928241"/>
                  <a:pt x="9618005" y="2915262"/>
                  <a:pt x="9589479" y="2902996"/>
                </a:cubicBezTo>
                <a:cubicBezTo>
                  <a:pt x="9560954" y="2890730"/>
                  <a:pt x="9535424" y="2877609"/>
                  <a:pt x="9512888" y="2863631"/>
                </a:cubicBezTo>
                <a:cubicBezTo>
                  <a:pt x="9490354" y="2849654"/>
                  <a:pt x="9472383" y="2833679"/>
                  <a:pt x="9458975" y="2815708"/>
                </a:cubicBezTo>
                <a:cubicBezTo>
                  <a:pt x="9445569" y="2797737"/>
                  <a:pt x="9438865" y="2776486"/>
                  <a:pt x="9438865" y="2751954"/>
                </a:cubicBezTo>
                <a:cubicBezTo>
                  <a:pt x="9438865" y="2735410"/>
                  <a:pt x="9441860" y="2719720"/>
                  <a:pt x="9447850" y="2704887"/>
                </a:cubicBezTo>
                <a:cubicBezTo>
                  <a:pt x="9453841" y="2690054"/>
                  <a:pt x="9462969" y="2677360"/>
                  <a:pt x="9475235" y="2666806"/>
                </a:cubicBezTo>
                <a:cubicBezTo>
                  <a:pt x="9487501" y="2656251"/>
                  <a:pt x="9502762" y="2647979"/>
                  <a:pt x="9521018" y="2641989"/>
                </a:cubicBezTo>
                <a:cubicBezTo>
                  <a:pt x="9539275" y="2635999"/>
                  <a:pt x="9560669" y="2633003"/>
                  <a:pt x="9585200" y="2633003"/>
                </a:cubicBezTo>
                <a:cubicBezTo>
                  <a:pt x="9616578" y="2633003"/>
                  <a:pt x="9645391" y="2636854"/>
                  <a:pt x="9671633" y="2644556"/>
                </a:cubicBezTo>
                <a:cubicBezTo>
                  <a:pt x="9697877" y="2652258"/>
                  <a:pt x="9720983" y="2660815"/>
                  <a:pt x="9740950" y="2670229"/>
                </a:cubicBezTo>
                <a:cubicBezTo>
                  <a:pt x="9760918" y="2679642"/>
                  <a:pt x="9777748" y="2688342"/>
                  <a:pt x="9791440" y="2696330"/>
                </a:cubicBezTo>
                <a:cubicBezTo>
                  <a:pt x="9805132" y="2704317"/>
                  <a:pt x="9815116" y="2708310"/>
                  <a:pt x="9821391" y="2708310"/>
                </a:cubicBezTo>
                <a:cubicBezTo>
                  <a:pt x="9827668" y="2708310"/>
                  <a:pt x="9832659" y="2706599"/>
                  <a:pt x="9836367" y="2703176"/>
                </a:cubicBezTo>
                <a:cubicBezTo>
                  <a:pt x="9840076" y="2699753"/>
                  <a:pt x="9842929" y="2694333"/>
                  <a:pt x="9844925" y="2686916"/>
                </a:cubicBezTo>
                <a:cubicBezTo>
                  <a:pt x="9846922" y="2679500"/>
                  <a:pt x="9848348" y="2670086"/>
                  <a:pt x="9849204" y="2658676"/>
                </a:cubicBezTo>
                <a:cubicBezTo>
                  <a:pt x="9850060" y="2647266"/>
                  <a:pt x="9850487" y="2633288"/>
                  <a:pt x="9850487" y="2616744"/>
                </a:cubicBezTo>
                <a:cubicBezTo>
                  <a:pt x="9850487" y="2601910"/>
                  <a:pt x="9850203" y="2589502"/>
                  <a:pt x="9849632" y="2579518"/>
                </a:cubicBezTo>
                <a:cubicBezTo>
                  <a:pt x="9849062" y="2569534"/>
                  <a:pt x="9848063" y="2561262"/>
                  <a:pt x="9846636" y="2554701"/>
                </a:cubicBezTo>
                <a:cubicBezTo>
                  <a:pt x="9845211" y="2548140"/>
                  <a:pt x="9843499" y="2542863"/>
                  <a:pt x="9841502" y="2538869"/>
                </a:cubicBezTo>
                <a:cubicBezTo>
                  <a:pt x="9839506" y="2534876"/>
                  <a:pt x="9835655" y="2530026"/>
                  <a:pt x="9829949" y="2524321"/>
                </a:cubicBezTo>
                <a:cubicBezTo>
                  <a:pt x="9824245" y="2518616"/>
                  <a:pt x="9812549" y="2511485"/>
                  <a:pt x="9794863" y="2502927"/>
                </a:cubicBezTo>
                <a:cubicBezTo>
                  <a:pt x="9777178" y="2494370"/>
                  <a:pt x="9756924" y="2486668"/>
                  <a:pt x="9734104" y="2479822"/>
                </a:cubicBezTo>
                <a:cubicBezTo>
                  <a:pt x="9711284" y="2472976"/>
                  <a:pt x="9686752" y="2467556"/>
                  <a:pt x="9660508" y="2463562"/>
                </a:cubicBezTo>
                <a:cubicBezTo>
                  <a:pt x="9634266" y="2459569"/>
                  <a:pt x="9608021" y="2457572"/>
                  <a:pt x="9581777" y="2457572"/>
                </a:cubicBezTo>
                <a:close/>
                <a:moveTo>
                  <a:pt x="8559849" y="2457572"/>
                </a:moveTo>
                <a:cubicBezTo>
                  <a:pt x="8471991" y="2457572"/>
                  <a:pt x="8394830" y="2470979"/>
                  <a:pt x="8328366" y="2497793"/>
                </a:cubicBezTo>
                <a:cubicBezTo>
                  <a:pt x="8261902" y="2524607"/>
                  <a:pt x="8206134" y="2563116"/>
                  <a:pt x="8161064" y="2613321"/>
                </a:cubicBezTo>
                <a:cubicBezTo>
                  <a:pt x="8115994" y="2663525"/>
                  <a:pt x="8082049" y="2724427"/>
                  <a:pt x="8059229" y="2796026"/>
                </a:cubicBezTo>
                <a:cubicBezTo>
                  <a:pt x="8036409" y="2867625"/>
                  <a:pt x="8024998" y="2948209"/>
                  <a:pt x="8024998" y="3037778"/>
                </a:cubicBezTo>
                <a:cubicBezTo>
                  <a:pt x="8024998" y="3135335"/>
                  <a:pt x="8035695" y="3219770"/>
                  <a:pt x="8057089" y="3291084"/>
                </a:cubicBezTo>
                <a:cubicBezTo>
                  <a:pt x="8078483" y="3362397"/>
                  <a:pt x="8110574" y="3421160"/>
                  <a:pt x="8153362" y="3467371"/>
                </a:cubicBezTo>
                <a:cubicBezTo>
                  <a:pt x="8196151" y="3513582"/>
                  <a:pt x="8249636" y="3547955"/>
                  <a:pt x="8313818" y="3570490"/>
                </a:cubicBezTo>
                <a:cubicBezTo>
                  <a:pt x="8378000" y="3593025"/>
                  <a:pt x="8453165" y="3604293"/>
                  <a:pt x="8539311" y="3604293"/>
                </a:cubicBezTo>
                <a:cubicBezTo>
                  <a:pt x="8626599" y="3604293"/>
                  <a:pt x="8703475" y="3591028"/>
                  <a:pt x="8769939" y="3564500"/>
                </a:cubicBezTo>
                <a:cubicBezTo>
                  <a:pt x="8836403" y="3537971"/>
                  <a:pt x="8892170" y="3499462"/>
                  <a:pt x="8937241" y="3448972"/>
                </a:cubicBezTo>
                <a:cubicBezTo>
                  <a:pt x="8982310" y="3398482"/>
                  <a:pt x="9016256" y="3337010"/>
                  <a:pt x="9039076" y="3264555"/>
                </a:cubicBezTo>
                <a:cubicBezTo>
                  <a:pt x="9061896" y="3192101"/>
                  <a:pt x="9073307" y="3109948"/>
                  <a:pt x="9073307" y="3018096"/>
                </a:cubicBezTo>
                <a:cubicBezTo>
                  <a:pt x="9073307" y="2922251"/>
                  <a:pt x="9062324" y="2839099"/>
                  <a:pt x="9040360" y="2768641"/>
                </a:cubicBezTo>
                <a:cubicBezTo>
                  <a:pt x="9018395" y="2698184"/>
                  <a:pt x="8985876" y="2639849"/>
                  <a:pt x="8942803" y="2593638"/>
                </a:cubicBezTo>
                <a:cubicBezTo>
                  <a:pt x="8899729" y="2547427"/>
                  <a:pt x="8846102" y="2513197"/>
                  <a:pt x="8781920" y="2490947"/>
                </a:cubicBezTo>
                <a:cubicBezTo>
                  <a:pt x="8717738" y="2468697"/>
                  <a:pt x="8643715" y="2457572"/>
                  <a:pt x="8559849" y="2457572"/>
                </a:cubicBezTo>
                <a:close/>
                <a:moveTo>
                  <a:pt x="4940857" y="0"/>
                </a:moveTo>
                <a:lnTo>
                  <a:pt x="11036858" y="0"/>
                </a:lnTo>
                <a:lnTo>
                  <a:pt x="11036858" y="6017172"/>
                </a:lnTo>
                <a:lnTo>
                  <a:pt x="4940857" y="6017172"/>
                </a:lnTo>
                <a:lnTo>
                  <a:pt x="4940857" y="3584610"/>
                </a:lnTo>
                <a:lnTo>
                  <a:pt x="5118794" y="3584610"/>
                </a:lnTo>
                <a:cubicBezTo>
                  <a:pt x="5123929" y="3584610"/>
                  <a:pt x="5128636" y="3583041"/>
                  <a:pt x="5132915" y="3579904"/>
                </a:cubicBezTo>
                <a:cubicBezTo>
                  <a:pt x="5137193" y="3576766"/>
                  <a:pt x="5140759" y="3571774"/>
                  <a:pt x="5143612" y="3564928"/>
                </a:cubicBezTo>
                <a:cubicBezTo>
                  <a:pt x="5146464" y="3558082"/>
                  <a:pt x="5148603" y="3549096"/>
                  <a:pt x="5150030" y="3537971"/>
                </a:cubicBezTo>
                <a:cubicBezTo>
                  <a:pt x="5151456" y="3526846"/>
                  <a:pt x="5152169" y="3513012"/>
                  <a:pt x="5152169" y="3496467"/>
                </a:cubicBezTo>
                <a:cubicBezTo>
                  <a:pt x="5152169" y="3479922"/>
                  <a:pt x="5151456" y="3466087"/>
                  <a:pt x="5150030" y="3454962"/>
                </a:cubicBezTo>
                <a:cubicBezTo>
                  <a:pt x="5148603" y="3443837"/>
                  <a:pt x="5146464" y="3434852"/>
                  <a:pt x="5143612" y="3428006"/>
                </a:cubicBezTo>
                <a:cubicBezTo>
                  <a:pt x="5140759" y="3421160"/>
                  <a:pt x="5137193" y="3416168"/>
                  <a:pt x="5132915" y="3413030"/>
                </a:cubicBezTo>
                <a:cubicBezTo>
                  <a:pt x="5128636" y="3409892"/>
                  <a:pt x="5123929" y="3408323"/>
                  <a:pt x="5118794" y="3408323"/>
                </a:cubicBezTo>
                <a:lnTo>
                  <a:pt x="4940857" y="3408323"/>
                </a:lnTo>
                <a:lnTo>
                  <a:pt x="4940857" y="3095970"/>
                </a:lnTo>
                <a:lnTo>
                  <a:pt x="5054612" y="3095970"/>
                </a:lnTo>
                <a:cubicBezTo>
                  <a:pt x="5059747" y="3095970"/>
                  <a:pt x="5064454" y="3094544"/>
                  <a:pt x="5068732" y="3091691"/>
                </a:cubicBezTo>
                <a:cubicBezTo>
                  <a:pt x="5073011" y="3088839"/>
                  <a:pt x="5076577" y="3084132"/>
                  <a:pt x="5079429" y="3077571"/>
                </a:cubicBezTo>
                <a:cubicBezTo>
                  <a:pt x="5082282" y="3071011"/>
                  <a:pt x="5084421" y="3062310"/>
                  <a:pt x="5085848" y="3051471"/>
                </a:cubicBezTo>
                <a:cubicBezTo>
                  <a:pt x="5087274" y="3040631"/>
                  <a:pt x="5087987" y="3026939"/>
                  <a:pt x="5087987" y="3010394"/>
                </a:cubicBezTo>
                <a:cubicBezTo>
                  <a:pt x="5087987" y="2994420"/>
                  <a:pt x="5087274" y="2980870"/>
                  <a:pt x="5085848" y="2969745"/>
                </a:cubicBezTo>
                <a:cubicBezTo>
                  <a:pt x="5084421" y="2958621"/>
                  <a:pt x="5082282" y="2949778"/>
                  <a:pt x="5079429" y="2943217"/>
                </a:cubicBezTo>
                <a:cubicBezTo>
                  <a:pt x="5076577" y="2936656"/>
                  <a:pt x="5073011" y="2931807"/>
                  <a:pt x="5068732" y="2928669"/>
                </a:cubicBezTo>
                <a:cubicBezTo>
                  <a:pt x="5064454" y="2925531"/>
                  <a:pt x="5059747" y="2923962"/>
                  <a:pt x="5054612" y="2923962"/>
                </a:cubicBezTo>
                <a:lnTo>
                  <a:pt x="4940857" y="2923962"/>
                </a:lnTo>
                <a:lnTo>
                  <a:pt x="4940857" y="2653541"/>
                </a:lnTo>
                <a:lnTo>
                  <a:pt x="5115371" y="2653541"/>
                </a:lnTo>
                <a:cubicBezTo>
                  <a:pt x="5120506" y="2653541"/>
                  <a:pt x="5125070" y="2651972"/>
                  <a:pt x="5129064" y="2648835"/>
                </a:cubicBezTo>
                <a:cubicBezTo>
                  <a:pt x="5133057" y="2645697"/>
                  <a:pt x="5136480" y="2640705"/>
                  <a:pt x="5139333" y="2633859"/>
                </a:cubicBezTo>
                <a:cubicBezTo>
                  <a:pt x="5142185" y="2627013"/>
                  <a:pt x="5144324" y="2618027"/>
                  <a:pt x="5145751" y="2606902"/>
                </a:cubicBezTo>
                <a:cubicBezTo>
                  <a:pt x="5147177" y="2595778"/>
                  <a:pt x="5147890" y="2582228"/>
                  <a:pt x="5147890" y="2566254"/>
                </a:cubicBezTo>
                <a:cubicBezTo>
                  <a:pt x="5147890" y="2549139"/>
                  <a:pt x="5147177" y="2535019"/>
                  <a:pt x="5145751" y="2523894"/>
                </a:cubicBezTo>
                <a:cubicBezTo>
                  <a:pt x="5144324" y="2512769"/>
                  <a:pt x="5142185" y="2503641"/>
                  <a:pt x="5139333" y="2496509"/>
                </a:cubicBezTo>
                <a:cubicBezTo>
                  <a:pt x="5136480" y="2489378"/>
                  <a:pt x="5133057" y="2484386"/>
                  <a:pt x="5129064" y="2481533"/>
                </a:cubicBezTo>
                <a:cubicBezTo>
                  <a:pt x="5125070" y="2478681"/>
                  <a:pt x="5120506" y="2477254"/>
                  <a:pt x="5115371" y="2477254"/>
                </a:cubicBezTo>
                <a:lnTo>
                  <a:pt x="4940857" y="2477254"/>
                </a:lnTo>
                <a:close/>
              </a:path>
            </a:pathLst>
          </a:custGeom>
          <a:solidFill>
            <a:srgbClr val="4D4D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R" sz="1350">
              <a:solidFill>
                <a:schemeClr val="tx1">
                  <a:lumMod val="65000"/>
                  <a:lumOff val="35000"/>
                </a:schemeClr>
              </a:solidFill>
            </a:endParaRPr>
          </a:p>
        </p:txBody>
      </p:sp>
      <p:sp>
        <p:nvSpPr>
          <p:cNvPr id="2" name="Marcador de fecha 1">
            <a:extLst>
              <a:ext uri="{FF2B5EF4-FFF2-40B4-BE49-F238E27FC236}">
                <a16:creationId xmlns:a16="http://schemas.microsoft.com/office/drawing/2014/main" id="{B5DD38AB-5C2A-0341-8AD1-F8AF8073E4E9}"/>
              </a:ext>
            </a:extLst>
          </p:cNvPr>
          <p:cNvSpPr>
            <a:spLocks noGrp="1"/>
          </p:cNvSpPr>
          <p:nvPr>
            <p:ph type="dt" sz="half" idx="10"/>
          </p:nvPr>
        </p:nvSpPr>
        <p:spPr/>
        <p:txBody>
          <a:bodyPr/>
          <a:lstStyle/>
          <a:p>
            <a:fld id="{AEC5804E-DCB9-0446-82B1-75EA06B56870}" type="datetimeFigureOut">
              <a:rPr lang="es-CR" smtClean="0"/>
              <a:t>11/9/2024</a:t>
            </a:fld>
            <a:endParaRPr lang="es-CR"/>
          </a:p>
        </p:txBody>
      </p:sp>
      <p:sp>
        <p:nvSpPr>
          <p:cNvPr id="3" name="Marcador de pie de página 2">
            <a:extLst>
              <a:ext uri="{FF2B5EF4-FFF2-40B4-BE49-F238E27FC236}">
                <a16:creationId xmlns:a16="http://schemas.microsoft.com/office/drawing/2014/main" id="{8A59595D-204C-C84B-A83E-9AFD3AB5D4F7}"/>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EA59EA1E-A40B-4346-8177-E998E56DB5A5}"/>
              </a:ext>
            </a:extLst>
          </p:cNvPr>
          <p:cNvSpPr>
            <a:spLocks noGrp="1"/>
          </p:cNvSpPr>
          <p:nvPr>
            <p:ph type="sldNum" sz="quarter" idx="12"/>
          </p:nvPr>
        </p:nvSpPr>
        <p:spPr/>
        <p:txBody>
          <a:bodyPr/>
          <a:lstStyle/>
          <a:p>
            <a:fld id="{5C7CAD4B-D20E-4848-934F-7D40DC1F9E94}" type="slidenum">
              <a:rPr lang="es-CR" smtClean="0"/>
              <a:t>‹Nº›</a:t>
            </a:fld>
            <a:endParaRPr lang="es-CR"/>
          </a:p>
        </p:txBody>
      </p:sp>
    </p:spTree>
    <p:extLst>
      <p:ext uri="{BB962C8B-B14F-4D97-AF65-F5344CB8AC3E}">
        <p14:creationId xmlns:p14="http://schemas.microsoft.com/office/powerpoint/2010/main" val="81972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DD38AB-5C2A-0341-8AD1-F8AF8073E4E9}"/>
              </a:ext>
            </a:extLst>
          </p:cNvPr>
          <p:cNvSpPr>
            <a:spLocks noGrp="1"/>
          </p:cNvSpPr>
          <p:nvPr>
            <p:ph type="dt" sz="half" idx="10"/>
          </p:nvPr>
        </p:nvSpPr>
        <p:spPr/>
        <p:txBody>
          <a:bodyPr/>
          <a:lstStyle/>
          <a:p>
            <a:fld id="{AEC5804E-DCB9-0446-82B1-75EA06B56870}" type="datetimeFigureOut">
              <a:rPr lang="es-CR" smtClean="0"/>
              <a:t>11/9/2024</a:t>
            </a:fld>
            <a:endParaRPr lang="es-CR"/>
          </a:p>
        </p:txBody>
      </p:sp>
      <p:sp>
        <p:nvSpPr>
          <p:cNvPr id="3" name="Marcador de pie de página 2">
            <a:extLst>
              <a:ext uri="{FF2B5EF4-FFF2-40B4-BE49-F238E27FC236}">
                <a16:creationId xmlns:a16="http://schemas.microsoft.com/office/drawing/2014/main" id="{8A59595D-204C-C84B-A83E-9AFD3AB5D4F7}"/>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EA59EA1E-A40B-4346-8177-E998E56DB5A5}"/>
              </a:ext>
            </a:extLst>
          </p:cNvPr>
          <p:cNvSpPr>
            <a:spLocks noGrp="1"/>
          </p:cNvSpPr>
          <p:nvPr>
            <p:ph type="sldNum" sz="quarter" idx="12"/>
          </p:nvPr>
        </p:nvSpPr>
        <p:spPr/>
        <p:txBody>
          <a:bodyPr/>
          <a:lstStyle/>
          <a:p>
            <a:fld id="{5C7CAD4B-D20E-4848-934F-7D40DC1F9E94}" type="slidenum">
              <a:rPr lang="es-CR" smtClean="0"/>
              <a:t>‹Nº›</a:t>
            </a:fld>
            <a:endParaRPr lang="es-CR"/>
          </a:p>
        </p:txBody>
      </p:sp>
      <p:sp>
        <p:nvSpPr>
          <p:cNvPr id="9" name="Título 8">
            <a:extLst>
              <a:ext uri="{FF2B5EF4-FFF2-40B4-BE49-F238E27FC236}">
                <a16:creationId xmlns:a16="http://schemas.microsoft.com/office/drawing/2014/main" id="{BBCEE6CB-D9C7-4E4C-AA26-5CCBE967DC6B}"/>
              </a:ext>
            </a:extLst>
          </p:cNvPr>
          <p:cNvSpPr>
            <a:spLocks noGrp="1"/>
          </p:cNvSpPr>
          <p:nvPr>
            <p:ph type="title" hasCustomPrompt="1"/>
          </p:nvPr>
        </p:nvSpPr>
        <p:spPr>
          <a:xfrm>
            <a:off x="628650" y="796066"/>
            <a:ext cx="7886700" cy="894622"/>
          </a:xfrm>
          <a:prstGeom prst="rect">
            <a:avLst/>
          </a:prstGeom>
        </p:spPr>
        <p:txBody>
          <a:bodyPr/>
          <a:lstStyle>
            <a:lvl1pPr algn="ctr">
              <a:defRPr lang="es-CR" sz="3600" b="1" kern="1200" dirty="0">
                <a:solidFill>
                  <a:srgbClr val="4D4D4F"/>
                </a:solidFill>
                <a:latin typeface="Arial Narrow" panose="020B0604020202020204" pitchFamily="34" charset="0"/>
                <a:ea typeface="+mj-ea"/>
                <a:cs typeface="Arial Narrow" panose="020B0604020202020204" pitchFamily="34" charset="0"/>
              </a:defRPr>
            </a:lvl1pPr>
          </a:lstStyle>
          <a:p>
            <a:r>
              <a:rPr lang="es-ES" dirty="0"/>
              <a:t>Título</a:t>
            </a:r>
            <a:endParaRPr lang="es-CR" dirty="0"/>
          </a:p>
        </p:txBody>
      </p:sp>
    </p:spTree>
    <p:extLst>
      <p:ext uri="{BB962C8B-B14F-4D97-AF65-F5344CB8AC3E}">
        <p14:creationId xmlns:p14="http://schemas.microsoft.com/office/powerpoint/2010/main" val="914716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3A6411E-89CD-40C6-A48E-4788B6B5FD53}" type="datetimeFigureOut">
              <a:rPr lang="es-MX" smtClean="0"/>
              <a:pPr/>
              <a:t>11/09/2024</a:t>
            </a:fld>
            <a:endParaRPr lang="es-MX" dirty="0"/>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MX" dirty="0"/>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2AB95737-0202-469A-AD09-B24D2C55FD48}" type="slidenum">
              <a:rPr lang="es-MX" smtClean="0"/>
              <a:pPr/>
              <a:t>‹Nº›</a:t>
            </a:fld>
            <a:endParaRPr lang="es-MX"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2AB95737-0202-469A-AD09-B24D2C55FD48}" type="slidenum">
              <a:rPr lang="es-MX" smtClean="0"/>
              <a:pPr/>
              <a:t>‹Nº›</a:t>
            </a:fld>
            <a:endParaRPr lang="es-MX" dirty="0"/>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AB95737-0202-469A-AD09-B24D2C55FD48}" type="slidenum">
              <a:rPr lang="es-MX" smtClean="0"/>
              <a:pPr/>
              <a:t>‹Nº›</a:t>
            </a:fld>
            <a:endParaRPr lang="es-MX" dirty="0"/>
          </a:p>
        </p:txBody>
      </p:sp>
      <p:sp>
        <p:nvSpPr>
          <p:cNvPr id="14" name="13 Marcador de pie de página"/>
          <p:cNvSpPr>
            <a:spLocks noGrp="1"/>
          </p:cNvSpPr>
          <p:nvPr>
            <p:ph type="ftr" sz="quarter" idx="12"/>
          </p:nvPr>
        </p:nvSpPr>
        <p:spPr/>
        <p:txBody>
          <a:bodyPr/>
          <a:lstStyle/>
          <a:p>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8" name="7 Marcador de fecha"/>
          <p:cNvSpPr>
            <a:spLocks noGrp="1"/>
          </p:cNvSpPr>
          <p:nvPr>
            <p:ph type="dt" sz="half" idx="15"/>
          </p:nvPr>
        </p:nvSpPr>
        <p:spPr/>
        <p:txBody>
          <a:bodyPr rtlCol="0"/>
          <a:lstStyle/>
          <a:p>
            <a:fld id="{F3A6411E-89CD-40C6-A48E-4788B6B5FD53}" type="datetimeFigureOut">
              <a:rPr lang="es-MX" smtClean="0"/>
              <a:pPr/>
              <a:t>11/09/2024</a:t>
            </a:fld>
            <a:endParaRPr lang="es-MX" dirty="0"/>
          </a:p>
        </p:txBody>
      </p:sp>
      <p:sp>
        <p:nvSpPr>
          <p:cNvPr id="10" name="9 Marcador de número de diapositiva"/>
          <p:cNvSpPr>
            <a:spLocks noGrp="1"/>
          </p:cNvSpPr>
          <p:nvPr>
            <p:ph type="sldNum" sz="quarter" idx="16"/>
          </p:nvPr>
        </p:nvSpPr>
        <p:spPr/>
        <p:txBody>
          <a:bodyPr rtlCol="0"/>
          <a:lstStyle/>
          <a:p>
            <a:fld id="{2AB95737-0202-469A-AD09-B24D2C55FD48}" type="slidenum">
              <a:rPr lang="es-MX" smtClean="0"/>
              <a:pPr/>
              <a:t>‹Nº›</a:t>
            </a:fld>
            <a:endParaRPr lang="es-MX" dirty="0"/>
          </a:p>
        </p:txBody>
      </p:sp>
      <p:sp>
        <p:nvSpPr>
          <p:cNvPr id="12" name="11 Marcador de pie de página"/>
          <p:cNvSpPr>
            <a:spLocks noGrp="1"/>
          </p:cNvSpPr>
          <p:nvPr>
            <p:ph type="ftr" sz="quarter" idx="17"/>
          </p:nvPr>
        </p:nvSpPr>
        <p:spPr/>
        <p:txBody>
          <a:bodyPr rtlCol="0"/>
          <a:lstStyle/>
          <a:p>
            <a:endParaRPr lang="es-MX"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Marcador de fecha"/>
          <p:cNvSpPr>
            <a:spLocks noGrp="1"/>
          </p:cNvSpPr>
          <p:nvPr>
            <p:ph type="dt" sz="half" idx="15"/>
          </p:nvPr>
        </p:nvSpPr>
        <p:spPr/>
        <p:txBody>
          <a:bodyPr rtlCol="0"/>
          <a:lstStyle/>
          <a:p>
            <a:fld id="{F3A6411E-89CD-40C6-A48E-4788B6B5FD53}" type="datetimeFigureOut">
              <a:rPr lang="es-MX" smtClean="0"/>
              <a:pPr/>
              <a:t>11/09/2024</a:t>
            </a:fld>
            <a:endParaRPr lang="es-MX" dirty="0"/>
          </a:p>
        </p:txBody>
      </p:sp>
      <p:sp>
        <p:nvSpPr>
          <p:cNvPr id="12" name="11 Marcador de número de diapositiva"/>
          <p:cNvSpPr>
            <a:spLocks noGrp="1"/>
          </p:cNvSpPr>
          <p:nvPr>
            <p:ph type="sldNum" sz="quarter" idx="16"/>
          </p:nvPr>
        </p:nvSpPr>
        <p:spPr/>
        <p:txBody>
          <a:bodyPr rtlCol="0"/>
          <a:lstStyle/>
          <a:p>
            <a:fld id="{2AB95737-0202-469A-AD09-B24D2C55FD48}" type="slidenum">
              <a:rPr lang="es-MX" smtClean="0"/>
              <a:pPr/>
              <a:t>‹Nº›</a:t>
            </a:fld>
            <a:endParaRPr lang="es-MX" dirty="0"/>
          </a:p>
        </p:txBody>
      </p:sp>
      <p:sp>
        <p:nvSpPr>
          <p:cNvPr id="14" name="13 Marcador de pie de página"/>
          <p:cNvSpPr>
            <a:spLocks noGrp="1"/>
          </p:cNvSpPr>
          <p:nvPr>
            <p:ph type="ftr" sz="quarter" idx="17"/>
          </p:nvPr>
        </p:nvSpPr>
        <p:spPr/>
        <p:txBody>
          <a:bodyPr rtlCol="0"/>
          <a:lstStyle/>
          <a:p>
            <a:endParaRPr lang="es-MX" dirty="0"/>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2AB95737-0202-469A-AD09-B24D2C55FD48}" type="slidenum">
              <a:rPr lang="es-MX" smtClean="0"/>
              <a:pPr/>
              <a:t>‹Nº›</a:t>
            </a:fld>
            <a:endParaRPr lang="es-MX"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2AB95737-0202-469A-AD09-B24D2C55FD48}" type="slidenum">
              <a:rPr lang="es-MX" smtClean="0"/>
              <a:pPr/>
              <a:t>‹Nº›</a:t>
            </a:fld>
            <a:endParaRPr lang="es-MX"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2AB95737-0202-469A-AD09-B24D2C55FD48}" type="slidenum">
              <a:rPr lang="es-MX" smtClean="0"/>
              <a:pPr/>
              <a:t>‹Nº›</a:t>
            </a:fld>
            <a:endParaRPr lang="es-MX" dirty="0"/>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fecha"/>
          <p:cNvSpPr>
            <a:spLocks noGrp="1"/>
          </p:cNvSpPr>
          <p:nvPr>
            <p:ph type="dt" sz="half" idx="10"/>
          </p:nvPr>
        </p:nvSpPr>
        <p:spPr>
          <a:xfrm>
            <a:off x="6248400" y="6248400"/>
            <a:ext cx="2667000" cy="365125"/>
          </a:xfrm>
        </p:spPr>
        <p:txBody>
          <a:bodyPr rtlCol="0"/>
          <a:lstStyle/>
          <a:p>
            <a:fld id="{F3A6411E-89CD-40C6-A48E-4788B6B5FD53}" type="datetimeFigureOut">
              <a:rPr lang="es-MX" smtClean="0"/>
              <a:pPr/>
              <a:t>11/09/2024</a:t>
            </a:fld>
            <a:endParaRPr lang="es-MX" dirty="0"/>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2AB95737-0202-469A-AD09-B24D2C55FD48}" type="slidenum">
              <a:rPr lang="es-MX" smtClean="0"/>
              <a:pPr/>
              <a:t>‹Nº›</a:t>
            </a:fld>
            <a:endParaRPr lang="es-MX" dirty="0"/>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MX" dirty="0"/>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dirty="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a:xfrm>
            <a:off x="457201" y="6248207"/>
            <a:ext cx="5573483" cy="365125"/>
          </a:xfrm>
        </p:spPr>
        <p:txBody>
          <a:bodyPr/>
          <a:lstStyle/>
          <a:p>
            <a:endParaRPr lang="es-MX" dirty="0"/>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2AB95737-0202-469A-AD09-B24D2C55FD48}"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3A6411E-89CD-40C6-A48E-4788B6B5FD53}" type="datetimeFigureOut">
              <a:rPr lang="es-MX" smtClean="0"/>
              <a:pPr/>
              <a:t>11/09/2024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F3A6411E-89CD-40C6-A48E-4788B6B5FD53}" type="datetimeFigureOut">
              <a:rPr lang="es-MX" smtClean="0"/>
              <a:pPr/>
              <a:t>11/09/2024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3A6411E-89CD-40C6-A48E-4788B6B5FD53}" type="datetimeFigureOut">
              <a:rPr lang="es-MX" smtClean="0"/>
              <a:pPr/>
              <a:t>11/09/2024</a:t>
            </a:fld>
            <a:endParaRPr lang="es-MX"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2AB95737-0202-469A-AD09-B24D2C55FD48}" type="slidenum">
              <a:rPr lang="es-MX" smtClean="0"/>
              <a:pPr/>
              <a:t>‹Nº›</a:t>
            </a:fld>
            <a:endParaRPr lang="es-MX"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A6411E-89CD-40C6-A48E-4788B6B5FD53}" type="datetimeFigureOut">
              <a:rPr lang="es-MX" smtClean="0"/>
              <a:pPr/>
              <a:t>11/09/2024</a:t>
            </a:fld>
            <a:endParaRPr lang="es-MX"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B95737-0202-469A-AD09-B24D2C55FD48}"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68" r:id="rId12"/>
    <p:sldLayoutId id="2147483769" r:id="rId13"/>
    <p:sldLayoutId id="2147483770"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3A6411E-89CD-40C6-A48E-4788B6B5FD53}" type="datetimeFigureOut">
              <a:rPr lang="es-MX" smtClean="0"/>
              <a:pPr/>
              <a:t>11/09/2024</a:t>
            </a:fld>
            <a:endParaRPr lang="es-MX" dirty="0"/>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MX" dirty="0"/>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AB95737-0202-469A-AD09-B24D2C55FD48}"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8192B-19A1-BC40-B7CD-45FA27547154}"/>
              </a:ext>
            </a:extLst>
          </p:cNvPr>
          <p:cNvSpPr>
            <a:spLocks noGrp="1"/>
          </p:cNvSpPr>
          <p:nvPr>
            <p:ph type="title"/>
          </p:nvPr>
        </p:nvSpPr>
        <p:spPr>
          <a:xfrm>
            <a:off x="336431" y="1266169"/>
            <a:ext cx="8663708" cy="1509236"/>
          </a:xfrm>
          <a:prstGeom prst="rect">
            <a:avLst/>
          </a:prstGeom>
        </p:spPr>
        <p:txBody>
          <a:bodyPr>
            <a:normAutofit fontScale="90000"/>
          </a:bodyPr>
          <a:lstStyle/>
          <a:p>
            <a:pPr algn="r"/>
            <a:r>
              <a:rPr lang="es-CR" dirty="0">
                <a:effectLst/>
                <a:latin typeface="Calibri" panose="020F0502020204030204" pitchFamily="34" charset="0"/>
                <a:ea typeface="Calibri" panose="020F0502020204030204" pitchFamily="34" charset="0"/>
                <a:cs typeface="Times New Roman" panose="02020603050405020304" pitchFamily="18" charset="0"/>
              </a:rPr>
              <a:t>           INGENIERIA DE REQUERIMIENTOS</a:t>
            </a:r>
            <a:br>
              <a:rPr lang="es-CR" sz="1350" dirty="0">
                <a:effectLst/>
                <a:latin typeface="Calibri" panose="020F0502020204030204" pitchFamily="34" charset="0"/>
                <a:ea typeface="Calibri" panose="020F0502020204030204" pitchFamily="34" charset="0"/>
                <a:cs typeface="Times New Roman" panose="02020603050405020304" pitchFamily="18" charset="0"/>
              </a:rPr>
            </a:br>
            <a:br>
              <a:rPr lang="es-ES" dirty="0"/>
            </a:br>
            <a:endParaRPr lang="es-CR" dirty="0"/>
          </a:p>
        </p:txBody>
      </p:sp>
      <p:sp>
        <p:nvSpPr>
          <p:cNvPr id="3" name="Título 1">
            <a:extLst>
              <a:ext uri="{FF2B5EF4-FFF2-40B4-BE49-F238E27FC236}">
                <a16:creationId xmlns:a16="http://schemas.microsoft.com/office/drawing/2014/main" id="{993A8C35-EB1F-3D08-2864-D3D1E1F1B715}"/>
              </a:ext>
            </a:extLst>
          </p:cNvPr>
          <p:cNvSpPr txBox="1">
            <a:spLocks/>
          </p:cNvSpPr>
          <p:nvPr/>
        </p:nvSpPr>
        <p:spPr>
          <a:xfrm>
            <a:off x="3166805" y="5295910"/>
            <a:ext cx="5833334" cy="591843"/>
          </a:xfrm>
          <a:prstGeom prst="rect">
            <a:avLst/>
          </a:prstGeom>
        </p:spPr>
        <p:txBody>
          <a:bodyPr/>
          <a:lstStyle>
            <a:lvl1pPr algn="l" defTabSz="914400" rtl="0" eaLnBrk="1" latinLnBrk="0" hangingPunct="1">
              <a:lnSpc>
                <a:spcPct val="90000"/>
              </a:lnSpc>
              <a:spcBef>
                <a:spcPct val="0"/>
              </a:spcBef>
              <a:buNone/>
              <a:defRPr lang="es-CR" sz="4800" b="1" kern="1200" dirty="0">
                <a:solidFill>
                  <a:srgbClr val="97D700"/>
                </a:solidFill>
                <a:latin typeface="Arial" panose="020B0604020202020204" pitchFamily="34" charset="0"/>
                <a:ea typeface="+mj-ea"/>
                <a:cs typeface="Arial" panose="020B0604020202020204" pitchFamily="34" charset="0"/>
              </a:defRPr>
            </a:lvl1pPr>
          </a:lstStyle>
          <a:p>
            <a:pPr algn="r"/>
            <a:r>
              <a:rPr lang="es-ES" sz="2700" dirty="0" err="1"/>
              <a:t>Ing.Hillary</a:t>
            </a:r>
            <a:r>
              <a:rPr lang="es-ES" sz="2700" dirty="0"/>
              <a:t> Sánchez Noguera</a:t>
            </a:r>
            <a:br>
              <a:rPr lang="es-ES" sz="3600" dirty="0"/>
            </a:br>
            <a:endParaRPr lang="es-ES" sz="3600" dirty="0"/>
          </a:p>
        </p:txBody>
      </p:sp>
    </p:spTree>
    <p:extLst>
      <p:ext uri="{BB962C8B-B14F-4D97-AF65-F5344CB8AC3E}">
        <p14:creationId xmlns:p14="http://schemas.microsoft.com/office/powerpoint/2010/main" val="62088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2" y="-24"/>
            <a:ext cx="8229600" cy="1143000"/>
          </a:xfrm>
        </p:spPr>
        <p:txBody>
          <a:bodyPr>
            <a:normAutofit/>
          </a:bodyPr>
          <a:lstStyle/>
          <a:p>
            <a:r>
              <a:rPr lang="es-MX" sz="3200" dirty="0"/>
              <a:t>Requerimiento</a:t>
            </a:r>
          </a:p>
        </p:txBody>
      </p:sp>
      <p:graphicFrame>
        <p:nvGraphicFramePr>
          <p:cNvPr id="4" name="3 Diagrama"/>
          <p:cNvGraphicFramePr/>
          <p:nvPr>
            <p:extLst>
              <p:ext uri="{D42A27DB-BD31-4B8C-83A1-F6EECF244321}">
                <p14:modId xmlns:p14="http://schemas.microsoft.com/office/powerpoint/2010/main" val="2321824219"/>
              </p:ext>
            </p:extLst>
          </p:nvPr>
        </p:nvGraphicFramePr>
        <p:xfrm>
          <a:off x="285720" y="1857364"/>
          <a:ext cx="857256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7158" y="1571612"/>
            <a:ext cx="8358246" cy="4214842"/>
          </a:xfrm>
        </p:spPr>
        <p:txBody>
          <a:bodyPr>
            <a:normAutofit/>
          </a:bodyPr>
          <a:lstStyle/>
          <a:p>
            <a:pPr algn="just"/>
            <a:r>
              <a:rPr lang="es-MX" sz="2000" dirty="0"/>
              <a:t>Definición: Disciplina para desarrollar una especificación completa, consistente y no ambigua, la cual servirá como base para acuerdos comunes entre todas las partes involucradas y en donde se describen las funciones que realizará el sistema.</a:t>
            </a:r>
          </a:p>
          <a:p>
            <a:pPr algn="just">
              <a:buNone/>
            </a:pPr>
            <a:endParaRPr lang="es-MX" sz="2000" dirty="0"/>
          </a:p>
          <a:p>
            <a:pPr algn="just"/>
            <a:r>
              <a:rPr lang="es-MX" sz="2000" dirty="0"/>
              <a:t>Beneficios:</a:t>
            </a:r>
          </a:p>
          <a:p>
            <a:pPr lvl="1" algn="just"/>
            <a:r>
              <a:rPr lang="es-MX" sz="1600" dirty="0"/>
              <a:t>Permite gestionar las necesidades del proyecto en forma estructurada.</a:t>
            </a:r>
          </a:p>
          <a:p>
            <a:pPr lvl="1" algn="just"/>
            <a:r>
              <a:rPr lang="es-MX" sz="1600" dirty="0"/>
              <a:t>Mejora la capacidad de predecir cronogramas de proyectos así como sus resultados.</a:t>
            </a:r>
          </a:p>
          <a:p>
            <a:pPr lvl="1" algn="just"/>
            <a:r>
              <a:rPr lang="es-MX" sz="1600" dirty="0"/>
              <a:t>Disminuye los costos y retrasos del proyecto.</a:t>
            </a:r>
          </a:p>
          <a:p>
            <a:pPr lvl="1" algn="just"/>
            <a:r>
              <a:rPr lang="es-MX" sz="1600" dirty="0"/>
              <a:t>Mejora la calidad del software</a:t>
            </a:r>
          </a:p>
          <a:p>
            <a:pPr lvl="1" algn="just"/>
            <a:r>
              <a:rPr lang="es-MX" sz="1600" dirty="0"/>
              <a:t>Mejora la comunicación entre equipos</a:t>
            </a:r>
          </a:p>
          <a:p>
            <a:pPr lvl="1" algn="just"/>
            <a:r>
              <a:rPr lang="es-MX" sz="1600" dirty="0"/>
              <a:t>Evita rechazos de usuarios finales.</a:t>
            </a:r>
          </a:p>
          <a:p>
            <a:pPr lvl="1" algn="just"/>
            <a:endParaRPr lang="es-MX" sz="1600" dirty="0"/>
          </a:p>
          <a:p>
            <a:pPr algn="just"/>
            <a:endParaRPr lang="es-MX" sz="2000" dirty="0"/>
          </a:p>
        </p:txBody>
      </p:sp>
      <p:sp>
        <p:nvSpPr>
          <p:cNvPr id="3" name="2 Título"/>
          <p:cNvSpPr>
            <a:spLocks noGrp="1"/>
          </p:cNvSpPr>
          <p:nvPr>
            <p:ph type="title"/>
          </p:nvPr>
        </p:nvSpPr>
        <p:spPr>
          <a:xfrm>
            <a:off x="-32" y="-24"/>
            <a:ext cx="8229600" cy="1143000"/>
          </a:xfrm>
        </p:spPr>
        <p:txBody>
          <a:bodyPr>
            <a:normAutofit/>
          </a:bodyPr>
          <a:lstStyle/>
          <a:p>
            <a:r>
              <a:rPr lang="es-MX" sz="3200" dirty="0"/>
              <a:t>Ingeniería de Requerimientos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82235" y="1988840"/>
            <a:ext cx="8229600" cy="3168352"/>
          </a:xfrm>
        </p:spPr>
        <p:txBody>
          <a:bodyPr>
            <a:normAutofit/>
          </a:bodyPr>
          <a:lstStyle/>
          <a:p>
            <a:pPr marL="109728" indent="0">
              <a:buNone/>
            </a:pPr>
            <a:r>
              <a:rPr lang="es-MX" sz="1800" dirty="0">
                <a:latin typeface="Arial" panose="020B0604020202020204" pitchFamily="34" charset="0"/>
                <a:cs typeface="Arial" panose="020B0604020202020204" pitchFamily="34" charset="0"/>
              </a:rPr>
              <a:t>Definir 10 requerimientos necesarios para el desarrollo del problema planteado.</a:t>
            </a:r>
          </a:p>
          <a:p>
            <a:endParaRPr lang="es-MX" sz="1800" dirty="0">
              <a:latin typeface="Arial" panose="020B0604020202020204" pitchFamily="34" charset="0"/>
              <a:cs typeface="Arial" panose="020B0604020202020204" pitchFamily="34" charset="0"/>
            </a:endParaRPr>
          </a:p>
          <a:p>
            <a:r>
              <a:rPr lang="es-CR" sz="1800" dirty="0">
                <a:latin typeface="Arial" panose="020B0604020202020204" pitchFamily="34" charset="0"/>
                <a:cs typeface="Arial" panose="020B0604020202020204" pitchFamily="34" charset="0"/>
              </a:rPr>
              <a:t>La biblioteca de un colegio necesita modernizar su sistema de préstamos y gestión de inventario, ya que actualmente llevan todo en registros manuales. El director de la biblioteca ha solicitado un sistema digital que permita gestionar de manera eficiente los préstamos de libros, el control de inventario y las solicitudes de nuevos ejemplares.</a:t>
            </a:r>
            <a:endParaRPr lang="es-MX" sz="1800" dirty="0">
              <a:latin typeface="Arial" panose="020B0604020202020204" pitchFamily="34" charset="0"/>
              <a:cs typeface="Arial" panose="020B0604020202020204" pitchFamily="34" charset="0"/>
            </a:endParaRPr>
          </a:p>
        </p:txBody>
      </p:sp>
      <p:sp>
        <p:nvSpPr>
          <p:cNvPr id="3" name="2 Título"/>
          <p:cNvSpPr>
            <a:spLocks noGrp="1"/>
          </p:cNvSpPr>
          <p:nvPr>
            <p:ph type="title"/>
          </p:nvPr>
        </p:nvSpPr>
        <p:spPr/>
        <p:txBody>
          <a:bodyPr/>
          <a:lstStyle/>
          <a:p>
            <a:r>
              <a:rPr lang="es-MX" dirty="0"/>
              <a:t>Ejercicio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42844" y="1000108"/>
            <a:ext cx="8229600" cy="947540"/>
          </a:xfrm>
        </p:spPr>
        <p:txBody>
          <a:bodyPr>
            <a:normAutofit/>
          </a:bodyPr>
          <a:lstStyle/>
          <a:p>
            <a:r>
              <a:rPr lang="es-MX" sz="2000" dirty="0"/>
              <a:t>Los roles pueden clasificarse de la siguiente manera:</a:t>
            </a:r>
          </a:p>
        </p:txBody>
      </p:sp>
      <p:sp>
        <p:nvSpPr>
          <p:cNvPr id="3" name="2 Título"/>
          <p:cNvSpPr>
            <a:spLocks noGrp="1"/>
          </p:cNvSpPr>
          <p:nvPr>
            <p:ph type="title"/>
          </p:nvPr>
        </p:nvSpPr>
        <p:spPr>
          <a:xfrm>
            <a:off x="-32" y="-24"/>
            <a:ext cx="8229600" cy="1143000"/>
          </a:xfrm>
        </p:spPr>
        <p:txBody>
          <a:bodyPr>
            <a:normAutofit/>
          </a:bodyPr>
          <a:lstStyle/>
          <a:p>
            <a:r>
              <a:rPr lang="es-MX" sz="3200" dirty="0"/>
              <a:t>Personal involucrado</a:t>
            </a:r>
          </a:p>
        </p:txBody>
      </p:sp>
      <p:graphicFrame>
        <p:nvGraphicFramePr>
          <p:cNvPr id="4" name="3 Diagrama"/>
          <p:cNvGraphicFramePr/>
          <p:nvPr/>
        </p:nvGraphicFramePr>
        <p:xfrm>
          <a:off x="-785850" y="1357298"/>
          <a:ext cx="10501386" cy="550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1142984"/>
            <a:ext cx="9144000" cy="4857784"/>
          </a:xfrm>
        </p:spPr>
        <p:txBody>
          <a:bodyPr>
            <a:normAutofit/>
          </a:bodyPr>
          <a:lstStyle/>
          <a:p>
            <a:pPr algn="just"/>
            <a:r>
              <a:rPr lang="es-MX" sz="2000" dirty="0"/>
              <a:t>Usuario Final. Es la persona que usará el sistema desarrollado. Será quien utilice, disponga y se encuentre familiarizado con los procesos que debe realizar el software; así también, es el que utiliza las interfaces y los manuales de usuario.</a:t>
            </a:r>
          </a:p>
          <a:p>
            <a:pPr algn="just">
              <a:buNone/>
            </a:pPr>
            <a:endParaRPr lang="es-MX" sz="2000" dirty="0"/>
          </a:p>
          <a:p>
            <a:pPr algn="just"/>
            <a:r>
              <a:rPr lang="es-MX" sz="2000" dirty="0"/>
              <a:t>Usuario Líder. Es el individuo que comprende el ambiente del sistema o el dominio del problema en donde será empleado el software desarrollado.</a:t>
            </a:r>
          </a:p>
          <a:p>
            <a:pPr algn="just">
              <a:buNone/>
            </a:pPr>
            <a:endParaRPr lang="es-MX" sz="2000" dirty="0"/>
          </a:p>
          <a:p>
            <a:pPr algn="just"/>
            <a:r>
              <a:rPr lang="es-MX" sz="2000" dirty="0"/>
              <a:t>Personal de Mantenimiento. Para proyectos que requieran un mantenimiento eventual, éstas personas son las responsables de la administración de cambios, de la implementación y resolución de anomalías. Su trabajo consiste en revisar y mejorar los procesos del producto finalizado.</a:t>
            </a:r>
          </a:p>
        </p:txBody>
      </p:sp>
      <p:sp>
        <p:nvSpPr>
          <p:cNvPr id="3" name="2 Título"/>
          <p:cNvSpPr>
            <a:spLocks noGrp="1"/>
          </p:cNvSpPr>
          <p:nvPr>
            <p:ph type="title"/>
          </p:nvPr>
        </p:nvSpPr>
        <p:spPr>
          <a:xfrm>
            <a:off x="-32" y="-24"/>
            <a:ext cx="8229600" cy="1143000"/>
          </a:xfrm>
        </p:spPr>
        <p:txBody>
          <a:bodyPr>
            <a:normAutofit/>
          </a:bodyPr>
          <a:lstStyle/>
          <a:p>
            <a:r>
              <a:rPr lang="es-MX" sz="3200" dirty="0"/>
              <a:t>Personal Involucrado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1142984"/>
            <a:ext cx="9144000" cy="2571768"/>
          </a:xfrm>
        </p:spPr>
        <p:txBody>
          <a:bodyPr>
            <a:normAutofit/>
          </a:bodyPr>
          <a:lstStyle/>
          <a:p>
            <a:pPr algn="just"/>
            <a:r>
              <a:rPr lang="es-MX" sz="2000" dirty="0"/>
              <a:t>Analistas y programadores. Son los responsables del desarrollo del producto, en sí ellos interactúan directamente con el cliente.</a:t>
            </a:r>
          </a:p>
          <a:p>
            <a:pPr algn="just">
              <a:buNone/>
            </a:pPr>
            <a:endParaRPr lang="es-MX" sz="2000" dirty="0"/>
          </a:p>
          <a:p>
            <a:pPr algn="just"/>
            <a:r>
              <a:rPr lang="es-MX" sz="2000" dirty="0"/>
              <a:t>Personal de pruebas. Se encarga de elaborar y ejecutar el plan de pruebas para asegurar que las condiciones presentadas por el sistema son las adecuadas. Son quienes validan si los requerimientos satisfacen las necesidades del cliente.</a:t>
            </a:r>
          </a:p>
        </p:txBody>
      </p:sp>
      <p:sp>
        <p:nvSpPr>
          <p:cNvPr id="3" name="2 Título"/>
          <p:cNvSpPr>
            <a:spLocks noGrp="1"/>
          </p:cNvSpPr>
          <p:nvPr>
            <p:ph type="title"/>
          </p:nvPr>
        </p:nvSpPr>
        <p:spPr>
          <a:xfrm>
            <a:off x="-32" y="-24"/>
            <a:ext cx="8229600" cy="1143000"/>
          </a:xfrm>
        </p:spPr>
        <p:txBody>
          <a:bodyPr>
            <a:normAutofit/>
          </a:bodyPr>
          <a:lstStyle/>
          <a:p>
            <a:r>
              <a:rPr lang="es-MX" sz="3200" dirty="0"/>
              <a:t>Personal Involucrado</a:t>
            </a:r>
          </a:p>
        </p:txBody>
      </p:sp>
      <p:pic>
        <p:nvPicPr>
          <p:cNvPr id="1030" name="Picture 6" descr="C:\Users\CaraCoL\AppData\Local\Microsoft\Windows\Temporary Internet Files\Content.IE5\GU5S2WBJ\MPj04393560000[1].jpg"/>
          <p:cNvPicPr>
            <a:picLocks noChangeAspect="1" noChangeArrowheads="1"/>
          </p:cNvPicPr>
          <p:nvPr/>
        </p:nvPicPr>
        <p:blipFill>
          <a:blip r:embed="rId2" cstate="print"/>
          <a:srcRect/>
          <a:stretch>
            <a:fillRect/>
          </a:stretch>
        </p:blipFill>
        <p:spPr bwMode="auto">
          <a:xfrm>
            <a:off x="5072066" y="3857604"/>
            <a:ext cx="3000396" cy="300039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14282" y="1071546"/>
            <a:ext cx="8786874" cy="4525963"/>
          </a:xfrm>
        </p:spPr>
        <p:txBody>
          <a:bodyPr>
            <a:normAutofit/>
          </a:bodyPr>
          <a:lstStyle/>
          <a:p>
            <a:pPr algn="just"/>
            <a:r>
              <a:rPr lang="es-MX" sz="2400" dirty="0"/>
              <a:t>Mostrar una tabla con la cantidad de personal requerido para el desarrollo y solución del problema pasado.</a:t>
            </a:r>
          </a:p>
          <a:p>
            <a:endParaRPr lang="es-MX" sz="2400" dirty="0"/>
          </a:p>
        </p:txBody>
      </p:sp>
      <p:sp>
        <p:nvSpPr>
          <p:cNvPr id="3" name="2 Título"/>
          <p:cNvSpPr>
            <a:spLocks noGrp="1"/>
          </p:cNvSpPr>
          <p:nvPr>
            <p:ph type="title"/>
          </p:nvPr>
        </p:nvSpPr>
        <p:spPr>
          <a:xfrm>
            <a:off x="0" y="0"/>
            <a:ext cx="2571736" cy="1143000"/>
          </a:xfrm>
        </p:spPr>
        <p:txBody>
          <a:bodyPr/>
          <a:lstStyle/>
          <a:p>
            <a:r>
              <a:rPr lang="es-MX" dirty="0"/>
              <a:t>Ejercicio</a:t>
            </a:r>
          </a:p>
        </p:txBody>
      </p:sp>
      <p:graphicFrame>
        <p:nvGraphicFramePr>
          <p:cNvPr id="4" name="3 Tabla"/>
          <p:cNvGraphicFramePr>
            <a:graphicFrameLocks noGrp="1"/>
          </p:cNvGraphicFramePr>
          <p:nvPr/>
        </p:nvGraphicFramePr>
        <p:xfrm>
          <a:off x="1285852" y="2786058"/>
          <a:ext cx="6500859" cy="2225040"/>
        </p:xfrm>
        <a:graphic>
          <a:graphicData uri="http://schemas.openxmlformats.org/drawingml/2006/table">
            <a:tbl>
              <a:tblPr firstRow="1" bandRow="1">
                <a:tableStyleId>{D113A9D2-9D6B-4929-AA2D-F23B5EE8CBE7}</a:tableStyleId>
              </a:tblPr>
              <a:tblGrid>
                <a:gridCol w="2166953">
                  <a:extLst>
                    <a:ext uri="{9D8B030D-6E8A-4147-A177-3AD203B41FA5}">
                      <a16:colId xmlns:a16="http://schemas.microsoft.com/office/drawing/2014/main" val="20000"/>
                    </a:ext>
                  </a:extLst>
                </a:gridCol>
                <a:gridCol w="2166953">
                  <a:extLst>
                    <a:ext uri="{9D8B030D-6E8A-4147-A177-3AD203B41FA5}">
                      <a16:colId xmlns:a16="http://schemas.microsoft.com/office/drawing/2014/main" val="20001"/>
                    </a:ext>
                  </a:extLst>
                </a:gridCol>
                <a:gridCol w="2166953">
                  <a:extLst>
                    <a:ext uri="{9D8B030D-6E8A-4147-A177-3AD203B41FA5}">
                      <a16:colId xmlns:a16="http://schemas.microsoft.com/office/drawing/2014/main" val="20002"/>
                    </a:ext>
                  </a:extLst>
                </a:gridCol>
              </a:tblGrid>
              <a:tr h="370840">
                <a:tc>
                  <a:txBody>
                    <a:bodyPr/>
                    <a:lstStyle/>
                    <a:p>
                      <a:r>
                        <a:rPr lang="es-MX" dirty="0"/>
                        <a:t>Tipo</a:t>
                      </a:r>
                      <a:r>
                        <a:rPr lang="es-MX" baseline="0" dirty="0"/>
                        <a:t> de personal</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Cantidad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Justificación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24"/>
            <a:ext cx="9144000" cy="1143000"/>
          </a:xfrm>
        </p:spPr>
        <p:txBody>
          <a:bodyPr>
            <a:noAutofit/>
          </a:bodyPr>
          <a:lstStyle/>
          <a:p>
            <a:r>
              <a:rPr lang="es-MX" sz="3200" dirty="0"/>
              <a:t>Actividades de la Ingeniería de Requerimientos</a:t>
            </a:r>
          </a:p>
        </p:txBody>
      </p:sp>
      <p:graphicFrame>
        <p:nvGraphicFramePr>
          <p:cNvPr id="4" name="3 Diagrama"/>
          <p:cNvGraphicFramePr/>
          <p:nvPr/>
        </p:nvGraphicFramePr>
        <p:xfrm>
          <a:off x="428596" y="1397000"/>
          <a:ext cx="792961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85720" y="1071547"/>
            <a:ext cx="8572560" cy="5072097"/>
          </a:xfrm>
        </p:spPr>
        <p:txBody>
          <a:bodyPr>
            <a:normAutofit/>
          </a:bodyPr>
          <a:lstStyle/>
          <a:p>
            <a:pPr algn="just"/>
            <a:r>
              <a:rPr lang="es-MX" sz="2400" dirty="0"/>
              <a:t>El objetivo de esta actividad es entender las verdaderas necesidades del negocio para el cual se hará el proyecto.</a:t>
            </a:r>
          </a:p>
          <a:p>
            <a:pPr algn="just">
              <a:buNone/>
            </a:pPr>
            <a:endParaRPr lang="es-MX" sz="2400" dirty="0"/>
          </a:p>
          <a:p>
            <a:pPr algn="just"/>
            <a:r>
              <a:rPr lang="es-MX" sz="2400" dirty="0"/>
              <a:t>Durante el análisis del problema, se realiza una serie de pasos para garantizar un acuerdo entre los involucrados, basados en los problemas reales del negocio, los pasos serían los siguientes:</a:t>
            </a:r>
          </a:p>
          <a:p>
            <a:pPr lvl="1" algn="just"/>
            <a:r>
              <a:rPr lang="es-MX" sz="2000" dirty="0"/>
              <a:t>Comprender el problema que se está resolviendo</a:t>
            </a:r>
          </a:p>
          <a:p>
            <a:pPr lvl="1" algn="just"/>
            <a:r>
              <a:rPr lang="es-MX" sz="2000" dirty="0"/>
              <a:t>Construir un vocabulario común</a:t>
            </a:r>
          </a:p>
          <a:p>
            <a:pPr lvl="1" algn="just"/>
            <a:r>
              <a:rPr lang="es-MX" sz="2000" dirty="0"/>
              <a:t>Identificar a los afectados del sistema</a:t>
            </a:r>
          </a:p>
          <a:p>
            <a:pPr lvl="1" algn="just"/>
            <a:r>
              <a:rPr lang="es-MX" sz="2000" dirty="0"/>
              <a:t>Definir los límites y restricciones del sistema</a:t>
            </a:r>
          </a:p>
          <a:p>
            <a:pPr lvl="1" algn="just"/>
            <a:endParaRPr lang="es-MX" sz="1600" dirty="0"/>
          </a:p>
        </p:txBody>
      </p:sp>
      <p:sp>
        <p:nvSpPr>
          <p:cNvPr id="3" name="2 Título"/>
          <p:cNvSpPr>
            <a:spLocks noGrp="1"/>
          </p:cNvSpPr>
          <p:nvPr>
            <p:ph type="title"/>
          </p:nvPr>
        </p:nvSpPr>
        <p:spPr>
          <a:xfrm>
            <a:off x="-32" y="-24"/>
            <a:ext cx="8229600" cy="1143000"/>
          </a:xfrm>
        </p:spPr>
        <p:txBody>
          <a:bodyPr>
            <a:normAutofit/>
          </a:bodyPr>
          <a:lstStyle/>
          <a:p>
            <a:r>
              <a:rPr lang="es-MX" sz="3200" dirty="0"/>
              <a:t>Análisis del problema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1406" y="928670"/>
            <a:ext cx="8677058" cy="5857892"/>
          </a:xfrm>
        </p:spPr>
        <p:txBody>
          <a:bodyPr>
            <a:normAutofit/>
          </a:bodyPr>
          <a:lstStyle/>
          <a:p>
            <a:pPr algn="just">
              <a:buNone/>
            </a:pPr>
            <a:r>
              <a:rPr lang="es-MX" sz="2400" dirty="0"/>
              <a:t>Las principales actividades son:</a:t>
            </a:r>
          </a:p>
          <a:p>
            <a:pPr algn="just">
              <a:buNone/>
            </a:pPr>
            <a:endParaRPr lang="es-MX" sz="2400" dirty="0"/>
          </a:p>
          <a:p>
            <a:pPr algn="just"/>
            <a:r>
              <a:rPr lang="es-MX" sz="2400" dirty="0"/>
              <a:t>Descubrir problemas potenciales.</a:t>
            </a:r>
          </a:p>
          <a:p>
            <a:pPr lvl="1" algn="just"/>
            <a:r>
              <a:rPr lang="es-MX" sz="2000" dirty="0"/>
              <a:t>Mandatorio (prioritario)</a:t>
            </a:r>
          </a:p>
          <a:p>
            <a:pPr lvl="1" algn="just"/>
            <a:r>
              <a:rPr lang="es-MX" sz="2000" dirty="0"/>
              <a:t>Deseable (se necesitan, pero no son indispensables)</a:t>
            </a:r>
          </a:p>
          <a:p>
            <a:pPr lvl="1" algn="just"/>
            <a:r>
              <a:rPr lang="es-MX" sz="2000" dirty="0"/>
              <a:t>Innecesario</a:t>
            </a:r>
          </a:p>
          <a:p>
            <a:pPr lvl="1" algn="just"/>
            <a:endParaRPr lang="es-MX" sz="2000" dirty="0"/>
          </a:p>
          <a:p>
            <a:pPr lvl="1" algn="just"/>
            <a:endParaRPr lang="es-MX" sz="2000" dirty="0"/>
          </a:p>
          <a:p>
            <a:pPr lvl="1" algn="just"/>
            <a:r>
              <a:rPr lang="es-MX" sz="2000" dirty="0"/>
              <a:t>Un requerimiento es mandatorio si afecta una operación crítica del negocio. Si existe algún proceso que se quiera incluir para mejorar los procesos actuales, estamos ante un requerimiento deseable; y si se trata de un requerimiento informativo o que puede esperar para fases posteriores, el requerimiento es catalogado como innecesario.</a:t>
            </a:r>
          </a:p>
          <a:p>
            <a:pPr lvl="1" algn="just">
              <a:buNone/>
            </a:pPr>
            <a:endParaRPr lang="es-MX" sz="2000" dirty="0"/>
          </a:p>
        </p:txBody>
      </p:sp>
      <p:sp>
        <p:nvSpPr>
          <p:cNvPr id="3" name="2 Título"/>
          <p:cNvSpPr>
            <a:spLocks noGrp="1"/>
          </p:cNvSpPr>
          <p:nvPr>
            <p:ph type="title"/>
          </p:nvPr>
        </p:nvSpPr>
        <p:spPr>
          <a:xfrm>
            <a:off x="-32" y="-24"/>
            <a:ext cx="9144032" cy="1143000"/>
          </a:xfrm>
        </p:spPr>
        <p:txBody>
          <a:bodyPr>
            <a:noAutofit/>
          </a:bodyPr>
          <a:lstStyle/>
          <a:p>
            <a:r>
              <a:rPr lang="es-MX" sz="3200" dirty="0"/>
              <a:t>Evaluación y Negociación de Requerimientos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573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1406" y="928670"/>
            <a:ext cx="8749066" cy="5857892"/>
          </a:xfrm>
        </p:spPr>
        <p:txBody>
          <a:bodyPr>
            <a:normAutofit/>
          </a:bodyPr>
          <a:lstStyle/>
          <a:p>
            <a:pPr algn="just">
              <a:buNone/>
            </a:pPr>
            <a:r>
              <a:rPr lang="es-MX" sz="2400" dirty="0"/>
              <a:t>Las principales actividades son:</a:t>
            </a:r>
          </a:p>
          <a:p>
            <a:pPr algn="just">
              <a:buNone/>
            </a:pPr>
            <a:endParaRPr lang="es-MX" sz="2000" dirty="0"/>
          </a:p>
          <a:p>
            <a:pPr algn="just"/>
            <a:r>
              <a:rPr lang="es-MX" sz="2400" dirty="0"/>
              <a:t>Evaluar factibilidades y riesgos</a:t>
            </a:r>
          </a:p>
          <a:p>
            <a:pPr lvl="1" algn="just"/>
            <a:r>
              <a:rPr lang="es-MX" sz="2000" dirty="0"/>
              <a:t>Factibilidades técnicas</a:t>
            </a:r>
          </a:p>
          <a:p>
            <a:pPr lvl="1" algn="just"/>
            <a:r>
              <a:rPr lang="es-MX" sz="2000" dirty="0"/>
              <a:t>Factibilidades operacionales</a:t>
            </a:r>
          </a:p>
          <a:p>
            <a:pPr lvl="1" algn="just"/>
            <a:r>
              <a:rPr lang="es-MX" sz="2000" dirty="0"/>
              <a:t>Factibilidades económicas</a:t>
            </a:r>
          </a:p>
          <a:p>
            <a:pPr lvl="1" algn="just">
              <a:buNone/>
            </a:pPr>
            <a:endParaRPr lang="es-MX" sz="2000" dirty="0"/>
          </a:p>
          <a:p>
            <a:pPr lvl="1" algn="just">
              <a:buNone/>
            </a:pPr>
            <a:endParaRPr lang="es-MX" sz="2000" dirty="0"/>
          </a:p>
          <a:p>
            <a:pPr lvl="1" algn="just">
              <a:buNone/>
            </a:pPr>
            <a:r>
              <a:rPr lang="es-MX" sz="2000" dirty="0"/>
              <a:t>	Factibilidades técnicas (¿pueden implementarse los requerimientos con la tecnología actual?); factibilidades operacionales (¿puede ser el sistema utilizado sin alterar el organigrama actual?); factibilidades económicas (¿ha sido aprobado por los clientes el presupuesto?).</a:t>
            </a:r>
          </a:p>
          <a:p>
            <a:pPr lvl="1" algn="just">
              <a:buNone/>
            </a:pPr>
            <a:endParaRPr lang="es-MX" sz="2000" dirty="0"/>
          </a:p>
          <a:p>
            <a:pPr algn="just"/>
            <a:r>
              <a:rPr lang="es-MX" sz="2400" dirty="0"/>
              <a:t>Incremento en la comunicación entre el equipo de desarrollo y el cliente</a:t>
            </a:r>
          </a:p>
        </p:txBody>
      </p:sp>
      <p:sp>
        <p:nvSpPr>
          <p:cNvPr id="3" name="2 Título"/>
          <p:cNvSpPr>
            <a:spLocks noGrp="1"/>
          </p:cNvSpPr>
          <p:nvPr>
            <p:ph type="title"/>
          </p:nvPr>
        </p:nvSpPr>
        <p:spPr>
          <a:xfrm>
            <a:off x="-32" y="-24"/>
            <a:ext cx="9144032" cy="1143000"/>
          </a:xfrm>
        </p:spPr>
        <p:txBody>
          <a:bodyPr>
            <a:noAutofit/>
          </a:bodyPr>
          <a:lstStyle/>
          <a:p>
            <a:r>
              <a:rPr lang="es-MX" sz="3200" dirty="0"/>
              <a:t>Evaluación y Negociación de Requerimientos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1406" y="1142984"/>
            <a:ext cx="9001156" cy="5214974"/>
          </a:xfrm>
        </p:spPr>
        <p:txBody>
          <a:bodyPr>
            <a:normAutofit/>
          </a:bodyPr>
          <a:lstStyle/>
          <a:p>
            <a:pPr algn="just"/>
            <a:r>
              <a:rPr lang="es-MX" sz="2000" dirty="0"/>
              <a:t>Documentar todos los requerimientos a un nivel de detalle apropiado</a:t>
            </a:r>
          </a:p>
          <a:p>
            <a:pPr algn="just">
              <a:buNone/>
            </a:pPr>
            <a:endParaRPr lang="es-MX" sz="2000" dirty="0"/>
          </a:p>
          <a:p>
            <a:pPr algn="just"/>
            <a:r>
              <a:rPr lang="es-MX" sz="2000" dirty="0"/>
              <a:t>Mostrar todos los requerimientos a los involucrados del sistema</a:t>
            </a:r>
          </a:p>
          <a:p>
            <a:pPr algn="just">
              <a:buNone/>
            </a:pPr>
            <a:endParaRPr lang="es-MX" sz="2000" dirty="0"/>
          </a:p>
          <a:p>
            <a:pPr algn="just"/>
            <a:r>
              <a:rPr lang="es-MX" sz="2000" dirty="0"/>
              <a:t>Analizar el impacto que tengan los cambios o requerimientos antes de aceptarlos</a:t>
            </a:r>
          </a:p>
          <a:p>
            <a:pPr algn="just">
              <a:buNone/>
            </a:pPr>
            <a:endParaRPr lang="es-MX" sz="2000" dirty="0"/>
          </a:p>
          <a:p>
            <a:pPr algn="just"/>
            <a:r>
              <a:rPr lang="es-MX" sz="2000" dirty="0"/>
              <a:t>Establecer las relaciones entre requerimientos que indiquen dependencias</a:t>
            </a:r>
          </a:p>
          <a:p>
            <a:pPr algn="just">
              <a:buNone/>
            </a:pPr>
            <a:endParaRPr lang="es-MX" sz="2000" dirty="0"/>
          </a:p>
          <a:p>
            <a:pPr algn="just"/>
            <a:r>
              <a:rPr lang="es-MX" sz="2000" dirty="0"/>
              <a:t>Negociar con flexibilidad para que exista un beneficio mutuo</a:t>
            </a:r>
          </a:p>
          <a:p>
            <a:pPr algn="just">
              <a:buNone/>
            </a:pPr>
            <a:endParaRPr lang="es-MX" sz="2000" dirty="0"/>
          </a:p>
          <a:p>
            <a:pPr algn="just"/>
            <a:r>
              <a:rPr lang="es-MX" sz="2000" dirty="0"/>
              <a:t>Enfocarse en intereses no en posiciones</a:t>
            </a:r>
          </a:p>
        </p:txBody>
      </p:sp>
      <p:sp>
        <p:nvSpPr>
          <p:cNvPr id="3" name="2 Título"/>
          <p:cNvSpPr>
            <a:spLocks noGrp="1"/>
          </p:cNvSpPr>
          <p:nvPr>
            <p:ph type="title"/>
          </p:nvPr>
        </p:nvSpPr>
        <p:spPr>
          <a:xfrm>
            <a:off x="-32" y="-24"/>
            <a:ext cx="9144032" cy="1143000"/>
          </a:xfrm>
        </p:spPr>
        <p:txBody>
          <a:bodyPr>
            <a:noAutofit/>
          </a:bodyPr>
          <a:lstStyle/>
          <a:p>
            <a:r>
              <a:rPr lang="es-MX" sz="3200" dirty="0"/>
              <a:t>Evaluación y Negociación de Requerimientos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357298"/>
            <a:ext cx="8229600" cy="3857652"/>
          </a:xfrm>
        </p:spPr>
        <p:txBody>
          <a:bodyPr>
            <a:normAutofit/>
          </a:bodyPr>
          <a:lstStyle/>
          <a:p>
            <a:pPr algn="just"/>
            <a:r>
              <a:rPr lang="es-MX" sz="2000" dirty="0"/>
              <a:t>Es la actividad en que se genera el documento y contiene una descripción completa de las necesidades y funcionalidades del sistema, que será desarrollado; describe el alcance del sistema y la forma como hará sus funciones, definiendo los requerimientos.</a:t>
            </a:r>
          </a:p>
          <a:p>
            <a:pPr algn="just"/>
            <a:r>
              <a:rPr lang="es-MX" sz="2000" dirty="0"/>
              <a:t>En la especificación se definen: </a:t>
            </a:r>
          </a:p>
          <a:p>
            <a:pPr lvl="1" algn="just"/>
            <a:r>
              <a:rPr lang="es-MX" sz="1800" dirty="0"/>
              <a:t>Todos los requerimientos de hardware</a:t>
            </a:r>
          </a:p>
          <a:p>
            <a:pPr lvl="1" algn="just"/>
            <a:r>
              <a:rPr lang="es-MX" sz="1800" dirty="0"/>
              <a:t>Todos los requerimientos de software</a:t>
            </a:r>
          </a:p>
          <a:p>
            <a:pPr lvl="1" algn="just"/>
            <a:r>
              <a:rPr lang="es-MX" sz="1800" dirty="0"/>
              <a:t>Diagramas</a:t>
            </a:r>
          </a:p>
          <a:p>
            <a:pPr lvl="1" algn="just"/>
            <a:r>
              <a:rPr lang="es-MX" sz="1800" dirty="0"/>
              <a:t>Modelos de sistemas y cualquier otra cosa que sirva de soporte y guía para fases posteriores.</a:t>
            </a:r>
          </a:p>
          <a:p>
            <a:pPr algn="just"/>
            <a:endParaRPr lang="es-MX" sz="2000" dirty="0"/>
          </a:p>
        </p:txBody>
      </p:sp>
      <p:sp>
        <p:nvSpPr>
          <p:cNvPr id="3" name="2 Título"/>
          <p:cNvSpPr>
            <a:spLocks noGrp="1"/>
          </p:cNvSpPr>
          <p:nvPr>
            <p:ph type="title"/>
          </p:nvPr>
        </p:nvSpPr>
        <p:spPr>
          <a:xfrm>
            <a:off x="0" y="0"/>
            <a:ext cx="9144000" cy="1143000"/>
          </a:xfrm>
        </p:spPr>
        <p:txBody>
          <a:bodyPr>
            <a:normAutofit/>
          </a:bodyPr>
          <a:lstStyle/>
          <a:p>
            <a:r>
              <a:rPr lang="es-MX" sz="3200" dirty="0">
                <a:effectLst/>
              </a:rPr>
              <a:t>Especificación de Requerimientos de software.</a:t>
            </a:r>
          </a:p>
        </p:txBody>
      </p:sp>
      <p:pic>
        <p:nvPicPr>
          <p:cNvPr id="1026" name="Picture 2" descr="C:\Users\CaraCoL\AppData\Local\Microsoft\Windows\Temporary Internet Files\Content.IE5\9E25UXTJ\MPj04312830000[1].jpg"/>
          <p:cNvPicPr>
            <a:picLocks noChangeAspect="1" noChangeArrowheads="1"/>
          </p:cNvPicPr>
          <p:nvPr/>
        </p:nvPicPr>
        <p:blipFill>
          <a:blip r:embed="rId2" cstate="print"/>
          <a:srcRect/>
          <a:stretch>
            <a:fillRect/>
          </a:stretch>
        </p:blipFill>
        <p:spPr bwMode="auto">
          <a:xfrm>
            <a:off x="5746357" y="4614913"/>
            <a:ext cx="3469113" cy="2314549"/>
          </a:xfrm>
          <a:prstGeom prst="rect">
            <a:avLst/>
          </a:prstGeom>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357298"/>
            <a:ext cx="8229600" cy="2500330"/>
          </a:xfrm>
        </p:spPr>
        <p:txBody>
          <a:bodyPr>
            <a:normAutofit/>
          </a:bodyPr>
          <a:lstStyle/>
          <a:p>
            <a:pPr algn="just"/>
            <a:r>
              <a:rPr lang="es-MX" sz="2000" dirty="0"/>
              <a:t>Permite demostrar que los requerimientos definidos en el sistema son los que realmente quiere el cliente, además revisa que no se haya omitido ninguno, que no sean ambiguos, inconsistentes o redundantes.</a:t>
            </a:r>
          </a:p>
          <a:p>
            <a:pPr algn="just"/>
            <a:r>
              <a:rPr lang="es-MX" sz="2000" dirty="0"/>
              <a:t>La validación de requerimientos es importante pues de ella depende que no existan elevados costos de mantenimiento para el software desarrollado</a:t>
            </a:r>
          </a:p>
          <a:p>
            <a:pPr algn="just"/>
            <a:endParaRPr lang="es-MX" sz="1800" dirty="0"/>
          </a:p>
          <a:p>
            <a:pPr algn="just"/>
            <a:endParaRPr lang="es-MX" sz="2000" dirty="0"/>
          </a:p>
        </p:txBody>
      </p:sp>
      <p:sp>
        <p:nvSpPr>
          <p:cNvPr id="3" name="2 Título"/>
          <p:cNvSpPr>
            <a:spLocks noGrp="1"/>
          </p:cNvSpPr>
          <p:nvPr>
            <p:ph type="title"/>
          </p:nvPr>
        </p:nvSpPr>
        <p:spPr>
          <a:xfrm>
            <a:off x="0" y="0"/>
            <a:ext cx="9144000" cy="1143000"/>
          </a:xfrm>
        </p:spPr>
        <p:txBody>
          <a:bodyPr>
            <a:normAutofit/>
          </a:bodyPr>
          <a:lstStyle/>
          <a:p>
            <a:r>
              <a:rPr lang="es-MX" sz="3200" dirty="0">
                <a:effectLst/>
              </a:rPr>
              <a:t>Validación de los requerimientos</a:t>
            </a:r>
          </a:p>
        </p:txBody>
      </p:sp>
      <p:pic>
        <p:nvPicPr>
          <p:cNvPr id="2050" name="Picture 2" descr="C:\Users\CaraCoL\AppData\Local\Microsoft\Windows\Temporary Internet Files\Content.IE5\MQX9D496\MCj04326630000[1].png"/>
          <p:cNvPicPr>
            <a:picLocks noChangeAspect="1" noChangeArrowheads="1"/>
          </p:cNvPicPr>
          <p:nvPr/>
        </p:nvPicPr>
        <p:blipFill>
          <a:blip r:embed="rId2" cstate="print"/>
          <a:srcRect/>
          <a:stretch>
            <a:fillRect/>
          </a:stretch>
        </p:blipFill>
        <p:spPr bwMode="auto">
          <a:xfrm>
            <a:off x="5000628" y="3000372"/>
            <a:ext cx="3429024" cy="342902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357298"/>
            <a:ext cx="8229600" cy="1928826"/>
          </a:xfrm>
        </p:spPr>
        <p:txBody>
          <a:bodyPr>
            <a:noAutofit/>
          </a:bodyPr>
          <a:lstStyle/>
          <a:p>
            <a:pPr algn="just"/>
            <a:r>
              <a:rPr lang="es-MX" sz="1800" dirty="0"/>
              <a:t>Los requerimientos cambian por diferentes razones:</a:t>
            </a:r>
          </a:p>
          <a:p>
            <a:pPr lvl="1" algn="just"/>
            <a:r>
              <a:rPr lang="es-MX" sz="1800" dirty="0"/>
              <a:t>Porque al analizar el problema, no se hacen las preguntas correctas a las personas correctas.</a:t>
            </a:r>
          </a:p>
          <a:p>
            <a:pPr lvl="1" algn="just"/>
            <a:r>
              <a:rPr lang="es-MX" sz="1800" dirty="0"/>
              <a:t>Porque cambió el problema que se estaba resolviendo.</a:t>
            </a:r>
          </a:p>
          <a:p>
            <a:pPr lvl="1" algn="just"/>
            <a:r>
              <a:rPr lang="es-MX" sz="1800" dirty="0"/>
              <a:t>Porque los usuarios cambiaron su forma de pensar o sus percepciones.</a:t>
            </a:r>
          </a:p>
          <a:p>
            <a:pPr lvl="1" algn="just"/>
            <a:r>
              <a:rPr lang="es-MX" sz="1800" dirty="0"/>
              <a:t>Porque cambió el ambiente del negocio.</a:t>
            </a:r>
          </a:p>
        </p:txBody>
      </p:sp>
      <p:sp>
        <p:nvSpPr>
          <p:cNvPr id="3" name="2 Título"/>
          <p:cNvSpPr>
            <a:spLocks noGrp="1"/>
          </p:cNvSpPr>
          <p:nvPr>
            <p:ph type="title"/>
          </p:nvPr>
        </p:nvSpPr>
        <p:spPr>
          <a:xfrm>
            <a:off x="0" y="0"/>
            <a:ext cx="9144000" cy="1143000"/>
          </a:xfrm>
        </p:spPr>
        <p:txBody>
          <a:bodyPr>
            <a:normAutofit/>
          </a:bodyPr>
          <a:lstStyle/>
          <a:p>
            <a:r>
              <a:rPr lang="es-MX" sz="3200" dirty="0">
                <a:effectLst/>
              </a:rPr>
              <a:t>Evolución de los requerimientos</a:t>
            </a:r>
          </a:p>
        </p:txBody>
      </p:sp>
      <p:pic>
        <p:nvPicPr>
          <p:cNvPr id="2050" name="Picture 2" descr="C:\Users\CaraCoL\AppData\Local\Microsoft\Windows\Temporary Internet Files\Content.IE5\MQX9D496\MCj04326630000[1].png"/>
          <p:cNvPicPr>
            <a:picLocks noChangeAspect="1" noChangeArrowheads="1"/>
          </p:cNvPicPr>
          <p:nvPr/>
        </p:nvPicPr>
        <p:blipFill>
          <a:blip r:embed="rId2" cstate="print"/>
          <a:srcRect/>
          <a:stretch>
            <a:fillRect/>
          </a:stretch>
        </p:blipFill>
        <p:spPr bwMode="auto">
          <a:xfrm>
            <a:off x="5000628" y="3000372"/>
            <a:ext cx="3429024" cy="342902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MX" dirty="0"/>
              <a:t>Unidad II. Planificación del Software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2" y="-24"/>
            <a:ext cx="9144032" cy="1143000"/>
          </a:xfrm>
        </p:spPr>
        <p:txBody>
          <a:bodyPr>
            <a:normAutofit/>
          </a:bodyPr>
          <a:lstStyle/>
          <a:p>
            <a:r>
              <a:rPr lang="es-MX" dirty="0"/>
              <a:t>Planificación del Software</a:t>
            </a:r>
          </a:p>
        </p:txBody>
      </p:sp>
      <p:sp>
        <p:nvSpPr>
          <p:cNvPr id="2" name="1 Marcador de contenido"/>
          <p:cNvSpPr>
            <a:spLocks noGrp="1"/>
          </p:cNvSpPr>
          <p:nvPr>
            <p:ph sz="quarter" idx="1"/>
          </p:nvPr>
        </p:nvSpPr>
        <p:spPr>
          <a:xfrm>
            <a:off x="357158" y="1760557"/>
            <a:ext cx="8258204" cy="4525963"/>
          </a:xfrm>
        </p:spPr>
        <p:txBody>
          <a:bodyPr>
            <a:normAutofit/>
          </a:bodyPr>
          <a:lstStyle/>
          <a:p>
            <a:pPr algn="just"/>
            <a:r>
              <a:rPr lang="es-MX" sz="2000" dirty="0"/>
              <a:t>La planificación es fundamental en el proceso de desarrollo de un producto de software, en el cual se establece, entre otras cosas, que tareas y cuando se van a realizar y los recursos que utilizarán las mismas.</a:t>
            </a:r>
          </a:p>
          <a:p>
            <a:pPr algn="just">
              <a:buNone/>
            </a:pPr>
            <a:endParaRPr lang="es-MX" sz="2000" dirty="0"/>
          </a:p>
          <a:p>
            <a:pPr algn="just"/>
            <a:r>
              <a:rPr lang="es-MX" sz="2000" dirty="0"/>
              <a:t>Objetivos:</a:t>
            </a:r>
          </a:p>
          <a:p>
            <a:pPr lvl="1" algn="just"/>
            <a:r>
              <a:rPr lang="es-MX" sz="1800" dirty="0"/>
              <a:t>Proporcionar un marco de trabajo que permita al gestor hacer estimaciones razonables de recursos, costos y planificación temporal</a:t>
            </a:r>
          </a:p>
          <a:p>
            <a:pPr lvl="1" algn="just"/>
            <a:r>
              <a:rPr lang="es-MX" sz="1800" dirty="0"/>
              <a:t>Realización de estimación de tiempo dentro del tiempo limitado que se tiene al comienzo de un proyecto de software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16"/>
            <a:ext cx="9144000" cy="1143000"/>
          </a:xfrm>
        </p:spPr>
        <p:txBody>
          <a:bodyPr>
            <a:noAutofit/>
          </a:bodyPr>
          <a:lstStyle/>
          <a:p>
            <a:r>
              <a:rPr lang="es-MX" sz="3200" dirty="0"/>
              <a:t>Actividades asociadas al proyecto de planificación del software</a:t>
            </a:r>
          </a:p>
        </p:txBody>
      </p:sp>
      <p:sp>
        <p:nvSpPr>
          <p:cNvPr id="2" name="1 Marcador de contenido"/>
          <p:cNvSpPr>
            <a:spLocks noGrp="1"/>
          </p:cNvSpPr>
          <p:nvPr>
            <p:ph sz="quarter" idx="1"/>
          </p:nvPr>
        </p:nvSpPr>
        <p:spPr>
          <a:xfrm>
            <a:off x="214282" y="1546243"/>
            <a:ext cx="8715436" cy="3025765"/>
          </a:xfrm>
        </p:spPr>
        <p:txBody>
          <a:bodyPr>
            <a:normAutofit/>
          </a:bodyPr>
          <a:lstStyle/>
          <a:p>
            <a:pPr algn="just"/>
            <a:r>
              <a:rPr lang="es-MX" sz="2000" dirty="0"/>
              <a:t>Ámbito del software. En esta etapa se debe evaluar la función y el rendimiento que se asignaron al software durante el proceso de análisis. Para establecer un ámbito de proyectos se debe contar con las especificaciones no ambiguas e incompresibles, tener clara la función, el rendimiento, restricciones, interfaces y la fiabilidad.</a:t>
            </a:r>
          </a:p>
          <a:p>
            <a:pPr algn="just"/>
            <a:endParaRPr lang="es-MX" sz="2000" dirty="0"/>
          </a:p>
          <a:p>
            <a:pPr algn="just"/>
            <a:r>
              <a:rPr lang="es-MX" sz="2000" dirty="0"/>
              <a:t>Recursos. Estimación de los recursos requeridos para acometer el esfuerzo del desarrollo del software.</a:t>
            </a:r>
          </a:p>
        </p:txBody>
      </p:sp>
      <p:graphicFrame>
        <p:nvGraphicFramePr>
          <p:cNvPr id="4" name="3 Diagrama"/>
          <p:cNvGraphicFramePr/>
          <p:nvPr/>
        </p:nvGraphicFramePr>
        <p:xfrm>
          <a:off x="2357422" y="4071942"/>
          <a:ext cx="4714908" cy="271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16"/>
            <a:ext cx="9144000" cy="1143000"/>
          </a:xfrm>
        </p:spPr>
        <p:txBody>
          <a:bodyPr>
            <a:noAutofit/>
          </a:bodyPr>
          <a:lstStyle/>
          <a:p>
            <a:r>
              <a:rPr lang="es-MX" sz="3200" dirty="0"/>
              <a:t>Actividades asociadas al proyecto de planificación del software</a:t>
            </a:r>
          </a:p>
        </p:txBody>
      </p:sp>
      <p:sp>
        <p:nvSpPr>
          <p:cNvPr id="2" name="1 Marcador de contenido"/>
          <p:cNvSpPr>
            <a:spLocks noGrp="1"/>
          </p:cNvSpPr>
          <p:nvPr>
            <p:ph sz="quarter" idx="1"/>
          </p:nvPr>
        </p:nvSpPr>
        <p:spPr>
          <a:xfrm>
            <a:off x="214282" y="1617681"/>
            <a:ext cx="8715436" cy="1668443"/>
          </a:xfrm>
        </p:spPr>
        <p:txBody>
          <a:bodyPr>
            <a:normAutofit lnSpcReduction="10000"/>
          </a:bodyPr>
          <a:lstStyle/>
          <a:p>
            <a:pPr algn="just"/>
            <a:r>
              <a:rPr lang="es-MX" sz="2000" dirty="0"/>
              <a:t>Cada recurso queda especificado mediante cuatro características</a:t>
            </a:r>
          </a:p>
          <a:p>
            <a:pPr lvl="1" algn="just"/>
            <a:r>
              <a:rPr lang="es-MX" sz="1600" dirty="0"/>
              <a:t>Descripción del recurso</a:t>
            </a:r>
          </a:p>
          <a:p>
            <a:pPr lvl="1" algn="just"/>
            <a:r>
              <a:rPr lang="es-MX" sz="1600" dirty="0"/>
              <a:t>Informe de disponibilidad</a:t>
            </a:r>
          </a:p>
          <a:p>
            <a:pPr lvl="1" algn="just"/>
            <a:r>
              <a:rPr lang="es-MX" sz="1600" dirty="0"/>
              <a:t>Fecha cronológica en la que se requiere el recurso</a:t>
            </a:r>
          </a:p>
          <a:p>
            <a:pPr lvl="1" algn="just"/>
            <a:r>
              <a:rPr lang="es-MX" sz="1600" dirty="0"/>
              <a:t>Tiempo en el que será aplicado el recurso</a:t>
            </a:r>
            <a:endParaRPr lang="es-MX" sz="2000" dirty="0"/>
          </a:p>
        </p:txBody>
      </p:sp>
      <p:graphicFrame>
        <p:nvGraphicFramePr>
          <p:cNvPr id="4" name="3 Diagrama"/>
          <p:cNvGraphicFramePr/>
          <p:nvPr/>
        </p:nvGraphicFramePr>
        <p:xfrm>
          <a:off x="2928926" y="3286148"/>
          <a:ext cx="607223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Nube"/>
          <p:cNvSpPr/>
          <p:nvPr/>
        </p:nvSpPr>
        <p:spPr>
          <a:xfrm>
            <a:off x="285720" y="3714752"/>
            <a:ext cx="2571768" cy="1857388"/>
          </a:xfrm>
          <a:prstGeom prst="clou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Realizar ejercicio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1406" y="228600"/>
            <a:ext cx="8153400" cy="990600"/>
          </a:xfrm>
        </p:spPr>
        <p:txBody>
          <a:bodyPr/>
          <a:lstStyle/>
          <a:p>
            <a:r>
              <a:rPr lang="es-MX" dirty="0"/>
              <a:t>Etapas de un plan de desarrollo</a:t>
            </a:r>
          </a:p>
        </p:txBody>
      </p:sp>
      <p:sp>
        <p:nvSpPr>
          <p:cNvPr id="2" name="1 Marcador de contenido"/>
          <p:cNvSpPr>
            <a:spLocks noGrp="1"/>
          </p:cNvSpPr>
          <p:nvPr>
            <p:ph sz="quarter" idx="1"/>
          </p:nvPr>
        </p:nvSpPr>
        <p:spPr>
          <a:xfrm>
            <a:off x="0" y="1600200"/>
            <a:ext cx="8858280" cy="5257800"/>
          </a:xfrm>
        </p:spPr>
        <p:txBody>
          <a:bodyPr>
            <a:normAutofit/>
          </a:bodyPr>
          <a:lstStyle/>
          <a:p>
            <a:pPr algn="just">
              <a:buNone/>
            </a:pPr>
            <a:r>
              <a:rPr lang="es-MX" sz="2400" dirty="0"/>
              <a:t>A continuación se describen los componentes principales que debe tener un plan de desarrollo para un proyecto de software.</a:t>
            </a:r>
          </a:p>
          <a:p>
            <a:pPr algn="just"/>
            <a:endParaRPr lang="es-MX" sz="2400" dirty="0"/>
          </a:p>
          <a:p>
            <a:pPr lvl="1" algn="just"/>
            <a:r>
              <a:rPr lang="es-MX" sz="2000" dirty="0"/>
              <a:t>Estimación de Costos. El plan de desarrollo requiere de un estimado de costos desglosado y detallado de los costos. Se deben indicar los costos específicos para cada etapa de desarrollo y para cada uno de los componentes.</a:t>
            </a:r>
          </a:p>
          <a:p>
            <a:pPr lvl="2" algn="just"/>
            <a:r>
              <a:rPr lang="es-MX" sz="1700" dirty="0"/>
              <a:t>Costo de Nómina</a:t>
            </a:r>
          </a:p>
          <a:p>
            <a:pPr lvl="2" algn="just"/>
            <a:r>
              <a:rPr lang="es-MX" sz="1700" dirty="0"/>
              <a:t>Materiales</a:t>
            </a:r>
          </a:p>
          <a:p>
            <a:pPr lvl="2" algn="just"/>
            <a:r>
              <a:rPr lang="es-MX" sz="1700" dirty="0"/>
              <a:t>Equipo</a:t>
            </a:r>
          </a:p>
          <a:p>
            <a:pPr lvl="2" algn="just"/>
            <a:r>
              <a:rPr lang="es-MX" sz="1700" dirty="0"/>
              <a:t>Costos operacionales.</a:t>
            </a:r>
          </a:p>
          <a:p>
            <a:pPr lvl="2" algn="just">
              <a:buNone/>
            </a:pPr>
            <a:endParaRPr lang="es-MX" sz="1700" dirty="0"/>
          </a:p>
          <a:p>
            <a:pPr lvl="1" algn="just"/>
            <a:r>
              <a:rPr lang="es-MX" sz="2000" dirty="0"/>
              <a:t>Programación del tiempo. Se indicará cuando comienza y termina cada una de las etapas de desarrollo. Esto es necesario para poder determinar  en todo momento si el proyecto se encuentra adelantado, atrasado o en tiempo.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57853-96C8-2146-9D84-EE5A1BD39E61}"/>
              </a:ext>
            </a:extLst>
          </p:cNvPr>
          <p:cNvSpPr>
            <a:spLocks noGrp="1"/>
          </p:cNvSpPr>
          <p:nvPr>
            <p:ph type="title"/>
          </p:nvPr>
        </p:nvSpPr>
        <p:spPr>
          <a:xfrm>
            <a:off x="457200" y="274638"/>
            <a:ext cx="8229600" cy="1143000"/>
          </a:xfrm>
        </p:spPr>
        <p:txBody>
          <a:bodyPr vert="horz" rtlCol="0" anchor="ctr">
            <a:normAutofit/>
            <a:scene3d>
              <a:camera prst="orthographicFront"/>
              <a:lightRig rig="soft" dir="t"/>
            </a:scene3d>
            <a:sp3d prstMaterial="softEdge">
              <a:bevelT w="25400" h="25400"/>
            </a:sp3d>
          </a:bodyPr>
          <a:lstStyle/>
          <a:p>
            <a:r>
              <a:rPr lang="es-CR" dirty="0"/>
              <a:t>Presentación cada estudiante</a:t>
            </a:r>
          </a:p>
        </p:txBody>
      </p:sp>
      <p:graphicFrame>
        <p:nvGraphicFramePr>
          <p:cNvPr id="5" name="CuadroTexto 2">
            <a:extLst>
              <a:ext uri="{FF2B5EF4-FFF2-40B4-BE49-F238E27FC236}">
                <a16:creationId xmlns:a16="http://schemas.microsoft.com/office/drawing/2014/main" id="{D9B662E6-4F25-52D0-1AB8-A8FD386AEE1B}"/>
              </a:ext>
            </a:extLst>
          </p:cNvPr>
          <p:cNvGraphicFramePr/>
          <p:nvPr>
            <p:extLst>
              <p:ext uri="{D42A27DB-BD31-4B8C-83A1-F6EECF244321}">
                <p14:modId xmlns:p14="http://schemas.microsoft.com/office/powerpoint/2010/main" val="4244206837"/>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922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406" y="214290"/>
            <a:ext cx="8153400" cy="990600"/>
          </a:xfrm>
        </p:spPr>
        <p:txBody>
          <a:bodyPr/>
          <a:lstStyle/>
          <a:p>
            <a:r>
              <a:rPr lang="es-MX" dirty="0"/>
              <a:t>Etapas de un plan de desarrollo</a:t>
            </a:r>
          </a:p>
        </p:txBody>
      </p:sp>
      <p:sp>
        <p:nvSpPr>
          <p:cNvPr id="3" name="2 Marcador de contenido"/>
          <p:cNvSpPr>
            <a:spLocks noGrp="1"/>
          </p:cNvSpPr>
          <p:nvPr>
            <p:ph sz="quarter" idx="1"/>
          </p:nvPr>
        </p:nvSpPr>
        <p:spPr>
          <a:xfrm>
            <a:off x="0" y="1600200"/>
            <a:ext cx="9144000" cy="5257800"/>
          </a:xfrm>
        </p:spPr>
        <p:txBody>
          <a:bodyPr>
            <a:normAutofit fontScale="92500" lnSpcReduction="10000"/>
          </a:bodyPr>
          <a:lstStyle/>
          <a:p>
            <a:pPr lvl="1" algn="just"/>
            <a:r>
              <a:rPr lang="es-MX" sz="2000" dirty="0"/>
              <a:t>Planificación del personal. Se debe establecer cuantas personas se necesitan para cada etapa del proyecto y que tiempo dedicarán a trabajar en el mismo. (hrs/dia, hrs/semana, etc.). Cada etapa puede requerir mayor o menor cantidad de personas que otras etapas y no todas las personas trabajan en todas las etapas.</a:t>
            </a:r>
          </a:p>
          <a:p>
            <a:pPr lvl="1" algn="just">
              <a:buNone/>
            </a:pPr>
            <a:endParaRPr lang="es-MX" sz="2000" dirty="0"/>
          </a:p>
          <a:p>
            <a:pPr lvl="1" algn="just"/>
            <a:r>
              <a:rPr lang="es-MX" sz="2000" dirty="0"/>
              <a:t>Estructuración del equipo de trabajo (personal). El plan debe establecer la composición de cada grupo de trabajo. En este componente es muy importante tomar una consideración, qué tipo de personas se incluirán ya que se necesita un grupo de trabajo que se acople bien. Se podría dar el caso de que se haga un grupo con individuos que trabajen muy bien solos o con algunas personas pero no con el grupo en el que se incluyan.</a:t>
            </a:r>
          </a:p>
          <a:p>
            <a:pPr lvl="1" algn="just"/>
            <a:endParaRPr lang="es-MX" sz="2000" dirty="0"/>
          </a:p>
          <a:p>
            <a:pPr lvl="1" algn="just"/>
            <a:r>
              <a:rPr lang="es-MX" sz="2000" dirty="0"/>
              <a:t>Verificación y control de la calidad. Para poder generar un producto de calidad es necesario que constantemente se verifique si los componentes del proyecto se están cumpliendo con los requerimientos establecidos para el mismo. El plan de trabajo indicará de forma específica los mecanismos de verificación y control de la calidad que se utilizarán en cada una de las etapas.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938" y="228600"/>
            <a:ext cx="8153400" cy="990600"/>
          </a:xfrm>
        </p:spPr>
        <p:txBody>
          <a:bodyPr/>
          <a:lstStyle/>
          <a:p>
            <a:r>
              <a:rPr lang="es-MX" dirty="0"/>
              <a:t>Etapas de un plan de desarrollo</a:t>
            </a:r>
          </a:p>
        </p:txBody>
      </p:sp>
      <p:sp>
        <p:nvSpPr>
          <p:cNvPr id="3" name="2 Marcador de contenido"/>
          <p:cNvSpPr>
            <a:spLocks noGrp="1"/>
          </p:cNvSpPr>
          <p:nvPr>
            <p:ph sz="quarter" idx="1"/>
          </p:nvPr>
        </p:nvSpPr>
        <p:spPr>
          <a:xfrm>
            <a:off x="142844" y="1600200"/>
            <a:ext cx="8786874" cy="5257800"/>
          </a:xfrm>
        </p:spPr>
        <p:txBody>
          <a:bodyPr>
            <a:normAutofit/>
          </a:bodyPr>
          <a:lstStyle/>
          <a:p>
            <a:pPr lvl="1"/>
            <a:r>
              <a:rPr lang="es-MX" sz="2000" dirty="0"/>
              <a:t>Gerencia de Configuración. El plan debe indicar  de forma específica los mecanismos que se utilizarán para atender la necesidad y solicitudes de cambio en el proyecto.</a:t>
            </a:r>
          </a:p>
          <a:p>
            <a:pPr lvl="1"/>
            <a:endParaRPr lang="es-MX" sz="2000" dirty="0"/>
          </a:p>
          <a:p>
            <a:pPr lvl="1"/>
            <a:r>
              <a:rPr lang="es-MX" sz="2000" dirty="0"/>
              <a:t>Monitoreo del proyecto. El plan debe indicar como la gerencia monitoreará las actividades del proyecto y se encargará de que se cumpla (hasta donde sea posible) el plan de trabajo.</a:t>
            </a:r>
          </a:p>
          <a:p>
            <a:pPr lvl="1"/>
            <a:endParaRPr lang="es-MX" sz="2000" dirty="0"/>
          </a:p>
          <a:p>
            <a:pPr lvl="1"/>
            <a:r>
              <a:rPr lang="es-MX" sz="2000" dirty="0"/>
              <a:t>Manejo de Riesgos. Todo proyecto tiene sus riesgos. El plan debe establecer que se hará en caso de retraso o qué ocurrirá si se pierde uno  o varios miembros del personal. Otro aspecto que debe considerar el plan es bajo qué circunstancias se decidirá no continuar con el proyecto ya que siempre existe la posibilidad de que el desarrollo se salga de control y resulte más caro continuar con el mismo que detenerlo y perder el trabajo hecho.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Ejercicios de Planificación</a:t>
            </a:r>
          </a:p>
        </p:txBody>
      </p:sp>
      <p:sp>
        <p:nvSpPr>
          <p:cNvPr id="3" name="2 Marcador de contenido"/>
          <p:cNvSpPr>
            <a:spLocks noGrp="1"/>
          </p:cNvSpPr>
          <p:nvPr>
            <p:ph sz="quarter" idx="1"/>
          </p:nvPr>
        </p:nvSpPr>
        <p:spPr/>
        <p:txBody>
          <a:bodyPr>
            <a:normAutofit lnSpcReduction="10000"/>
          </a:bodyPr>
          <a:lstStyle/>
          <a:p>
            <a:r>
              <a:rPr lang="es-MX" sz="2300" dirty="0"/>
              <a:t>Estimación de costos</a:t>
            </a:r>
          </a:p>
          <a:p>
            <a:pPr lvl="1" algn="just"/>
            <a:r>
              <a:rPr lang="es-MX" sz="2000" dirty="0"/>
              <a:t>Costo de Nómina</a:t>
            </a:r>
          </a:p>
          <a:p>
            <a:pPr lvl="1" algn="just"/>
            <a:r>
              <a:rPr lang="es-MX" sz="2000" dirty="0"/>
              <a:t>Materiales</a:t>
            </a:r>
          </a:p>
          <a:p>
            <a:pPr lvl="1" algn="just"/>
            <a:r>
              <a:rPr lang="es-MX" sz="2000" dirty="0"/>
              <a:t>Equipo</a:t>
            </a:r>
          </a:p>
          <a:p>
            <a:pPr lvl="1" algn="just"/>
            <a:r>
              <a:rPr lang="es-MX" sz="2000" dirty="0"/>
              <a:t>Costos operacionales.</a:t>
            </a:r>
          </a:p>
          <a:p>
            <a:pPr lvl="1" algn="just">
              <a:buNone/>
            </a:pPr>
            <a:endParaRPr lang="es-MX" sz="2000" dirty="0"/>
          </a:p>
          <a:p>
            <a:pPr algn="just"/>
            <a:r>
              <a:rPr lang="es-MX" sz="2300" dirty="0"/>
              <a:t>Programación del tiempo</a:t>
            </a:r>
          </a:p>
          <a:p>
            <a:pPr lvl="1" algn="just"/>
            <a:r>
              <a:rPr lang="es-MX" sz="2000" dirty="0"/>
              <a:t>Inicio y Fin de cada etapa de desarrollo</a:t>
            </a:r>
          </a:p>
          <a:p>
            <a:pPr lvl="1" algn="just">
              <a:buNone/>
            </a:pPr>
            <a:endParaRPr lang="es-MX" sz="2000" dirty="0"/>
          </a:p>
          <a:p>
            <a:pPr algn="just"/>
            <a:r>
              <a:rPr lang="es-MX" sz="2300" dirty="0"/>
              <a:t>Planificación del personal</a:t>
            </a:r>
          </a:p>
          <a:p>
            <a:pPr lvl="1" algn="just"/>
            <a:r>
              <a:rPr lang="es-MX" sz="2000" dirty="0"/>
              <a:t>Establecer las personas necesarias para cada etapa y el tiempo a trabajar (hrs/dia, hrs/semana, etc.).</a:t>
            </a:r>
          </a:p>
          <a:p>
            <a:pPr lvl="1" algn="just"/>
            <a:endParaRPr lang="es-MX" sz="2000" dirty="0"/>
          </a:p>
          <a:p>
            <a:pPr algn="just"/>
            <a:endParaRPr lang="es-MX" sz="2300" dirty="0"/>
          </a:p>
          <a:p>
            <a:pPr algn="just"/>
            <a:endParaRPr lang="es-MX" sz="2300" dirty="0"/>
          </a:p>
          <a:p>
            <a:endParaRPr lang="es-MX"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Ejercicios de Planificación</a:t>
            </a:r>
          </a:p>
        </p:txBody>
      </p:sp>
      <p:sp>
        <p:nvSpPr>
          <p:cNvPr id="3" name="2 Marcador de contenido"/>
          <p:cNvSpPr>
            <a:spLocks noGrp="1"/>
          </p:cNvSpPr>
          <p:nvPr>
            <p:ph sz="quarter" idx="1"/>
          </p:nvPr>
        </p:nvSpPr>
        <p:spPr>
          <a:xfrm>
            <a:off x="612648" y="1600200"/>
            <a:ext cx="8153400" cy="5257800"/>
          </a:xfrm>
        </p:spPr>
        <p:txBody>
          <a:bodyPr>
            <a:normAutofit/>
          </a:bodyPr>
          <a:lstStyle/>
          <a:p>
            <a:r>
              <a:rPr lang="es-MX" sz="2000" b="1" dirty="0"/>
              <a:t>Estructuración del equipo de trabajo</a:t>
            </a:r>
          </a:p>
          <a:p>
            <a:pPr lvl="1" algn="just"/>
            <a:r>
              <a:rPr lang="es-MX" sz="2000" dirty="0"/>
              <a:t>Organigrama</a:t>
            </a:r>
          </a:p>
          <a:p>
            <a:pPr lvl="1" algn="just">
              <a:buNone/>
            </a:pPr>
            <a:endParaRPr lang="es-MX" sz="2000" dirty="0"/>
          </a:p>
          <a:p>
            <a:pPr algn="just"/>
            <a:r>
              <a:rPr lang="es-MX" sz="2000" b="1" dirty="0"/>
              <a:t>Verificación y Control de Calidad</a:t>
            </a:r>
          </a:p>
          <a:p>
            <a:pPr lvl="1" algn="just"/>
            <a:r>
              <a:rPr lang="es-MX" sz="2000" dirty="0"/>
              <a:t>Indicar de forma específica los mecanismos de verificación y control de la calidad que se utilizarán en cada una de las etapas.</a:t>
            </a:r>
          </a:p>
          <a:p>
            <a:pPr lvl="1" algn="just">
              <a:buNone/>
            </a:pPr>
            <a:endParaRPr lang="es-MX" sz="2000" dirty="0"/>
          </a:p>
          <a:p>
            <a:pPr algn="just"/>
            <a:r>
              <a:rPr lang="es-MX" sz="2000" b="1" dirty="0"/>
              <a:t>Gerencia de Comunicación</a:t>
            </a:r>
          </a:p>
          <a:p>
            <a:pPr lvl="1" algn="just"/>
            <a:r>
              <a:rPr lang="es-MX" sz="2000" dirty="0"/>
              <a:t>Indicar  de forma específica los mecanismos que se utilizarán para atender la necesidad y solicitudes de cambio en el proyecto.</a:t>
            </a:r>
          </a:p>
          <a:p>
            <a:pPr lvl="1" algn="just">
              <a:buNone/>
            </a:pPr>
            <a:endParaRPr lang="es-MX" sz="2000" dirty="0"/>
          </a:p>
          <a:p>
            <a:r>
              <a:rPr lang="es-MX" sz="2000" b="1" dirty="0"/>
              <a:t>Monitoreo del proyecto</a:t>
            </a:r>
          </a:p>
          <a:p>
            <a:pPr lvl="1" algn="just"/>
            <a:r>
              <a:rPr lang="es-MX" sz="2000" dirty="0"/>
              <a:t> Formato donde se mostrará la forma en que el líder se encargará de que se cumpla el plan de trabajo.</a:t>
            </a:r>
          </a:p>
          <a:p>
            <a:pPr lvl="1" algn="just"/>
            <a:endParaRPr lang="es-MX" sz="2000" dirty="0"/>
          </a:p>
          <a:p>
            <a:pPr algn="just"/>
            <a:endParaRPr lang="es-MX" sz="2300" dirty="0"/>
          </a:p>
          <a:p>
            <a:pPr algn="just"/>
            <a:endParaRPr lang="es-MX" sz="2300" dirty="0"/>
          </a:p>
          <a:p>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852936"/>
            <a:ext cx="8229600" cy="3447870"/>
          </a:xfrm>
        </p:spPr>
        <p:txBody>
          <a:bodyPr>
            <a:normAutofit/>
          </a:bodyPr>
          <a:lstStyle/>
          <a:p>
            <a:r>
              <a:rPr lang="es-CR" sz="1400" dirty="0"/>
              <a:t>Los requerimientos son las especificaciones o condiciones que un sistema, software o producto debe cumplir para satisfacer las necesidades y expectativas de los usuarios, clientes o partes interesadas. En el contexto de desarrollo de software, los requerimientos definen qué debe hacer el sistema y bajo qué condiciones debe operar.</a:t>
            </a:r>
          </a:p>
          <a:p>
            <a:endParaRPr lang="es-CR" sz="1400" dirty="0"/>
          </a:p>
        </p:txBody>
      </p:sp>
      <p:sp>
        <p:nvSpPr>
          <p:cNvPr id="3" name="2 Título"/>
          <p:cNvSpPr>
            <a:spLocks noGrp="1"/>
          </p:cNvSpPr>
          <p:nvPr>
            <p:ph type="title"/>
          </p:nvPr>
        </p:nvSpPr>
        <p:spPr>
          <a:xfrm>
            <a:off x="251520" y="386607"/>
            <a:ext cx="8229600" cy="1143000"/>
          </a:xfrm>
        </p:spPr>
        <p:txBody>
          <a:bodyPr>
            <a:normAutofit/>
          </a:bodyPr>
          <a:lstStyle/>
          <a:p>
            <a:r>
              <a:rPr lang="es-MX" sz="3200" dirty="0"/>
              <a:t>REQUERIMIENTOS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09956"/>
            <a:ext cx="8229600" cy="3447870"/>
          </a:xfrm>
        </p:spPr>
        <p:txBody>
          <a:bodyPr>
            <a:normAutofit/>
          </a:bodyPr>
          <a:lstStyle/>
          <a:p>
            <a:pPr marL="109728" indent="0">
              <a:buNone/>
            </a:pPr>
            <a:endParaRPr lang="es-CR" sz="1400" dirty="0"/>
          </a:p>
          <a:p>
            <a:r>
              <a:rPr lang="es-CR" sz="1400" dirty="0"/>
              <a:t>Los requerimientos funcionales describen qué funciones o comportamientos específicos debe realizar el sistema. Por ejemplo, el sistema debe permitir a los usuarios registrarse mediante un formulario en línea. Estos se enfocan en las acciones que el sistema debe realizar y en las características que ofrece. </a:t>
            </a:r>
          </a:p>
          <a:p>
            <a:pPr marL="109728" indent="0">
              <a:buNone/>
            </a:pPr>
            <a:endParaRPr lang="es-CR" sz="1400" dirty="0"/>
          </a:p>
          <a:p>
            <a:r>
              <a:rPr lang="es-CR" sz="1400" dirty="0"/>
              <a:t>RECOMENDACIONES:</a:t>
            </a:r>
          </a:p>
          <a:p>
            <a:pPr lvl="1">
              <a:buFont typeface="Arial" panose="020B0604020202020204" pitchFamily="34" charset="0"/>
              <a:buChar char="•"/>
            </a:pPr>
            <a:r>
              <a:rPr lang="es-CR" sz="1400" dirty="0"/>
              <a:t>Sea específico sobre lo que debe hacer el sistema</a:t>
            </a:r>
          </a:p>
          <a:p>
            <a:pPr lvl="1">
              <a:buFont typeface="Arial" panose="020B0604020202020204" pitchFamily="34" charset="0"/>
              <a:buChar char="•"/>
            </a:pPr>
            <a:r>
              <a:rPr lang="es-CR" sz="1400" dirty="0"/>
              <a:t>Ser medible para que pueda saber si el sistema lo está haciendo.</a:t>
            </a:r>
          </a:p>
          <a:p>
            <a:pPr lvl="1">
              <a:buFont typeface="Arial" panose="020B0604020202020204" pitchFamily="34" charset="0"/>
              <a:buChar char="•"/>
            </a:pPr>
            <a:r>
              <a:rPr lang="es-CR" sz="1400" dirty="0"/>
              <a:t>Ser alcanzable dentro del marco de tiempo que ha establecido</a:t>
            </a:r>
          </a:p>
          <a:p>
            <a:pPr lvl="1">
              <a:buFont typeface="Arial" panose="020B0604020202020204" pitchFamily="34" charset="0"/>
              <a:buChar char="•"/>
            </a:pPr>
            <a:r>
              <a:rPr lang="es-CR" sz="1400" dirty="0"/>
              <a:t>Sea relevante para sus objetivos comerciales</a:t>
            </a:r>
          </a:p>
          <a:p>
            <a:pPr lvl="1">
              <a:buFont typeface="Arial" panose="020B0604020202020204" pitchFamily="34" charset="0"/>
              <a:buChar char="•"/>
            </a:pPr>
            <a:r>
              <a:rPr lang="es-CR" sz="1400" dirty="0"/>
              <a:t>Tener un límite de tiempo para que pueda seguir el progreso</a:t>
            </a:r>
            <a:br>
              <a:rPr lang="es-CR" sz="650" dirty="0"/>
            </a:br>
            <a:endParaRPr lang="es-CR" sz="1000" dirty="0"/>
          </a:p>
          <a:p>
            <a:pPr marL="109728" indent="0">
              <a:buNone/>
            </a:pPr>
            <a:endParaRPr lang="es-CR" sz="1400" dirty="0"/>
          </a:p>
        </p:txBody>
      </p:sp>
      <p:sp>
        <p:nvSpPr>
          <p:cNvPr id="3" name="2 Título"/>
          <p:cNvSpPr>
            <a:spLocks noGrp="1"/>
          </p:cNvSpPr>
          <p:nvPr>
            <p:ph type="title"/>
          </p:nvPr>
        </p:nvSpPr>
        <p:spPr>
          <a:xfrm>
            <a:off x="251520" y="386607"/>
            <a:ext cx="8229600" cy="1143000"/>
          </a:xfrm>
        </p:spPr>
        <p:txBody>
          <a:bodyPr>
            <a:normAutofit/>
          </a:bodyPr>
          <a:lstStyle/>
          <a:p>
            <a:r>
              <a:rPr lang="es-MX" sz="3200" dirty="0"/>
              <a:t>REQUERIMIENTOS FUNCIONALES</a:t>
            </a:r>
          </a:p>
        </p:txBody>
      </p:sp>
    </p:spTree>
    <p:extLst>
      <p:ext uri="{BB962C8B-B14F-4D97-AF65-F5344CB8AC3E}">
        <p14:creationId xmlns:p14="http://schemas.microsoft.com/office/powerpoint/2010/main" val="97336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09956"/>
            <a:ext cx="8229600" cy="3447870"/>
          </a:xfrm>
        </p:spPr>
        <p:txBody>
          <a:bodyPr>
            <a:normAutofit fontScale="77500" lnSpcReduction="20000"/>
          </a:bodyPr>
          <a:lstStyle/>
          <a:p>
            <a:pPr marL="109728" indent="0">
              <a:buNone/>
            </a:pPr>
            <a:endParaRPr lang="es-CR" sz="1400" dirty="0"/>
          </a:p>
          <a:p>
            <a:r>
              <a:rPr lang="es-CR" sz="1400" b="1" dirty="0">
                <a:solidFill>
                  <a:srgbClr val="7030A0"/>
                </a:solidFill>
              </a:rPr>
              <a:t>EJEMPLO # 1</a:t>
            </a:r>
          </a:p>
          <a:p>
            <a:pPr lvl="1"/>
            <a:r>
              <a:rPr lang="es-CR" sz="1400" dirty="0"/>
              <a:t>Un usuario podrá iniciar sesión en el sistema utilizando su nombre de usuario y contraseña.</a:t>
            </a:r>
          </a:p>
          <a:p>
            <a:pPr algn="l"/>
            <a:r>
              <a:rPr lang="es-CR" sz="1400" dirty="0"/>
              <a:t>En este ejemplo, la función es "iniciar sesión" y el comportamiento es "El sistema permitirá que un usuario inicie sesión con su nombre de usuario y contraseña".</a:t>
            </a:r>
          </a:p>
          <a:p>
            <a:pPr algn="l"/>
            <a:endParaRPr lang="es-CR" sz="1400" dirty="0"/>
          </a:p>
          <a:p>
            <a:pPr algn="l"/>
            <a:r>
              <a:rPr lang="es-CR" sz="1400" b="1" dirty="0">
                <a:solidFill>
                  <a:srgbClr val="7030A0"/>
                </a:solidFill>
              </a:rPr>
              <a:t>EJEMPLO # 2</a:t>
            </a:r>
          </a:p>
          <a:p>
            <a:pPr lvl="1"/>
            <a:r>
              <a:rPr lang="es-CR" sz="1400" dirty="0"/>
              <a:t>El sistema calculará el impuesto a las ventas por la compra del usuario.</a:t>
            </a:r>
          </a:p>
          <a:p>
            <a:pPr algn="l"/>
            <a:r>
              <a:rPr lang="es-CR" sz="1400" dirty="0"/>
              <a:t>En este ejemplo, la función es "calcular el impuesto sobre las ventas" y el comportamiento es "El sistema calculará el impuesto sobre las ventas multiplicando el precio de compra por la tasa impositiva".</a:t>
            </a:r>
          </a:p>
          <a:p>
            <a:pPr algn="l"/>
            <a:endParaRPr lang="es-CR" sz="1400" dirty="0"/>
          </a:p>
          <a:p>
            <a:pPr algn="l"/>
            <a:r>
              <a:rPr lang="es-CR" sz="1400" b="1" dirty="0">
                <a:solidFill>
                  <a:srgbClr val="7030A0"/>
                </a:solidFill>
              </a:rPr>
              <a:t>EJEMPLO # 3</a:t>
            </a:r>
          </a:p>
          <a:p>
            <a:pPr lvl="1"/>
            <a:r>
              <a:rPr lang="es-CR" sz="1400" dirty="0"/>
              <a:t>El sistema enviará un correo electrónico de confirmación al usuario después de que haya realizado un pedido con éxito.</a:t>
            </a:r>
          </a:p>
          <a:p>
            <a:pPr algn="l"/>
            <a:r>
              <a:rPr lang="es-CR" sz="1400" dirty="0"/>
              <a:t>En este ejemplo, la función es "enviar correo electrónico de confirmación" y el comportamiento es "El sistema enviará un correo electrónico de confirmación al usuario después de que haya realizado un pedido con éxito".</a:t>
            </a:r>
          </a:p>
          <a:p>
            <a:pPr marL="393192" lvl="1" indent="0">
              <a:buNone/>
            </a:pPr>
            <a:br>
              <a:rPr lang="es-CR" sz="1400" dirty="0"/>
            </a:br>
            <a:endParaRPr lang="es-CR" sz="1400" dirty="0"/>
          </a:p>
          <a:p>
            <a:pPr marL="109728" indent="0">
              <a:buNone/>
            </a:pPr>
            <a:endParaRPr lang="es-CR" sz="1400" dirty="0"/>
          </a:p>
        </p:txBody>
      </p:sp>
      <p:sp>
        <p:nvSpPr>
          <p:cNvPr id="3" name="2 Título"/>
          <p:cNvSpPr>
            <a:spLocks noGrp="1"/>
          </p:cNvSpPr>
          <p:nvPr>
            <p:ph type="title"/>
          </p:nvPr>
        </p:nvSpPr>
        <p:spPr>
          <a:xfrm>
            <a:off x="251520" y="386607"/>
            <a:ext cx="8229600" cy="1143000"/>
          </a:xfrm>
        </p:spPr>
        <p:txBody>
          <a:bodyPr>
            <a:normAutofit/>
          </a:bodyPr>
          <a:lstStyle/>
          <a:p>
            <a:r>
              <a:rPr lang="es-MX" sz="3200" dirty="0"/>
              <a:t>EJEMPLOS</a:t>
            </a:r>
          </a:p>
        </p:txBody>
      </p:sp>
    </p:spTree>
    <p:extLst>
      <p:ext uri="{BB962C8B-B14F-4D97-AF65-F5344CB8AC3E}">
        <p14:creationId xmlns:p14="http://schemas.microsoft.com/office/powerpoint/2010/main" val="187298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09956"/>
            <a:ext cx="8229600" cy="3447870"/>
          </a:xfrm>
        </p:spPr>
        <p:txBody>
          <a:bodyPr>
            <a:normAutofit/>
          </a:bodyPr>
          <a:lstStyle/>
          <a:p>
            <a:pPr marL="109728" indent="0">
              <a:buNone/>
            </a:pPr>
            <a:endParaRPr lang="es-CR" sz="1400" dirty="0"/>
          </a:p>
          <a:p>
            <a:r>
              <a:rPr lang="es-CR" sz="1400" dirty="0"/>
              <a:t>Los requerimientos no funcionales describen las características de calidad o las restricciones del sistema, como su rendimiento, seguridad, disponibilidad o usabilidad. Por ejemplo, el sistema debe ser capaz de manejar 1000 usuarios simultáneamente sin reducir su velocidad. Estos se enfocan en cómo el sistema debe cumplir con sus funciones y las limitaciones que debe respetar.</a:t>
            </a:r>
          </a:p>
          <a:p>
            <a:r>
              <a:rPr lang="es-CR" sz="1400" dirty="0"/>
              <a:t>RECOMENDACIONES</a:t>
            </a:r>
          </a:p>
          <a:p>
            <a:pPr lvl="1">
              <a:buFont typeface="+mj-lt"/>
              <a:buAutoNum type="arabicPeriod"/>
            </a:pPr>
            <a:r>
              <a:rPr lang="es-CR" sz="1400" dirty="0"/>
              <a:t>Ayudan a garantizar que el sistema satisfaga las necesidades del usuario.</a:t>
            </a:r>
          </a:p>
          <a:p>
            <a:pPr lvl="1">
              <a:buFont typeface="+mj-lt"/>
              <a:buAutoNum type="arabicPeriod"/>
            </a:pPr>
            <a:r>
              <a:rPr lang="es-CR" sz="1400" dirty="0"/>
              <a:t>Ayudan a garantizar que el sistema sea adecuado para su propósito.</a:t>
            </a:r>
          </a:p>
          <a:p>
            <a:pPr lvl="1">
              <a:buFont typeface="+mj-lt"/>
              <a:buAutoNum type="arabicPeriod"/>
            </a:pPr>
            <a:r>
              <a:rPr lang="es-CR" sz="1400" dirty="0"/>
              <a:t>Ayudan a garantizar que el sistema sea escalable, seguro y confiable.</a:t>
            </a:r>
          </a:p>
          <a:p>
            <a:pPr lvl="1">
              <a:buFont typeface="+mj-lt"/>
              <a:buAutoNum type="arabicPeriod"/>
            </a:pPr>
            <a:r>
              <a:rPr lang="es-CR" sz="1400" dirty="0"/>
              <a:t>Ayudan a garantizar que el sistema sea fácil de usar y mantener.</a:t>
            </a:r>
          </a:p>
          <a:p>
            <a:br>
              <a:rPr lang="es-CR" sz="1050" dirty="0"/>
            </a:br>
            <a:endParaRPr lang="es-CR" sz="1400" dirty="0"/>
          </a:p>
        </p:txBody>
      </p:sp>
      <p:sp>
        <p:nvSpPr>
          <p:cNvPr id="3" name="2 Título"/>
          <p:cNvSpPr>
            <a:spLocks noGrp="1"/>
          </p:cNvSpPr>
          <p:nvPr>
            <p:ph type="title"/>
          </p:nvPr>
        </p:nvSpPr>
        <p:spPr>
          <a:xfrm>
            <a:off x="251520" y="386607"/>
            <a:ext cx="8229600" cy="1143000"/>
          </a:xfrm>
        </p:spPr>
        <p:txBody>
          <a:bodyPr>
            <a:normAutofit/>
          </a:bodyPr>
          <a:lstStyle/>
          <a:p>
            <a:r>
              <a:rPr lang="es-MX" sz="3200" dirty="0"/>
              <a:t>REQUERIMIENTOS NO FUNCIONALES</a:t>
            </a:r>
          </a:p>
        </p:txBody>
      </p:sp>
    </p:spTree>
    <p:extLst>
      <p:ext uri="{BB962C8B-B14F-4D97-AF65-F5344CB8AC3E}">
        <p14:creationId xmlns:p14="http://schemas.microsoft.com/office/powerpoint/2010/main" val="427627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09956"/>
            <a:ext cx="8229600" cy="3447870"/>
          </a:xfrm>
        </p:spPr>
        <p:txBody>
          <a:bodyPr>
            <a:normAutofit fontScale="92500"/>
          </a:bodyPr>
          <a:lstStyle/>
          <a:p>
            <a:pPr marL="109728" indent="0">
              <a:buNone/>
            </a:pPr>
            <a:endParaRPr lang="es-CR" sz="1400" dirty="0"/>
          </a:p>
          <a:p>
            <a:pPr algn="l">
              <a:buFont typeface="+mj-lt"/>
              <a:buAutoNum type="arabicPeriod"/>
            </a:pPr>
            <a:r>
              <a:rPr lang="es-CR" sz="1400" dirty="0"/>
              <a:t>Seguridad: El sistema debe estar protegido contra el acceso no autorizado.</a:t>
            </a:r>
          </a:p>
          <a:p>
            <a:pPr algn="l">
              <a:buFont typeface="+mj-lt"/>
              <a:buAutoNum type="arabicPeriod"/>
            </a:pPr>
            <a:r>
              <a:rPr lang="es-CR" sz="1400" dirty="0"/>
              <a:t>Actuación: El sistema debe poder manejar el número requerido de usuarios sin ninguna degradación en el rendimiento.</a:t>
            </a:r>
          </a:p>
          <a:p>
            <a:pPr algn="l">
              <a:buFont typeface="+mj-lt"/>
              <a:buAutoNum type="arabicPeriod"/>
            </a:pPr>
            <a:r>
              <a:rPr lang="es-CR" sz="1400" dirty="0"/>
              <a:t>Escalabilidad: El sistema debe ser capaz de escalar hacia arriba o hacia abajo según sea necesario.</a:t>
            </a:r>
          </a:p>
          <a:p>
            <a:pPr algn="l">
              <a:buFont typeface="+mj-lt"/>
              <a:buAutoNum type="arabicPeriod"/>
            </a:pPr>
            <a:r>
              <a:rPr lang="es-CR" sz="1400" dirty="0"/>
              <a:t>Disponibilidad: El sistema debe estar disponible cuando sea necesario.</a:t>
            </a:r>
          </a:p>
          <a:p>
            <a:pPr algn="l">
              <a:buFont typeface="+mj-lt"/>
              <a:buAutoNum type="arabicPeriod"/>
            </a:pPr>
            <a:r>
              <a:rPr lang="es-CR" sz="1400" dirty="0"/>
              <a:t>Mantenimiento: El sistema debe ser fácil de mantener y actualizar.</a:t>
            </a:r>
          </a:p>
          <a:p>
            <a:pPr algn="l">
              <a:buFont typeface="+mj-lt"/>
              <a:buAutoNum type="arabicPeriod"/>
            </a:pPr>
            <a:r>
              <a:rPr lang="es-CR" sz="1400" dirty="0"/>
              <a:t>Portabilidad: El sistema debe poder ejecutarse en diferentes plataformas con cambios mínimos.</a:t>
            </a:r>
          </a:p>
          <a:p>
            <a:pPr algn="l">
              <a:buFont typeface="+mj-lt"/>
              <a:buAutoNum type="arabicPeriod"/>
            </a:pPr>
            <a:r>
              <a:rPr lang="es-CR" sz="1400" dirty="0"/>
              <a:t>Fiabilidad: El sistema debe ser confiable y cumplir con los requerimientos del usuario.</a:t>
            </a:r>
          </a:p>
          <a:p>
            <a:pPr algn="l">
              <a:buFont typeface="+mj-lt"/>
              <a:buAutoNum type="arabicPeriod"/>
            </a:pPr>
            <a:r>
              <a:rPr lang="es-CR" sz="1400" dirty="0"/>
              <a:t>Usabilidad: El sistema debe ser fácil de usar y comprender.</a:t>
            </a:r>
          </a:p>
          <a:p>
            <a:pPr algn="l">
              <a:buFont typeface="+mj-lt"/>
              <a:buAutoNum type="arabicPeriod"/>
            </a:pPr>
            <a:r>
              <a:rPr lang="es-CR" sz="1400" dirty="0"/>
              <a:t>Compatibilidad: El sistema debe ser compatible con otros sistemas.</a:t>
            </a:r>
          </a:p>
          <a:p>
            <a:pPr algn="l">
              <a:buFont typeface="+mj-lt"/>
              <a:buAutoNum type="arabicPeriod"/>
            </a:pPr>
            <a:r>
              <a:rPr lang="es-CR" sz="1400" dirty="0" err="1"/>
              <a:t>Compliance</a:t>
            </a:r>
            <a:r>
              <a:rPr lang="es-CR" sz="1400" dirty="0"/>
              <a:t>: El sistema debe cumplir con todas las leyes y reglamentos aplicables.</a:t>
            </a:r>
            <a:br>
              <a:rPr lang="es-CR" sz="1400" dirty="0"/>
            </a:br>
            <a:endParaRPr lang="es-CR" sz="1400" dirty="0"/>
          </a:p>
          <a:p>
            <a:pPr marL="109728" indent="0">
              <a:buNone/>
            </a:pPr>
            <a:endParaRPr lang="es-CR" sz="1400" dirty="0"/>
          </a:p>
        </p:txBody>
      </p:sp>
      <p:sp>
        <p:nvSpPr>
          <p:cNvPr id="3" name="2 Título"/>
          <p:cNvSpPr>
            <a:spLocks noGrp="1"/>
          </p:cNvSpPr>
          <p:nvPr>
            <p:ph type="title"/>
          </p:nvPr>
        </p:nvSpPr>
        <p:spPr>
          <a:xfrm>
            <a:off x="251520" y="386607"/>
            <a:ext cx="8229600" cy="1143000"/>
          </a:xfrm>
        </p:spPr>
        <p:txBody>
          <a:bodyPr>
            <a:normAutofit/>
          </a:bodyPr>
          <a:lstStyle/>
          <a:p>
            <a:r>
              <a:rPr lang="es-MX" sz="3200" dirty="0"/>
              <a:t>EJEMPLOS</a:t>
            </a:r>
          </a:p>
        </p:txBody>
      </p:sp>
    </p:spTree>
    <p:extLst>
      <p:ext uri="{BB962C8B-B14F-4D97-AF65-F5344CB8AC3E}">
        <p14:creationId xmlns:p14="http://schemas.microsoft.com/office/powerpoint/2010/main" val="281500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09956"/>
            <a:ext cx="8229600" cy="3447870"/>
          </a:xfrm>
        </p:spPr>
        <p:txBody>
          <a:bodyPr>
            <a:normAutofit fontScale="85000" lnSpcReduction="20000"/>
          </a:bodyPr>
          <a:lstStyle/>
          <a:p>
            <a:pPr algn="l"/>
            <a:r>
              <a:rPr lang="es-CR" sz="1300" dirty="0"/>
              <a:t>Los requerimientos funcionales, como su nombre indica, describen las funciones del sistema que se va a diseñar. Es una descripción de lo que será el sistema y cómo funcionará para satisfacer las necesidades del usuario. Proporcionan una descripción clara de cómo se supone que el sistema debe responder a un comando en particular, las características y lo que esperan los usuarios. </a:t>
            </a:r>
          </a:p>
          <a:p>
            <a:pPr algn="l"/>
            <a:endParaRPr lang="es-CR" sz="1300" dirty="0"/>
          </a:p>
          <a:p>
            <a:pPr algn="l"/>
            <a:r>
              <a:rPr lang="es-CR" sz="1300" dirty="0"/>
              <a:t>Los requerimientos no funcionales explican las limitaciones y restricciones del sistema a diseñar. Estos requerimientos no tienen ningún impacto en la funcionalidad de la aplicación. Además, existe una práctica común de subclasificar los requerimientos no funcionales en varias categorías, como:</a:t>
            </a:r>
          </a:p>
          <a:p>
            <a:pPr lvl="1">
              <a:buFont typeface="Arial" panose="020B0604020202020204" pitchFamily="34" charset="0"/>
              <a:buChar char="•"/>
            </a:pPr>
            <a:r>
              <a:rPr lang="es-CR" sz="1300" dirty="0"/>
              <a:t>Interfaz de usuario</a:t>
            </a:r>
          </a:p>
          <a:p>
            <a:pPr lvl="1">
              <a:buFont typeface="Arial" panose="020B0604020202020204" pitchFamily="34" charset="0"/>
              <a:buChar char="•"/>
            </a:pPr>
            <a:r>
              <a:rPr lang="es-CR" sz="1300" dirty="0"/>
              <a:t>Fiabilidad </a:t>
            </a:r>
          </a:p>
          <a:p>
            <a:pPr lvl="1">
              <a:buFont typeface="Arial" panose="020B0604020202020204" pitchFamily="34" charset="0"/>
              <a:buChar char="•"/>
            </a:pPr>
            <a:r>
              <a:rPr lang="es-CR" sz="1300" dirty="0"/>
              <a:t>Seguridad</a:t>
            </a:r>
          </a:p>
          <a:p>
            <a:pPr lvl="1">
              <a:buFont typeface="Arial" panose="020B0604020202020204" pitchFamily="34" charset="0"/>
              <a:buChar char="•"/>
            </a:pPr>
            <a:r>
              <a:rPr lang="es-CR" sz="1300" dirty="0"/>
              <a:t>Rendimiento</a:t>
            </a:r>
          </a:p>
          <a:p>
            <a:pPr lvl="1">
              <a:buFont typeface="Arial" panose="020B0604020202020204" pitchFamily="34" charset="0"/>
              <a:buChar char="•"/>
            </a:pPr>
            <a:r>
              <a:rPr lang="es-CR" sz="1300" dirty="0"/>
              <a:t>Mantenimiento</a:t>
            </a:r>
          </a:p>
          <a:p>
            <a:pPr lvl="1">
              <a:buFont typeface="Arial" panose="020B0604020202020204" pitchFamily="34" charset="0"/>
              <a:buChar char="•"/>
            </a:pPr>
            <a:r>
              <a:rPr lang="es-CR" sz="1300" dirty="0"/>
              <a:t>Estándares </a:t>
            </a:r>
          </a:p>
          <a:p>
            <a:pPr lvl="1">
              <a:buFont typeface="Arial" panose="020B0604020202020204" pitchFamily="34" charset="0"/>
              <a:buChar char="•"/>
            </a:pPr>
            <a:endParaRPr lang="es-CR" sz="1300" dirty="0"/>
          </a:p>
          <a:p>
            <a:pPr algn="l"/>
            <a:r>
              <a:rPr lang="es-CR" sz="1300" dirty="0"/>
              <a:t>La única diferencia entre los dos es que el sistema no puede funcionar sin satisfacer todos los requerimientos funcionales. Por otro lado, el sistema le dará el resultado deseado incluso cuando no satisfaga los requerimientos no funcionales. </a:t>
            </a:r>
          </a:p>
          <a:p>
            <a:pPr marL="109728" indent="0">
              <a:buNone/>
            </a:pPr>
            <a:br>
              <a:rPr lang="es-CR" sz="1050" dirty="0"/>
            </a:br>
            <a:br>
              <a:rPr lang="es-CR" sz="1400" dirty="0"/>
            </a:br>
            <a:endParaRPr lang="es-CR" sz="1400" dirty="0"/>
          </a:p>
          <a:p>
            <a:pPr marL="109728" indent="0">
              <a:buNone/>
            </a:pPr>
            <a:endParaRPr lang="es-CR" sz="1400" dirty="0"/>
          </a:p>
        </p:txBody>
      </p:sp>
      <p:sp>
        <p:nvSpPr>
          <p:cNvPr id="3" name="2 Título"/>
          <p:cNvSpPr>
            <a:spLocks noGrp="1"/>
          </p:cNvSpPr>
          <p:nvPr>
            <p:ph type="title"/>
          </p:nvPr>
        </p:nvSpPr>
        <p:spPr>
          <a:xfrm>
            <a:off x="251520" y="386607"/>
            <a:ext cx="8229600" cy="1143000"/>
          </a:xfrm>
        </p:spPr>
        <p:txBody>
          <a:bodyPr>
            <a:normAutofit/>
          </a:bodyPr>
          <a:lstStyle/>
          <a:p>
            <a:r>
              <a:rPr lang="es-MX" sz="3200" dirty="0"/>
              <a:t>REQUERIMIENTOS FUNCIONALES VS REQUERIMIENTOS NO FUNCIONALES</a:t>
            </a:r>
          </a:p>
        </p:txBody>
      </p:sp>
    </p:spTree>
    <p:extLst>
      <p:ext uri="{BB962C8B-B14F-4D97-AF65-F5344CB8AC3E}">
        <p14:creationId xmlns:p14="http://schemas.microsoft.com/office/powerpoint/2010/main" val="2078027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Concurrencia">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Intermedi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980</TotalTime>
  <Words>2615</Words>
  <Application>Microsoft Office PowerPoint</Application>
  <PresentationFormat>Presentación en pantalla (4:3)</PresentationFormat>
  <Paragraphs>253</Paragraphs>
  <Slides>33</Slides>
  <Notes>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33</vt:i4>
      </vt:variant>
    </vt:vector>
  </HeadingPairs>
  <TitlesOfParts>
    <vt:vector size="44" baseType="lpstr">
      <vt:lpstr>Arial</vt:lpstr>
      <vt:lpstr>Arial Narrow</vt:lpstr>
      <vt:lpstr>Calibri</vt:lpstr>
      <vt:lpstr>Lucida Sans Unicode</vt:lpstr>
      <vt:lpstr>Tw Cen MT</vt:lpstr>
      <vt:lpstr>Verdana</vt:lpstr>
      <vt:lpstr>Wingdings</vt:lpstr>
      <vt:lpstr>Wingdings 2</vt:lpstr>
      <vt:lpstr>Wingdings 3</vt:lpstr>
      <vt:lpstr>Concurrencia</vt:lpstr>
      <vt:lpstr>Intermedio</vt:lpstr>
      <vt:lpstr>           INGENIERIA DE REQUERIMIENTOS  </vt:lpstr>
      <vt:lpstr>Presentación de PowerPoint</vt:lpstr>
      <vt:lpstr>Presentación cada estudiante</vt:lpstr>
      <vt:lpstr>REQUERIMIENTOS</vt:lpstr>
      <vt:lpstr>REQUERIMIENTOS FUNCIONALES</vt:lpstr>
      <vt:lpstr>EJEMPLOS</vt:lpstr>
      <vt:lpstr>REQUERIMIENTOS NO FUNCIONALES</vt:lpstr>
      <vt:lpstr>EJEMPLOS</vt:lpstr>
      <vt:lpstr>REQUERIMIENTOS FUNCIONALES VS REQUERIMIENTOS NO FUNCIONALES</vt:lpstr>
      <vt:lpstr>Requerimiento</vt:lpstr>
      <vt:lpstr>Ingeniería de Requerimientos</vt:lpstr>
      <vt:lpstr>Ejercicio</vt:lpstr>
      <vt:lpstr>Personal involucrado</vt:lpstr>
      <vt:lpstr>Personal Involucrado</vt:lpstr>
      <vt:lpstr>Personal Involucrado</vt:lpstr>
      <vt:lpstr>Ejercicio</vt:lpstr>
      <vt:lpstr>Actividades de la Ingeniería de Requerimientos</vt:lpstr>
      <vt:lpstr>Análisis del problema</vt:lpstr>
      <vt:lpstr>Evaluación y Negociación de Requerimientos</vt:lpstr>
      <vt:lpstr>Evaluación y Negociación de Requerimientos</vt:lpstr>
      <vt:lpstr>Evaluación y Negociación de Requerimientos</vt:lpstr>
      <vt:lpstr>Especificación de Requerimientos de software.</vt:lpstr>
      <vt:lpstr>Validación de los requerimientos</vt:lpstr>
      <vt:lpstr>Evolución de los requerimientos</vt:lpstr>
      <vt:lpstr>Unidad II. Planificación del Software</vt:lpstr>
      <vt:lpstr>Planificación del Software</vt:lpstr>
      <vt:lpstr>Actividades asociadas al proyecto de planificación del software</vt:lpstr>
      <vt:lpstr>Actividades asociadas al proyecto de planificación del software</vt:lpstr>
      <vt:lpstr>Etapas de un plan de desarrollo</vt:lpstr>
      <vt:lpstr>Etapas de un plan de desarrollo</vt:lpstr>
      <vt:lpstr>Etapas de un plan de desarrollo</vt:lpstr>
      <vt:lpstr>Ejercicios de Planificación</vt:lpstr>
      <vt:lpstr>Ejercicios de Planificación</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Requerimientos</dc:title>
  <dc:creator>CaraCoL</dc:creator>
  <cp:lastModifiedBy>HILLARY HELLER SANCHEZ NOGUERA</cp:lastModifiedBy>
  <cp:revision>91</cp:revision>
  <dcterms:created xsi:type="dcterms:W3CDTF">2009-08-26T15:15:00Z</dcterms:created>
  <dcterms:modified xsi:type="dcterms:W3CDTF">2024-09-12T00:48:48Z</dcterms:modified>
</cp:coreProperties>
</file>