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arlow Condensed SemiBold"/>
      <p:regular r:id="rId17"/>
      <p:bold r:id="rId18"/>
      <p:italic r:id="rId19"/>
      <p:boldItalic r:id="rId20"/>
    </p:embeddedFont>
    <p:embeddedFont>
      <p:font typeface="Montserrat"/>
      <p:regular r:id="rId21"/>
      <p:bold r:id="rId22"/>
      <p:italic r:id="rId23"/>
      <p:boldItalic r:id="rId24"/>
    </p:embeddedFont>
    <p:embeddedFont>
      <p:font typeface="Barlow Condensed"/>
      <p:regular r:id="rId25"/>
      <p:bold r:id="rId26"/>
      <p:italic r:id="rId27"/>
      <p:boldItalic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Condensed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bold.fntdata"/><Relationship Id="rId25" Type="http://schemas.openxmlformats.org/officeDocument/2006/relationships/font" Target="fonts/BarlowCondensed-regular.fntdata"/><Relationship Id="rId28" Type="http://schemas.openxmlformats.org/officeDocument/2006/relationships/font" Target="fonts/BarlowCondensed-boldItalic.fntdata"/><Relationship Id="rId27" Type="http://schemas.openxmlformats.org/officeDocument/2006/relationships/font" Target="fonts/BarlowCondense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arlow-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arlowCondensedSemiBold-regular.fntdata"/><Relationship Id="rId16" Type="http://schemas.openxmlformats.org/officeDocument/2006/relationships/slide" Target="slides/slide12.xml"/><Relationship Id="rId19" Type="http://schemas.openxmlformats.org/officeDocument/2006/relationships/font" Target="fonts/BarlowCondensedSemiBold-italic.fntdata"/><Relationship Id="rId18" Type="http://schemas.openxmlformats.org/officeDocument/2006/relationships/font" Target="fonts/BarlowCondensed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emo.testim.io/" TargetMode="External"/><Relationship Id="rId3" Type="http://schemas.openxmlformats.org/officeDocument/2006/relationships/hyperlink" Target="http://demo.testim.io/" TargetMode="External"/><Relationship Id="rId4" Type="http://schemas.openxmlformats.org/officeDocument/2006/relationships/hyperlink" Target="https://dev.timeanddate.com/" TargetMode="External"/><Relationship Id="rId5" Type="http://schemas.openxmlformats.org/officeDocument/2006/relationships/hyperlink" Target="https://dev.timeanddate.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bab6e320c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1bab6e320c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1afc0c0b8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1afc0c0b8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db0f9523d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db0f9523d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
                <a:solidFill>
                  <a:schemeClr val="dk1"/>
                </a:solidFill>
              </a:rPr>
              <a:t>Identificar con el desarrollo de cada una de las pruebas, las cuales se encuentran orientadas a demostrar </a:t>
            </a:r>
            <a:r>
              <a:rPr lang="en">
                <a:solidFill>
                  <a:schemeClr val="dk1"/>
                </a:solidFill>
                <a:highlight>
                  <a:srgbClr val="FFFFFF"/>
                </a:highlight>
              </a:rPr>
              <a:t>el control de calidad que se tiene para cada software, además se busca identificar las funcionalidades existentes que estén siendo impactadas por el desarrollo de alguna forma, considerando todos los componentes afectados en todas las capas de la arquitectura de software.</a:t>
            </a:r>
            <a:endParaRPr>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Para cumplir este objetivo se deben definir los criterios de aceptación o rechazo junto con los requisitos no funcionales, es necesario definir el nivel de tolerancia a fallos de calidad, las condiciones que deben cumplirse para dar inicio o reanudar las pruebas;  Las condiciones van a depender de los acuerdos de nivel de servicio (SLAs) internos de la organización y también de los acuerdos establecidos en cada proyecto individual. -C</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e013acee2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e013acee2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just">
              <a:lnSpc>
                <a:spcPct val="115000"/>
              </a:lnSpc>
              <a:spcBef>
                <a:spcPts val="1200"/>
              </a:spcBef>
              <a:spcAft>
                <a:spcPts val="0"/>
              </a:spcAft>
              <a:buClr>
                <a:schemeClr val="dk1"/>
              </a:buClr>
              <a:buSzPts val="1100"/>
              <a:buFont typeface="Arial"/>
              <a:buNone/>
            </a:pPr>
            <a:r>
              <a:rPr lang="en">
                <a:solidFill>
                  <a:schemeClr val="dk1"/>
                </a:solidFill>
              </a:rPr>
              <a:t>En esta ocasión se van a probar diferentes programas, la página SPACE &amp; BEYOND,</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http://demo.testim.io/</a:t>
            </a:r>
            <a:r>
              <a:rPr lang="en">
                <a:solidFill>
                  <a:schemeClr val="dk1"/>
                </a:solidFill>
              </a:rPr>
              <a:t> , la cual tiene como objetivo registrar las fechas de un destino, cantidad de pasajeros que van a realizar el viaje, selecciona cualquier destino al que desee ir; Esta página nos guía a un formulario donde se van a llenar los datos y subir el archivo de comprobante y finaliza la compra, el fin de la página web es demostrar un procedimiento de selección de datos y completar formularios y selección de campos e imágenes que van a permitir que el usuario se mantenga activo mientras realiza las búsquedas. -M</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
                <a:solidFill>
                  <a:schemeClr val="dk1"/>
                </a:solidFill>
              </a:rPr>
              <a:t>Las pruebas van a estar guiadas Junto con la página Timeanddate API Services,</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https://dev.timeanddate.com</a:t>
            </a:r>
            <a:r>
              <a:rPr lang="en">
                <a:solidFill>
                  <a:schemeClr val="dk1"/>
                </a:solidFill>
              </a:rPr>
              <a:t>, donde se selecciona el microservicio llamado Astronomy API, y esta nos ofrece tres servicios diferentes: Astro Position, Astro Event y Tide Service. Todas las ubicaciones de estos servicios se pueden consultar por ID, coordenadas o códigos de aeropuerto IATA; el microservicio va a permitir comprender al usuario como es el funcionamiento y respuestas de la API de acuerdo a cada solicitud enviada.- 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16f4a803e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16f4a803e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E2E - Teo</a:t>
            </a:r>
            <a:endParaRPr/>
          </a:p>
          <a:p>
            <a:pPr indent="0" lvl="0" marL="0" rtl="0" algn="l">
              <a:spcBef>
                <a:spcPts val="0"/>
              </a:spcBef>
              <a:spcAft>
                <a:spcPts val="0"/>
              </a:spcAft>
              <a:buNone/>
            </a:pPr>
            <a:r>
              <a:rPr lang="en"/>
              <a:t>Performance - Sebas</a:t>
            </a:r>
            <a:endParaRPr/>
          </a:p>
          <a:p>
            <a:pPr indent="0" lvl="0" marL="0" rtl="0" algn="l">
              <a:spcBef>
                <a:spcPts val="0"/>
              </a:spcBef>
              <a:spcAft>
                <a:spcPts val="0"/>
              </a:spcAft>
              <a:buNone/>
            </a:pPr>
            <a:r>
              <a:rPr lang="en"/>
              <a:t>Acceptance - Clau</a:t>
            </a:r>
            <a:endParaRPr/>
          </a:p>
          <a:p>
            <a:pPr indent="0" lvl="0" marL="0" rtl="0" algn="l">
              <a:spcBef>
                <a:spcPts val="0"/>
              </a:spcBef>
              <a:spcAft>
                <a:spcPts val="0"/>
              </a:spcAft>
              <a:buNone/>
            </a:pPr>
            <a:r>
              <a:rPr lang="en"/>
              <a:t>Smoke - Teo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bab6e320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bab6e320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1bab6e32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1bab6e32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db0f9523d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db0f9523d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bab6e320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bab6e320c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bab6e320c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bab6e320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flipH="1" rot="436104">
            <a:off x="7342476" y="-138003"/>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2"/>
          <p:cNvCxnSpPr/>
          <p:nvPr/>
        </p:nvCxnSpPr>
        <p:spPr>
          <a:xfrm flipH="1" rot="436104">
            <a:off x="7694851" y="-2736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31" name="Google Shape;31;p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4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37" name="Google Shape;37;p2"/>
          <p:cNvSpPr txBox="1"/>
          <p:nvPr>
            <p:ph idx="1" type="subTitle"/>
          </p:nvPr>
        </p:nvSpPr>
        <p:spPr>
          <a:xfrm>
            <a:off x="2125800" y="3428332"/>
            <a:ext cx="48924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4" name="Shape 454"/>
        <p:cNvGrpSpPr/>
        <p:nvPr/>
      </p:nvGrpSpPr>
      <p:grpSpPr>
        <a:xfrm>
          <a:off x="0" y="0"/>
          <a:ext cx="0" cy="0"/>
          <a:chOff x="0" y="0"/>
          <a:chExt cx="0" cy="0"/>
        </a:xfrm>
      </p:grpSpPr>
      <p:sp>
        <p:nvSpPr>
          <p:cNvPr id="455" name="Google Shape;455;p11"/>
          <p:cNvSpPr txBox="1"/>
          <p:nvPr>
            <p:ph hasCustomPrompt="1" type="title"/>
          </p:nvPr>
        </p:nvSpPr>
        <p:spPr>
          <a:xfrm>
            <a:off x="1766700" y="1533875"/>
            <a:ext cx="5610600" cy="137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p:nvPr>
            <p:ph idx="1" type="subTitle"/>
          </p:nvPr>
        </p:nvSpPr>
        <p:spPr>
          <a:xfrm>
            <a:off x="1766700" y="2906122"/>
            <a:ext cx="5610600" cy="70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7" name="Google Shape;457;p11"/>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11"/>
          <p:cNvGrpSpPr/>
          <p:nvPr/>
        </p:nvGrpSpPr>
        <p:grpSpPr>
          <a:xfrm flipH="1" rot="10800000">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sp>
        <p:nvSpPr>
          <p:cNvPr id="478" name="Google Shape;478;p11"/>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0"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1" name="Shape 481"/>
        <p:cNvGrpSpPr/>
        <p:nvPr/>
      </p:nvGrpSpPr>
      <p:grpSpPr>
        <a:xfrm>
          <a:off x="0" y="0"/>
          <a:ext cx="0" cy="0"/>
          <a:chOff x="0" y="0"/>
          <a:chExt cx="0" cy="0"/>
        </a:xfrm>
      </p:grpSpPr>
      <p:sp>
        <p:nvSpPr>
          <p:cNvPr id="482" name="Google Shape;482;p13"/>
          <p:cNvSpPr txBox="1"/>
          <p:nvPr>
            <p:ph idx="1" type="subTitle"/>
          </p:nvPr>
        </p:nvSpPr>
        <p:spPr>
          <a:xfrm>
            <a:off x="1648275" y="1206225"/>
            <a:ext cx="2907900" cy="393300"/>
          </a:xfrm>
          <a:prstGeom prst="rect">
            <a:avLst/>
          </a:prstGeom>
        </p:spPr>
        <p:txBody>
          <a:bodyPr anchorCtr="0" anchor="b" bIns="91425" lIns="91425" spcFirstLastPara="1" rIns="91425" wrap="square" tIns="91425">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3" name="Google Shape;483;p13"/>
          <p:cNvSpPr txBox="1"/>
          <p:nvPr>
            <p:ph idx="2" type="subTitle"/>
          </p:nvPr>
        </p:nvSpPr>
        <p:spPr>
          <a:xfrm>
            <a:off x="5520925" y="1206225"/>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4" name="Google Shape;484;p13"/>
          <p:cNvSpPr txBox="1"/>
          <p:nvPr>
            <p:ph idx="3" type="subTitle"/>
          </p:nvPr>
        </p:nvSpPr>
        <p:spPr>
          <a:xfrm>
            <a:off x="164827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5" name="Google Shape;485;p13"/>
          <p:cNvSpPr txBox="1"/>
          <p:nvPr>
            <p:ph idx="4" type="subTitle"/>
          </p:nvPr>
        </p:nvSpPr>
        <p:spPr>
          <a:xfrm>
            <a:off x="552092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6" name="Google Shape;486;p13"/>
          <p:cNvSpPr txBox="1"/>
          <p:nvPr>
            <p:ph idx="5" type="subTitle"/>
          </p:nvPr>
        </p:nvSpPr>
        <p:spPr>
          <a:xfrm>
            <a:off x="164827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7" name="Google Shape;487;p13"/>
          <p:cNvSpPr txBox="1"/>
          <p:nvPr>
            <p:ph idx="6" type="subTitle"/>
          </p:nvPr>
        </p:nvSpPr>
        <p:spPr>
          <a:xfrm>
            <a:off x="552092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8" name="Google Shape;4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13"/>
          <p:cNvSpPr txBox="1"/>
          <p:nvPr>
            <p:ph idx="7" type="subTitle"/>
          </p:nvPr>
        </p:nvSpPr>
        <p:spPr>
          <a:xfrm>
            <a:off x="164827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0" name="Google Shape;490;p13"/>
          <p:cNvSpPr txBox="1"/>
          <p:nvPr>
            <p:ph idx="8" type="subTitle"/>
          </p:nvPr>
        </p:nvSpPr>
        <p:spPr>
          <a:xfrm>
            <a:off x="552092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1" name="Google Shape;491;p13"/>
          <p:cNvSpPr txBox="1"/>
          <p:nvPr>
            <p:ph idx="9" type="subTitle"/>
          </p:nvPr>
        </p:nvSpPr>
        <p:spPr>
          <a:xfrm>
            <a:off x="164827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2" name="Google Shape;492;p13"/>
          <p:cNvSpPr txBox="1"/>
          <p:nvPr>
            <p:ph idx="13" type="subTitle"/>
          </p:nvPr>
        </p:nvSpPr>
        <p:spPr>
          <a:xfrm>
            <a:off x="552092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3" name="Google Shape;493;p13"/>
          <p:cNvSpPr txBox="1"/>
          <p:nvPr>
            <p:ph idx="14" type="subTitle"/>
          </p:nvPr>
        </p:nvSpPr>
        <p:spPr>
          <a:xfrm>
            <a:off x="164827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4" name="Google Shape;494;p13"/>
          <p:cNvSpPr txBox="1"/>
          <p:nvPr>
            <p:ph idx="15" type="subTitle"/>
          </p:nvPr>
        </p:nvSpPr>
        <p:spPr>
          <a:xfrm>
            <a:off x="552092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5" name="Google Shape;495;p1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0" name="Google Shape;510;p13"/>
          <p:cNvGrpSpPr/>
          <p:nvPr/>
        </p:nvGrpSpPr>
        <p:grpSpPr>
          <a:xfrm flipH="1" rot="10800000">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13"/>
          <p:cNvCxnSpPr/>
          <p:nvPr/>
        </p:nvCxnSpPr>
        <p:spPr>
          <a:xfrm flipH="1" rot="436104">
            <a:off x="8926501" y="4361228"/>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13"/>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56" name="Shape 556"/>
        <p:cNvGrpSpPr/>
        <p:nvPr/>
      </p:nvGrpSpPr>
      <p:grpSpPr>
        <a:xfrm>
          <a:off x="0" y="0"/>
          <a:ext cx="0" cy="0"/>
          <a:chOff x="0" y="0"/>
          <a:chExt cx="0" cy="0"/>
        </a:xfrm>
      </p:grpSpPr>
      <p:sp>
        <p:nvSpPr>
          <p:cNvPr id="557" name="Google Shape;557;p14"/>
          <p:cNvSpPr txBox="1"/>
          <p:nvPr>
            <p:ph type="title"/>
          </p:nvPr>
        </p:nvSpPr>
        <p:spPr>
          <a:xfrm>
            <a:off x="1963275" y="3220825"/>
            <a:ext cx="5217300" cy="49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558" name="Google Shape;558;p14"/>
          <p:cNvSpPr txBox="1"/>
          <p:nvPr>
            <p:ph idx="1" type="subTitle"/>
          </p:nvPr>
        </p:nvSpPr>
        <p:spPr>
          <a:xfrm>
            <a:off x="1498700" y="1686125"/>
            <a:ext cx="6146700" cy="13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9" name="Google Shape;559;p14"/>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79" name="Shape 579"/>
        <p:cNvGrpSpPr/>
        <p:nvPr/>
      </p:nvGrpSpPr>
      <p:grpSpPr>
        <a:xfrm>
          <a:off x="0" y="0"/>
          <a:ext cx="0" cy="0"/>
          <a:chOff x="0" y="0"/>
          <a:chExt cx="0" cy="0"/>
        </a:xfrm>
      </p:grpSpPr>
      <p:sp>
        <p:nvSpPr>
          <p:cNvPr id="580" name="Google Shape;580;p15"/>
          <p:cNvSpPr txBox="1"/>
          <p:nvPr>
            <p:ph hasCustomPrompt="1" type="title"/>
          </p:nvPr>
        </p:nvSpPr>
        <p:spPr>
          <a:xfrm>
            <a:off x="1234750" y="790425"/>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1" name="Google Shape;581;p15"/>
          <p:cNvSpPr txBox="1"/>
          <p:nvPr>
            <p:ph idx="1" type="subTitle"/>
          </p:nvPr>
        </p:nvSpPr>
        <p:spPr>
          <a:xfrm>
            <a:off x="1234753" y="1631066"/>
            <a:ext cx="29934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2" name="Google Shape;582;p15"/>
          <p:cNvSpPr txBox="1"/>
          <p:nvPr>
            <p:ph hasCustomPrompt="1" idx="2" type="title"/>
          </p:nvPr>
        </p:nvSpPr>
        <p:spPr>
          <a:xfrm>
            <a:off x="4915800" y="79045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3" name="Google Shape;583;p15"/>
          <p:cNvSpPr txBox="1"/>
          <p:nvPr>
            <p:ph idx="3" type="subTitle"/>
          </p:nvPr>
        </p:nvSpPr>
        <p:spPr>
          <a:xfrm>
            <a:off x="4915800" y="1631077"/>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4" name="Google Shape;584;p15"/>
          <p:cNvSpPr txBox="1"/>
          <p:nvPr>
            <p:ph hasCustomPrompt="1" idx="4" type="title"/>
          </p:nvPr>
        </p:nvSpPr>
        <p:spPr>
          <a:xfrm>
            <a:off x="4915800" y="2761426"/>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5" name="Google Shape;585;p15"/>
          <p:cNvSpPr txBox="1"/>
          <p:nvPr>
            <p:ph idx="5" type="subTitle"/>
          </p:nvPr>
        </p:nvSpPr>
        <p:spPr>
          <a:xfrm>
            <a:off x="4915800" y="3602053"/>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6" name="Google Shape;586;p15"/>
          <p:cNvSpPr txBox="1"/>
          <p:nvPr>
            <p:ph hasCustomPrompt="1" idx="6" type="title"/>
          </p:nvPr>
        </p:nvSpPr>
        <p:spPr>
          <a:xfrm>
            <a:off x="1234753" y="276142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7" name="Google Shape;587;p15"/>
          <p:cNvSpPr txBox="1"/>
          <p:nvPr>
            <p:ph idx="7" type="subTitle"/>
          </p:nvPr>
        </p:nvSpPr>
        <p:spPr>
          <a:xfrm>
            <a:off x="1234753" y="3602051"/>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8" name="Google Shape;588;p15"/>
          <p:cNvSpPr txBox="1"/>
          <p:nvPr>
            <p:ph idx="8" type="subTitle"/>
          </p:nvPr>
        </p:nvSpPr>
        <p:spPr>
          <a:xfrm>
            <a:off x="1234753" y="1988490"/>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89" name="Google Shape;589;p15"/>
          <p:cNvSpPr txBox="1"/>
          <p:nvPr>
            <p:ph idx="9" type="subTitle"/>
          </p:nvPr>
        </p:nvSpPr>
        <p:spPr>
          <a:xfrm>
            <a:off x="4915800" y="1988499"/>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0" name="Google Shape;590;p15"/>
          <p:cNvSpPr txBox="1"/>
          <p:nvPr>
            <p:ph idx="13" type="subTitle"/>
          </p:nvPr>
        </p:nvSpPr>
        <p:spPr>
          <a:xfrm>
            <a:off x="4915800"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1" name="Google Shape;591;p15"/>
          <p:cNvSpPr txBox="1"/>
          <p:nvPr>
            <p:ph idx="14" type="subTitle"/>
          </p:nvPr>
        </p:nvSpPr>
        <p:spPr>
          <a:xfrm>
            <a:off x="1234753"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2" name="Google Shape;592;p15"/>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1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16"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6" name="Google Shape;636;p16"/>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16"/>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6"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 name="Google Shape;706;p17"/>
          <p:cNvSpPr/>
          <p:nvPr/>
        </p:nvSpPr>
        <p:spPr>
          <a:xfrm flipH="1" rot="-10647072">
            <a:off x="6925193" y="-1707780"/>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flipH="1" rot="7164161">
            <a:off x="-1640952" y="-1604719"/>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17"/>
          <p:cNvGrpSpPr/>
          <p:nvPr/>
        </p:nvGrpSpPr>
        <p:grpSpPr>
          <a:xfrm flipH="1" rot="10800000">
            <a:off x="8626226" y="-2014039"/>
            <a:ext cx="361129" cy="3106418"/>
            <a:chOff x="6317900" y="1197313"/>
            <a:chExt cx="180700" cy="1554375"/>
          </a:xfrm>
        </p:grpSpPr>
        <p:sp>
          <p:nvSpPr>
            <p:cNvPr id="746" name="Google Shape;746;p1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17"/>
          <p:cNvSpPr/>
          <p:nvPr/>
        </p:nvSpPr>
        <p:spPr>
          <a:xfrm rot="-5400000">
            <a:off x="307075" y="248182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17"/>
          <p:cNvSpPr/>
          <p:nvPr/>
        </p:nvSpPr>
        <p:spPr>
          <a:xfrm rot="-7199972">
            <a:off x="3156319" y="3826224"/>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57" name="Shape 757"/>
        <p:cNvGrpSpPr/>
        <p:nvPr/>
      </p:nvGrpSpPr>
      <p:grpSpPr>
        <a:xfrm>
          <a:off x="0" y="0"/>
          <a:ext cx="0" cy="0"/>
          <a:chOff x="0" y="0"/>
          <a:chExt cx="0" cy="0"/>
        </a:xfrm>
      </p:grpSpPr>
      <p:sp>
        <p:nvSpPr>
          <p:cNvPr id="758" name="Google Shape;758;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9" name="Google Shape;759;p18"/>
          <p:cNvSpPr txBox="1"/>
          <p:nvPr>
            <p:ph idx="1" type="subTitle"/>
          </p:nvPr>
        </p:nvSpPr>
        <p:spPr>
          <a:xfrm>
            <a:off x="720000" y="1905475"/>
            <a:ext cx="7704000" cy="8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0" name="Google Shape;760;p18"/>
          <p:cNvSpPr txBox="1"/>
          <p:nvPr>
            <p:ph idx="2" type="subTitle"/>
          </p:nvPr>
        </p:nvSpPr>
        <p:spPr>
          <a:xfrm>
            <a:off x="720000" y="13191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1" name="Google Shape;761;p18"/>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8"/>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829" name="Shape 829"/>
        <p:cNvGrpSpPr/>
        <p:nvPr/>
      </p:nvGrpSpPr>
      <p:grpSpPr>
        <a:xfrm>
          <a:off x="0" y="0"/>
          <a:ext cx="0" cy="0"/>
          <a:chOff x="0" y="0"/>
          <a:chExt cx="0" cy="0"/>
        </a:xfrm>
      </p:grpSpPr>
      <p:sp>
        <p:nvSpPr>
          <p:cNvPr id="830" name="Google Shape;830;p1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1" name="Google Shape;831;p19"/>
          <p:cNvSpPr txBox="1"/>
          <p:nvPr/>
        </p:nvSpPr>
        <p:spPr>
          <a:xfrm>
            <a:off x="720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4" name="Google Shape;834;p19"/>
          <p:cNvSpPr txBox="1"/>
          <p:nvPr>
            <p:ph idx="1" type="subTitle"/>
          </p:nvPr>
        </p:nvSpPr>
        <p:spPr>
          <a:xfrm>
            <a:off x="720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5" name="Google Shape;835;p19"/>
          <p:cNvSpPr txBox="1"/>
          <p:nvPr>
            <p:ph idx="2" type="subTitle"/>
          </p:nvPr>
        </p:nvSpPr>
        <p:spPr>
          <a:xfrm>
            <a:off x="4572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6" name="Google Shape;836;p19"/>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7" name="Google Shape;877;p19"/>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1" name="Google Shape;891;p19"/>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98" name="Shape 898"/>
        <p:cNvGrpSpPr/>
        <p:nvPr/>
      </p:nvGrpSpPr>
      <p:grpSpPr>
        <a:xfrm>
          <a:off x="0" y="0"/>
          <a:ext cx="0" cy="0"/>
          <a:chOff x="0" y="0"/>
          <a:chExt cx="0" cy="0"/>
        </a:xfrm>
      </p:grpSpPr>
      <p:sp>
        <p:nvSpPr>
          <p:cNvPr id="899" name="Google Shape;899;p20"/>
          <p:cNvSpPr txBox="1"/>
          <p:nvPr>
            <p:ph idx="1" type="subTitle"/>
          </p:nvPr>
        </p:nvSpPr>
        <p:spPr>
          <a:xfrm>
            <a:off x="869400" y="1551800"/>
            <a:ext cx="2282400" cy="4218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0" name="Google Shape;900;p20"/>
          <p:cNvSpPr txBox="1"/>
          <p:nvPr>
            <p:ph idx="2" type="subTitle"/>
          </p:nvPr>
        </p:nvSpPr>
        <p:spPr>
          <a:xfrm>
            <a:off x="3430818"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1" name="Google Shape;901;p20"/>
          <p:cNvSpPr txBox="1"/>
          <p:nvPr>
            <p:ph idx="3" type="subTitle"/>
          </p:nvPr>
        </p:nvSpPr>
        <p:spPr>
          <a:xfrm>
            <a:off x="5992249"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2" name="Google Shape;902;p20"/>
          <p:cNvSpPr txBox="1"/>
          <p:nvPr>
            <p:ph idx="4" type="subTitle"/>
          </p:nvPr>
        </p:nvSpPr>
        <p:spPr>
          <a:xfrm>
            <a:off x="869400" y="1973758"/>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3" name="Google Shape;903;p20"/>
          <p:cNvSpPr txBox="1"/>
          <p:nvPr>
            <p:ph idx="5" type="subTitle"/>
          </p:nvPr>
        </p:nvSpPr>
        <p:spPr>
          <a:xfrm>
            <a:off x="3430810" y="1973600"/>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4" name="Google Shape;904;p20"/>
          <p:cNvSpPr txBox="1"/>
          <p:nvPr>
            <p:ph idx="6" type="subTitle"/>
          </p:nvPr>
        </p:nvSpPr>
        <p:spPr>
          <a:xfrm>
            <a:off x="5992225" y="1973642"/>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5" name="Google Shape;9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6" name="Google Shape;906;p2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0"/>
          <p:cNvGrpSpPr/>
          <p:nvPr/>
        </p:nvGrpSpPr>
        <p:grpSpPr>
          <a:xfrm flipH="1" rot="10800000">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2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20"/>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963" name="Google Shape;963;p2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txBox="1"/>
          <p:nvPr>
            <p:ph type="title"/>
          </p:nvPr>
        </p:nvSpPr>
        <p:spPr>
          <a:xfrm>
            <a:off x="1640000" y="2554200"/>
            <a:ext cx="5864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1" name="Google Shape;41;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2" name="Google Shape;42;p3"/>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flipH="1" rot="10800000">
            <a:off x="-827467" y="-741529"/>
            <a:ext cx="1540684" cy="1387652"/>
            <a:chOff x="3632834" y="4464921"/>
            <a:chExt cx="1540684" cy="1387652"/>
          </a:xfrm>
        </p:grpSpPr>
        <p:sp>
          <p:nvSpPr>
            <p:cNvPr id="45" name="Google Shape;45;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 name="Google Shape;47;p3"/>
          <p:cNvGrpSpPr/>
          <p:nvPr/>
        </p:nvGrpSpPr>
        <p:grpSpPr>
          <a:xfrm flipH="1" rot="10800000">
            <a:off x="7893908" y="-741529"/>
            <a:ext cx="1540684" cy="1387652"/>
            <a:chOff x="3632834" y="4464921"/>
            <a:chExt cx="1540684" cy="1387652"/>
          </a:xfrm>
        </p:grpSpPr>
        <p:sp>
          <p:nvSpPr>
            <p:cNvPr id="48" name="Google Shape;48;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flipH="1" rot="-5400000">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964" name="Shape 964"/>
        <p:cNvGrpSpPr/>
        <p:nvPr/>
      </p:nvGrpSpPr>
      <p:grpSpPr>
        <a:xfrm>
          <a:off x="0" y="0"/>
          <a:ext cx="0" cy="0"/>
          <a:chOff x="0" y="0"/>
          <a:chExt cx="0" cy="0"/>
        </a:xfrm>
      </p:grpSpPr>
      <p:sp>
        <p:nvSpPr>
          <p:cNvPr id="965" name="Google Shape;965;p21"/>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966" name="Google Shape;966;p21"/>
          <p:cNvSpPr txBox="1"/>
          <p:nvPr>
            <p:ph idx="1" type="subTitle"/>
          </p:nvPr>
        </p:nvSpPr>
        <p:spPr>
          <a:xfrm>
            <a:off x="2918200" y="1676300"/>
            <a:ext cx="3307500" cy="39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7" name="Google Shape;967;p21"/>
          <p:cNvSpPr txBox="1"/>
          <p:nvPr>
            <p:ph idx="2" type="subTitle"/>
          </p:nvPr>
        </p:nvSpPr>
        <p:spPr>
          <a:xfrm>
            <a:off x="2918200" y="2080833"/>
            <a:ext cx="3307500" cy="74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8" name="Google Shape;968;p21"/>
          <p:cNvSpPr txBox="1"/>
          <p:nvPr/>
        </p:nvSpPr>
        <p:spPr>
          <a:xfrm>
            <a:off x="1702675" y="3536525"/>
            <a:ext cx="57387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and includes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flipH="1" rot="3600027">
            <a:off x="-1547130" y="780284"/>
            <a:ext cx="4131850" cy="2603746"/>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21"/>
          <p:cNvGrpSpPr/>
          <p:nvPr/>
        </p:nvGrpSpPr>
        <p:grpSpPr>
          <a:xfrm flipH="1" rot="10800000">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21"/>
          <p:cNvSpPr/>
          <p:nvPr/>
        </p:nvSpPr>
        <p:spPr>
          <a:xfrm rot="435267">
            <a:off x="741449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2" name="Google Shape;982;p21"/>
          <p:cNvCxnSpPr/>
          <p:nvPr/>
        </p:nvCxnSpPr>
        <p:spPr>
          <a:xfrm flipH="1" rot="436104">
            <a:off x="7939026" y="-138003"/>
            <a:ext cx="713735" cy="700711"/>
          </a:xfrm>
          <a:prstGeom prst="straightConnector1">
            <a:avLst/>
          </a:prstGeom>
          <a:noFill/>
          <a:ln cap="flat" cmpd="sng" w="9525">
            <a:solidFill>
              <a:schemeClr val="dk1"/>
            </a:solidFill>
            <a:prstDash val="solid"/>
            <a:round/>
            <a:headEnd len="med" w="med" type="none"/>
            <a:tailEnd len="med" w="med" type="none"/>
          </a:ln>
        </p:spPr>
      </p:cxnSp>
      <p:sp>
        <p:nvSpPr>
          <p:cNvPr id="983" name="Google Shape;983;p21"/>
          <p:cNvSpPr/>
          <p:nvPr/>
        </p:nvSpPr>
        <p:spPr>
          <a:xfrm rot="435267">
            <a:off x="751009" y="46821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21"/>
          <p:cNvCxnSpPr/>
          <p:nvPr/>
        </p:nvCxnSpPr>
        <p:spPr>
          <a:xfrm flipH="1" rot="436104">
            <a:off x="789539" y="4875122"/>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92"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22"/>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7"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2" name="Google Shape;1022;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6" name="Google Shape;1026;p23"/>
          <p:cNvGrpSpPr/>
          <p:nvPr/>
        </p:nvGrpSpPr>
        <p:grpSpPr>
          <a:xfrm flipH="1" rot="10800000">
            <a:off x="8625038" y="-1089991"/>
            <a:ext cx="361129" cy="3106418"/>
            <a:chOff x="6317900" y="1197313"/>
            <a:chExt cx="180700" cy="1554375"/>
          </a:xfrm>
        </p:grpSpPr>
        <p:sp>
          <p:nvSpPr>
            <p:cNvPr id="1027" name="Google Shape;1027;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23"/>
          <p:cNvGrpSpPr/>
          <p:nvPr/>
        </p:nvGrpSpPr>
        <p:grpSpPr>
          <a:xfrm flipH="1" rot="10800000">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4"/>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9" name="Google Shape;79;p4"/>
          <p:cNvSpPr txBox="1"/>
          <p:nvPr>
            <p:ph idx="1" type="body"/>
          </p:nvPr>
        </p:nvSpPr>
        <p:spPr>
          <a:xfrm>
            <a:off x="720000" y="1127000"/>
            <a:ext cx="7704000" cy="346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a:lvl1pPr>
            <a:lvl2pPr indent="-304800" lvl="1" marL="914400">
              <a:spcBef>
                <a:spcPts val="0"/>
              </a:spcBef>
              <a:spcAft>
                <a:spcPts val="0"/>
              </a:spcAft>
              <a:buSzPts val="1200"/>
              <a:buFont typeface="Roboto Condensed Light"/>
              <a:buAutoNum type="alphaLcPeriod"/>
              <a:defRPr/>
            </a:lvl2pPr>
            <a:lvl3pPr indent="-304800" lvl="2" marL="1371600">
              <a:spcBef>
                <a:spcPts val="0"/>
              </a:spcBef>
              <a:spcAft>
                <a:spcPts val="0"/>
              </a:spcAft>
              <a:buSzPts val="1200"/>
              <a:buFont typeface="Roboto Condensed Light"/>
              <a:buAutoNum type="romanLcPeriod"/>
              <a:defRPr/>
            </a:lvl3pPr>
            <a:lvl4pPr indent="-304800" lvl="3" marL="1828800">
              <a:spcBef>
                <a:spcPts val="0"/>
              </a:spcBef>
              <a:spcAft>
                <a:spcPts val="0"/>
              </a:spcAft>
              <a:buSzPts val="1200"/>
              <a:buFont typeface="Roboto Condensed Light"/>
              <a:buAutoNum type="arabicPeriod"/>
              <a:defRPr/>
            </a:lvl4pPr>
            <a:lvl5pPr indent="-304800" lvl="4" marL="2286000">
              <a:spcBef>
                <a:spcPts val="0"/>
              </a:spcBef>
              <a:spcAft>
                <a:spcPts val="0"/>
              </a:spcAft>
              <a:buSzPts val="1200"/>
              <a:buFont typeface="Roboto Condensed Light"/>
              <a:buAutoNum type="alphaLcPeriod"/>
              <a:defRPr/>
            </a:lvl5pPr>
            <a:lvl6pPr indent="-304800" lvl="5" marL="2743200">
              <a:spcBef>
                <a:spcPts val="0"/>
              </a:spcBef>
              <a:spcAft>
                <a:spcPts val="0"/>
              </a:spcAft>
              <a:buSzPts val="1200"/>
              <a:buFont typeface="Roboto Condensed Light"/>
              <a:buAutoNum type="romanLcPeriod"/>
              <a:defRPr/>
            </a:lvl6pPr>
            <a:lvl7pPr indent="-304800" lvl="6" marL="3200400">
              <a:spcBef>
                <a:spcPts val="0"/>
              </a:spcBef>
              <a:spcAft>
                <a:spcPts val="0"/>
              </a:spcAft>
              <a:buSzPts val="1200"/>
              <a:buFont typeface="Roboto Condensed Light"/>
              <a:buAutoNum type="arabicPeriod"/>
              <a:defRPr/>
            </a:lvl7pPr>
            <a:lvl8pPr indent="-304800" lvl="7" marL="3657600">
              <a:spcBef>
                <a:spcPts val="0"/>
              </a:spcBef>
              <a:spcAft>
                <a:spcPts val="0"/>
              </a:spcAft>
              <a:buSzPts val="1200"/>
              <a:buFont typeface="Roboto Condensed Light"/>
              <a:buAutoNum type="alphaLcPeriod"/>
              <a:defRPr/>
            </a:lvl8pPr>
            <a:lvl9pPr indent="-304800" lvl="8" marL="4114800">
              <a:spcBef>
                <a:spcPts val="0"/>
              </a:spcBef>
              <a:spcAft>
                <a:spcPts val="0"/>
              </a:spcAft>
              <a:buSzPts val="1200"/>
              <a:buFont typeface="Roboto Condensed Light"/>
              <a:buAutoNum type="romanLcPeriod"/>
              <a:defRPr/>
            </a:lvl9pPr>
          </a:lstStyle>
          <a:p/>
        </p:txBody>
      </p:sp>
      <p:sp>
        <p:nvSpPr>
          <p:cNvPr id="80" name="Google Shape;80;p4"/>
          <p:cNvSpPr/>
          <p:nvPr/>
        </p:nvSpPr>
        <p:spPr>
          <a:xfrm rot="-5400000">
            <a:off x="7165362" y="-774010"/>
            <a:ext cx="2984498" cy="188072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900032">
            <a:off x="-1298549" y="-641129"/>
            <a:ext cx="2144560" cy="236126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4"/>
          <p:cNvSpPr/>
          <p:nvPr/>
        </p:nvSpPr>
        <p:spPr>
          <a:xfrm rot="5400000">
            <a:off x="8769800" y="25428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4"/>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4"/>
            <p:cNvCxnSpPr/>
            <p:nvPr/>
          </p:nvCxnSpPr>
          <p:spPr>
            <a:xfrm flipH="1" rot="436104">
              <a:off x="4051876" y="486612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sp>
        <p:nvSpPr>
          <p:cNvPr id="138" name="Google Shape;138;p5"/>
          <p:cNvSpPr txBox="1"/>
          <p:nvPr>
            <p:ph idx="1" type="subTitle"/>
          </p:nvPr>
        </p:nvSpPr>
        <p:spPr>
          <a:xfrm>
            <a:off x="739300" y="1483850"/>
            <a:ext cx="3522300" cy="409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idx="2" type="subTitle"/>
          </p:nvPr>
        </p:nvSpPr>
        <p:spPr>
          <a:xfrm>
            <a:off x="4901700" y="1483850"/>
            <a:ext cx="3522300" cy="409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1" name="Google Shape;141;p5"/>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142" name="Google Shape;142;p5"/>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sp>
        <p:nvSpPr>
          <p:cNvPr id="143" name="Google Shape;143;p5"/>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51" name="Google Shape;151;p5"/>
          <p:cNvGrpSpPr/>
          <p:nvPr/>
        </p:nvGrpSpPr>
        <p:grpSpPr>
          <a:xfrm flipH="1" rot="10800000">
            <a:off x="8625038" y="-1089991"/>
            <a:ext cx="361129" cy="3106418"/>
            <a:chOff x="6317900" y="1197313"/>
            <a:chExt cx="180700" cy="1554375"/>
          </a:xfrm>
        </p:grpSpPr>
        <p:sp>
          <p:nvSpPr>
            <p:cNvPr id="152" name="Google Shape;152;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 name="Google Shape;175;p5"/>
          <p:cNvGrpSpPr/>
          <p:nvPr/>
        </p:nvGrpSpPr>
        <p:grpSpPr>
          <a:xfrm flipH="1" rot="10800000">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6"/>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6"/>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6"/>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7"/>
          <p:cNvSpPr txBox="1"/>
          <p:nvPr>
            <p:ph type="title"/>
          </p:nvPr>
        </p:nvSpPr>
        <p:spPr>
          <a:xfrm>
            <a:off x="1569600" y="1268375"/>
            <a:ext cx="6004800" cy="848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4" name="Google Shape;244;p7"/>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
          <p:cNvSpPr/>
          <p:nvPr/>
        </p:nvSpPr>
        <p:spPr>
          <a:xfrm rot="-6012810">
            <a:off x="6446180" y="-972564"/>
            <a:ext cx="4319100" cy="272174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rot="435267">
            <a:off x="3845984" y="-60591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7"/>
          <p:cNvCxnSpPr/>
          <p:nvPr/>
        </p:nvCxnSpPr>
        <p:spPr>
          <a:xfrm flipH="1" rot="436104">
            <a:off x="4188239" y="-1377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48" name="Google Shape;248;p7"/>
          <p:cNvSpPr/>
          <p:nvPr/>
        </p:nvSpPr>
        <p:spPr>
          <a:xfrm flipH="1" rot="-5400000">
            <a:off x="30707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7"/>
          <p:cNvCxnSpPr/>
          <p:nvPr/>
        </p:nvCxnSpPr>
        <p:spPr>
          <a:xfrm flipH="1" rot="436104">
            <a:off x="4616239" y="-2509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53" name="Google Shape;253;p7"/>
          <p:cNvSpPr/>
          <p:nvPr/>
        </p:nvSpPr>
        <p:spPr>
          <a:xfrm>
            <a:off x="-1348900" y="4016737"/>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6" name="Shape 266"/>
        <p:cNvGrpSpPr/>
        <p:nvPr/>
      </p:nvGrpSpPr>
      <p:grpSpPr>
        <a:xfrm>
          <a:off x="0" y="0"/>
          <a:ext cx="0" cy="0"/>
          <a:chOff x="0" y="0"/>
          <a:chExt cx="0" cy="0"/>
        </a:xfrm>
      </p:grpSpPr>
      <p:sp>
        <p:nvSpPr>
          <p:cNvPr id="267" name="Google Shape;267;p8"/>
          <p:cNvSpPr txBox="1"/>
          <p:nvPr>
            <p:ph type="title"/>
          </p:nvPr>
        </p:nvSpPr>
        <p:spPr>
          <a:xfrm>
            <a:off x="1695150" y="833975"/>
            <a:ext cx="5753700" cy="347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8" name="Google Shape;268;p8"/>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8"/>
          <p:cNvGrpSpPr/>
          <p:nvPr/>
        </p:nvGrpSpPr>
        <p:grpSpPr>
          <a:xfrm flipH="1" rot="10800000">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8"/>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8"/>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25" name="Google Shape;325;p8"/>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716100" y="1169250"/>
            <a:ext cx="3594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8" name="Google Shape;328;p9"/>
          <p:cNvSpPr txBox="1"/>
          <p:nvPr>
            <p:ph idx="1" type="subTitle"/>
          </p:nvPr>
        </p:nvSpPr>
        <p:spPr>
          <a:xfrm>
            <a:off x="716100" y="2739150"/>
            <a:ext cx="35946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329" name="Google Shape;329;p9"/>
          <p:cNvSpPr txBox="1"/>
          <p:nvPr>
            <p:ph idx="2" type="body"/>
          </p:nvPr>
        </p:nvSpPr>
        <p:spPr>
          <a:xfrm>
            <a:off x="45720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0" name="Google Shape;330;p9"/>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9"/>
          <p:cNvGrpSpPr/>
          <p:nvPr/>
        </p:nvGrpSpPr>
        <p:grpSpPr>
          <a:xfrm flipH="1" rot="-5400000">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9"/>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9"/>
          <p:cNvCxnSpPr/>
          <p:nvPr/>
        </p:nvCxnSpPr>
        <p:spPr>
          <a:xfrm rot="-436104">
            <a:off x="702073" y="500972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87" name="Google Shape;387;p9"/>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0"/>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408" name="Google Shape;408;p10"/>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4"/>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APLICACIÓN DE PRUEBAS</a:t>
            </a:r>
            <a:r>
              <a:rPr lang="en"/>
              <a:t> </a:t>
            </a:r>
            <a:br>
              <a:rPr lang="en"/>
            </a:br>
            <a:r>
              <a:rPr lang="en" sz="4000">
                <a:solidFill>
                  <a:schemeClr val="lt1"/>
                </a:solidFill>
                <a:latin typeface="Barlow Condensed"/>
                <a:ea typeface="Barlow Condensed"/>
                <a:cs typeface="Barlow Condensed"/>
                <a:sym typeface="Barlow Condensed"/>
              </a:rPr>
              <a:t>PROYECTO FINAL</a:t>
            </a:r>
            <a:endParaRPr/>
          </a:p>
        </p:txBody>
      </p:sp>
      <p:sp>
        <p:nvSpPr>
          <p:cNvPr id="1058" name="Google Shape;1058;p24"/>
          <p:cNvSpPr txBox="1"/>
          <p:nvPr>
            <p:ph idx="1" type="subTitle"/>
          </p:nvPr>
        </p:nvSpPr>
        <p:spPr>
          <a:xfrm>
            <a:off x="2125800" y="3894982"/>
            <a:ext cx="4892400" cy="4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Claudia Gil Sanchez</a:t>
            </a:r>
            <a:endParaRPr/>
          </a:p>
          <a:p>
            <a:pPr indent="0" lvl="0" marL="0" rtl="0" algn="ctr">
              <a:spcBef>
                <a:spcPts val="0"/>
              </a:spcBef>
              <a:spcAft>
                <a:spcPts val="0"/>
              </a:spcAft>
              <a:buNone/>
            </a:pPr>
            <a:r>
              <a:rPr lang="en"/>
              <a:t>Mateo Arcila Toro</a:t>
            </a:r>
            <a:br>
              <a:rPr lang="en"/>
            </a:br>
            <a:r>
              <a:rPr lang="en"/>
              <a:t>Sebastian Zapata Castaño</a:t>
            </a:r>
            <a:endParaRPr/>
          </a:p>
        </p:txBody>
      </p:sp>
      <p:grpSp>
        <p:nvGrpSpPr>
          <p:cNvPr id="1059" name="Google Shape;1059;p24"/>
          <p:cNvGrpSpPr/>
          <p:nvPr/>
        </p:nvGrpSpPr>
        <p:grpSpPr>
          <a:xfrm>
            <a:off x="1117899" y="676118"/>
            <a:ext cx="438754" cy="772904"/>
            <a:chOff x="4950175" y="2998438"/>
            <a:chExt cx="88725" cy="156300"/>
          </a:xfrm>
        </p:grpSpPr>
        <p:sp>
          <p:nvSpPr>
            <p:cNvPr id="1060" name="Google Shape;1060;p2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6" name="Google Shape;1096;p24"/>
          <p:cNvCxnSpPr/>
          <p:nvPr/>
        </p:nvCxnSpPr>
        <p:spPr>
          <a:xfrm>
            <a:off x="3964350" y="33021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097" name="Google Shape;1097;p24"/>
          <p:cNvGrpSpPr/>
          <p:nvPr/>
        </p:nvGrpSpPr>
        <p:grpSpPr>
          <a:xfrm>
            <a:off x="6143125" y="4405925"/>
            <a:ext cx="315575" cy="366750"/>
            <a:chOff x="6143125" y="4405925"/>
            <a:chExt cx="315575" cy="366750"/>
          </a:xfrm>
        </p:grpSpPr>
        <p:grpSp>
          <p:nvGrpSpPr>
            <p:cNvPr id="1098" name="Google Shape;1098;p24"/>
            <p:cNvGrpSpPr/>
            <p:nvPr/>
          </p:nvGrpSpPr>
          <p:grpSpPr>
            <a:xfrm>
              <a:off x="6351500" y="4405925"/>
              <a:ext cx="107200" cy="107175"/>
              <a:chOff x="4125350" y="1946513"/>
              <a:chExt cx="107200" cy="107175"/>
            </a:xfrm>
          </p:grpSpPr>
          <p:sp>
            <p:nvSpPr>
              <p:cNvPr id="1099" name="Google Shape;109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4"/>
            <p:cNvGrpSpPr/>
            <p:nvPr/>
          </p:nvGrpSpPr>
          <p:grpSpPr>
            <a:xfrm>
              <a:off x="6143125" y="4513100"/>
              <a:ext cx="107200" cy="107175"/>
              <a:chOff x="4125350" y="1946513"/>
              <a:chExt cx="107200" cy="107175"/>
            </a:xfrm>
          </p:grpSpPr>
          <p:sp>
            <p:nvSpPr>
              <p:cNvPr id="1102" name="Google Shape;1102;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a:off x="6295525" y="4665500"/>
              <a:ext cx="107200" cy="107175"/>
              <a:chOff x="4125350" y="1946513"/>
              <a:chExt cx="107200" cy="107175"/>
            </a:xfrm>
          </p:grpSpPr>
          <p:sp>
            <p:nvSpPr>
              <p:cNvPr id="1105" name="Google Shape;1105;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33"/>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give a brief description of the topic you want to talk about here. For example, if you want to talk about Mercury, you can say that it’s the smallest planet in the entire Solar System</a:t>
            </a:r>
            <a:endParaRPr/>
          </a:p>
        </p:txBody>
      </p:sp>
      <p:cxnSp>
        <p:nvCxnSpPr>
          <p:cNvPr id="1602" name="Google Shape;1602;p33"/>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603" name="Google Shape;1603;p33"/>
          <p:cNvGrpSpPr/>
          <p:nvPr/>
        </p:nvGrpSpPr>
        <p:grpSpPr>
          <a:xfrm>
            <a:off x="4522375" y="4341025"/>
            <a:ext cx="315575" cy="366750"/>
            <a:chOff x="8558925" y="4522650"/>
            <a:chExt cx="315575" cy="366750"/>
          </a:xfrm>
        </p:grpSpPr>
        <p:grpSp>
          <p:nvGrpSpPr>
            <p:cNvPr id="1604" name="Google Shape;1604;p33"/>
            <p:cNvGrpSpPr/>
            <p:nvPr/>
          </p:nvGrpSpPr>
          <p:grpSpPr>
            <a:xfrm>
              <a:off x="8558925" y="4629825"/>
              <a:ext cx="107200" cy="107175"/>
              <a:chOff x="4125350" y="1946513"/>
              <a:chExt cx="107200" cy="107175"/>
            </a:xfrm>
          </p:grpSpPr>
          <p:sp>
            <p:nvSpPr>
              <p:cNvPr id="1605" name="Google Shape;1605;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33"/>
            <p:cNvGrpSpPr/>
            <p:nvPr/>
          </p:nvGrpSpPr>
          <p:grpSpPr>
            <a:xfrm>
              <a:off x="8711325" y="4782225"/>
              <a:ext cx="107200" cy="107175"/>
              <a:chOff x="4125350" y="1946513"/>
              <a:chExt cx="107200" cy="107175"/>
            </a:xfrm>
          </p:grpSpPr>
          <p:sp>
            <p:nvSpPr>
              <p:cNvPr id="1608" name="Google Shape;1608;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33"/>
            <p:cNvGrpSpPr/>
            <p:nvPr/>
          </p:nvGrpSpPr>
          <p:grpSpPr>
            <a:xfrm>
              <a:off x="8767300" y="4522650"/>
              <a:ext cx="107200" cy="107175"/>
              <a:chOff x="4125350" y="1946513"/>
              <a:chExt cx="107200" cy="107175"/>
            </a:xfrm>
          </p:grpSpPr>
          <p:sp>
            <p:nvSpPr>
              <p:cNvPr id="1611" name="Google Shape;1611;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3" name="Google Shape;1613;p33"/>
          <p:cNvGrpSpPr/>
          <p:nvPr/>
        </p:nvGrpSpPr>
        <p:grpSpPr>
          <a:xfrm>
            <a:off x="7732699" y="299993"/>
            <a:ext cx="438754" cy="772904"/>
            <a:chOff x="4950175" y="2998438"/>
            <a:chExt cx="88725" cy="156300"/>
          </a:xfrm>
        </p:grpSpPr>
        <p:sp>
          <p:nvSpPr>
            <p:cNvPr id="1614" name="Google Shape;1614;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3"/>
          <p:cNvGrpSpPr/>
          <p:nvPr/>
        </p:nvGrpSpPr>
        <p:grpSpPr>
          <a:xfrm flipH="1">
            <a:off x="713213" y="3824384"/>
            <a:ext cx="361129" cy="3106418"/>
            <a:chOff x="6317900" y="1197313"/>
            <a:chExt cx="180700" cy="1554375"/>
          </a:xfrm>
        </p:grpSpPr>
        <p:sp>
          <p:nvSpPr>
            <p:cNvPr id="1651" name="Google Shape;1651;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33"/>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performance - Estrés</a:t>
            </a:r>
            <a:endParaRPr>
              <a:solidFill>
                <a:schemeClr val="lt1"/>
              </a:solidFill>
              <a:latin typeface="Barlow Condensed"/>
              <a:ea typeface="Barlow Condensed"/>
              <a:cs typeface="Barlow Condensed"/>
              <a:sym typeface="Barlow Condensed"/>
            </a:endParaRPr>
          </a:p>
        </p:txBody>
      </p:sp>
      <p:pic>
        <p:nvPicPr>
          <p:cNvPr id="1658" name="Google Shape;1658;p33"/>
          <p:cNvPicPr preferRelativeResize="0"/>
          <p:nvPr/>
        </p:nvPicPr>
        <p:blipFill rotWithShape="1">
          <a:blip r:embed="rId3">
            <a:alphaModFix/>
          </a:blip>
          <a:srcRect b="25876" l="0" r="0" t="0"/>
          <a:stretch/>
        </p:blipFill>
        <p:spPr>
          <a:xfrm>
            <a:off x="0" y="1502752"/>
            <a:ext cx="9144000" cy="364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34"/>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give a brief description of the topic you want to talk about here. For example, if you want to talk about Mercury, you can say that it’s the smallest planet in the entire Solar System</a:t>
            </a:r>
            <a:endParaRPr/>
          </a:p>
        </p:txBody>
      </p:sp>
      <p:cxnSp>
        <p:nvCxnSpPr>
          <p:cNvPr id="1664" name="Google Shape;1664;p34"/>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665" name="Google Shape;1665;p34"/>
          <p:cNvGrpSpPr/>
          <p:nvPr/>
        </p:nvGrpSpPr>
        <p:grpSpPr>
          <a:xfrm>
            <a:off x="4522375" y="4341025"/>
            <a:ext cx="315575" cy="366750"/>
            <a:chOff x="8558925" y="4522650"/>
            <a:chExt cx="315575" cy="366750"/>
          </a:xfrm>
        </p:grpSpPr>
        <p:grpSp>
          <p:nvGrpSpPr>
            <p:cNvPr id="1666" name="Google Shape;1666;p34"/>
            <p:cNvGrpSpPr/>
            <p:nvPr/>
          </p:nvGrpSpPr>
          <p:grpSpPr>
            <a:xfrm>
              <a:off x="8558925" y="4629825"/>
              <a:ext cx="107200" cy="107175"/>
              <a:chOff x="4125350" y="1946513"/>
              <a:chExt cx="107200" cy="107175"/>
            </a:xfrm>
          </p:grpSpPr>
          <p:sp>
            <p:nvSpPr>
              <p:cNvPr id="1667" name="Google Shape;1667;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34"/>
            <p:cNvGrpSpPr/>
            <p:nvPr/>
          </p:nvGrpSpPr>
          <p:grpSpPr>
            <a:xfrm>
              <a:off x="8711325" y="4782225"/>
              <a:ext cx="107200" cy="107175"/>
              <a:chOff x="4125350" y="1946513"/>
              <a:chExt cx="107200" cy="107175"/>
            </a:xfrm>
          </p:grpSpPr>
          <p:sp>
            <p:nvSpPr>
              <p:cNvPr id="1670" name="Google Shape;1670;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4"/>
            <p:cNvGrpSpPr/>
            <p:nvPr/>
          </p:nvGrpSpPr>
          <p:grpSpPr>
            <a:xfrm>
              <a:off x="8767300" y="4522650"/>
              <a:ext cx="107200" cy="107175"/>
              <a:chOff x="4125350" y="1946513"/>
              <a:chExt cx="107200" cy="107175"/>
            </a:xfrm>
          </p:grpSpPr>
          <p:sp>
            <p:nvSpPr>
              <p:cNvPr id="1673" name="Google Shape;1673;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75" name="Google Shape;1675;p34"/>
          <p:cNvGrpSpPr/>
          <p:nvPr/>
        </p:nvGrpSpPr>
        <p:grpSpPr>
          <a:xfrm>
            <a:off x="7732699" y="299993"/>
            <a:ext cx="438754" cy="772904"/>
            <a:chOff x="4950175" y="2998438"/>
            <a:chExt cx="88725" cy="156300"/>
          </a:xfrm>
        </p:grpSpPr>
        <p:sp>
          <p:nvSpPr>
            <p:cNvPr id="1676" name="Google Shape;1676;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34"/>
          <p:cNvGrpSpPr/>
          <p:nvPr/>
        </p:nvGrpSpPr>
        <p:grpSpPr>
          <a:xfrm flipH="1">
            <a:off x="713213" y="3824384"/>
            <a:ext cx="361129" cy="3106418"/>
            <a:chOff x="6317900" y="1197313"/>
            <a:chExt cx="180700" cy="1554375"/>
          </a:xfrm>
        </p:grpSpPr>
        <p:sp>
          <p:nvSpPr>
            <p:cNvPr id="1713" name="Google Shape;1713;p3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34"/>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Smoke Test</a:t>
            </a:r>
            <a:endParaRPr>
              <a:solidFill>
                <a:schemeClr val="lt1"/>
              </a:solidFill>
              <a:latin typeface="Barlow Condensed"/>
              <a:ea typeface="Barlow Condensed"/>
              <a:cs typeface="Barlow Condensed"/>
              <a:sym typeface="Barlow Condensed"/>
            </a:endParaRPr>
          </a:p>
        </p:txBody>
      </p:sp>
      <p:pic>
        <p:nvPicPr>
          <p:cNvPr id="1720" name="Google Shape;1720;p34"/>
          <p:cNvPicPr preferRelativeResize="0"/>
          <p:nvPr/>
        </p:nvPicPr>
        <p:blipFill>
          <a:blip r:embed="rId3">
            <a:alphaModFix/>
          </a:blip>
          <a:stretch>
            <a:fillRect/>
          </a:stretch>
        </p:blipFill>
        <p:spPr>
          <a:xfrm>
            <a:off x="0" y="877249"/>
            <a:ext cx="9144002" cy="33890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35"/>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726" name="Google Shape;1726;p35"/>
          <p:cNvSpPr txBox="1"/>
          <p:nvPr>
            <p:ph idx="1" type="subTitle"/>
          </p:nvPr>
        </p:nvSpPr>
        <p:spPr>
          <a:xfrm>
            <a:off x="2918250" y="2020675"/>
            <a:ext cx="3307500" cy="3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sp>
        <p:nvSpPr>
          <p:cNvPr id="1727" name="Google Shape;1727;p35"/>
          <p:cNvSpPr txBox="1"/>
          <p:nvPr>
            <p:ph idx="4294967295" type="subTitle"/>
          </p:nvPr>
        </p:nvSpPr>
        <p:spPr>
          <a:xfrm>
            <a:off x="2918250" y="4141975"/>
            <a:ext cx="3307500" cy="31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t>Please keep this slide for attribution</a:t>
            </a:r>
            <a:endParaRPr sz="1200"/>
          </a:p>
        </p:txBody>
      </p:sp>
      <p:grpSp>
        <p:nvGrpSpPr>
          <p:cNvPr id="1728" name="Google Shape;1728;p35"/>
          <p:cNvGrpSpPr/>
          <p:nvPr/>
        </p:nvGrpSpPr>
        <p:grpSpPr>
          <a:xfrm rot="5400000">
            <a:off x="1215475" y="2079400"/>
            <a:ext cx="315575" cy="366750"/>
            <a:chOff x="8558925" y="4522650"/>
            <a:chExt cx="315575" cy="366750"/>
          </a:xfrm>
        </p:grpSpPr>
        <p:grpSp>
          <p:nvGrpSpPr>
            <p:cNvPr id="1729" name="Google Shape;1729;p35"/>
            <p:cNvGrpSpPr/>
            <p:nvPr/>
          </p:nvGrpSpPr>
          <p:grpSpPr>
            <a:xfrm>
              <a:off x="8558925" y="4629825"/>
              <a:ext cx="107200" cy="107175"/>
              <a:chOff x="4125350" y="1946513"/>
              <a:chExt cx="107200" cy="107175"/>
            </a:xfrm>
          </p:grpSpPr>
          <p:sp>
            <p:nvSpPr>
              <p:cNvPr id="1730" name="Google Shape;1730;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35"/>
            <p:cNvGrpSpPr/>
            <p:nvPr/>
          </p:nvGrpSpPr>
          <p:grpSpPr>
            <a:xfrm>
              <a:off x="8711325" y="4782225"/>
              <a:ext cx="107200" cy="107175"/>
              <a:chOff x="4125350" y="1946513"/>
              <a:chExt cx="107200" cy="107175"/>
            </a:xfrm>
          </p:grpSpPr>
          <p:sp>
            <p:nvSpPr>
              <p:cNvPr id="1733" name="Google Shape;1733;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35"/>
            <p:cNvGrpSpPr/>
            <p:nvPr/>
          </p:nvGrpSpPr>
          <p:grpSpPr>
            <a:xfrm>
              <a:off x="8767300" y="4522650"/>
              <a:ext cx="107200" cy="107175"/>
              <a:chOff x="4125350" y="1946513"/>
              <a:chExt cx="107200" cy="107175"/>
            </a:xfrm>
          </p:grpSpPr>
          <p:sp>
            <p:nvSpPr>
              <p:cNvPr id="1736" name="Google Shape;1736;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8" name="Google Shape;1738;p35"/>
          <p:cNvSpPr/>
          <p:nvPr/>
        </p:nvSpPr>
        <p:spPr>
          <a:xfrm flipH="1" rot="5400000">
            <a:off x="7580068" y="1461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9" name="Google Shape;1739;p35"/>
          <p:cNvGrpSpPr/>
          <p:nvPr/>
        </p:nvGrpSpPr>
        <p:grpSpPr>
          <a:xfrm flipH="1">
            <a:off x="8211399" y="2517893"/>
            <a:ext cx="438754" cy="772904"/>
            <a:chOff x="4950175" y="2998438"/>
            <a:chExt cx="88725" cy="156300"/>
          </a:xfrm>
        </p:grpSpPr>
        <p:sp>
          <p:nvSpPr>
            <p:cNvPr id="1740" name="Google Shape;1740;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6" name="Google Shape;1776;p35"/>
          <p:cNvSpPr/>
          <p:nvPr/>
        </p:nvSpPr>
        <p:spPr>
          <a:xfrm>
            <a:off x="3949693" y="3017336"/>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7" name="Google Shape;1777;p35"/>
          <p:cNvGrpSpPr/>
          <p:nvPr/>
        </p:nvGrpSpPr>
        <p:grpSpPr>
          <a:xfrm>
            <a:off x="4399164" y="3017527"/>
            <a:ext cx="346056" cy="345674"/>
            <a:chOff x="3303268" y="3817349"/>
            <a:chExt cx="346056" cy="345674"/>
          </a:xfrm>
        </p:grpSpPr>
        <p:sp>
          <p:nvSpPr>
            <p:cNvPr id="1778" name="Google Shape;1778;p35"/>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2" name="Google Shape;1782;p35"/>
          <p:cNvGrpSpPr/>
          <p:nvPr/>
        </p:nvGrpSpPr>
        <p:grpSpPr>
          <a:xfrm>
            <a:off x="4848254" y="3017527"/>
            <a:ext cx="346056" cy="345674"/>
            <a:chOff x="3752358" y="3817349"/>
            <a:chExt cx="346056" cy="345674"/>
          </a:xfrm>
        </p:grpSpPr>
        <p:sp>
          <p:nvSpPr>
            <p:cNvPr id="1783" name="Google Shape;1783;p35"/>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5"/>
          <p:cNvSpPr txBox="1"/>
          <p:nvPr>
            <p:ph type="title"/>
          </p:nvPr>
        </p:nvSpPr>
        <p:spPr>
          <a:xfrm>
            <a:off x="1346850" y="72937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¿Cual es nuestro </a:t>
            </a:r>
            <a:r>
              <a:rPr lang="en">
                <a:solidFill>
                  <a:schemeClr val="lt1"/>
                </a:solidFill>
                <a:latin typeface="Barlow Condensed"/>
                <a:ea typeface="Barlow Condensed"/>
                <a:cs typeface="Barlow Condensed"/>
                <a:sym typeface="Barlow Condensed"/>
              </a:rPr>
              <a:t>objetivo?</a:t>
            </a:r>
            <a:endParaRPr>
              <a:solidFill>
                <a:schemeClr val="lt1"/>
              </a:solidFill>
              <a:latin typeface="Barlow Condensed"/>
              <a:ea typeface="Barlow Condensed"/>
              <a:cs typeface="Barlow Condensed"/>
              <a:sym typeface="Barlow Condensed"/>
            </a:endParaRPr>
          </a:p>
        </p:txBody>
      </p:sp>
      <p:cxnSp>
        <p:nvCxnSpPr>
          <p:cNvPr id="1112" name="Google Shape;1112;p25"/>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113" name="Google Shape;1113;p25"/>
          <p:cNvGrpSpPr/>
          <p:nvPr/>
        </p:nvGrpSpPr>
        <p:grpSpPr>
          <a:xfrm>
            <a:off x="4522375" y="4341025"/>
            <a:ext cx="315575" cy="366750"/>
            <a:chOff x="8558925" y="4522650"/>
            <a:chExt cx="315575" cy="366750"/>
          </a:xfrm>
        </p:grpSpPr>
        <p:grpSp>
          <p:nvGrpSpPr>
            <p:cNvPr id="1114" name="Google Shape;1114;p25"/>
            <p:cNvGrpSpPr/>
            <p:nvPr/>
          </p:nvGrpSpPr>
          <p:grpSpPr>
            <a:xfrm>
              <a:off x="8558925" y="4629825"/>
              <a:ext cx="107200" cy="107175"/>
              <a:chOff x="4125350" y="1946513"/>
              <a:chExt cx="107200" cy="107175"/>
            </a:xfrm>
          </p:grpSpPr>
          <p:sp>
            <p:nvSpPr>
              <p:cNvPr id="1115" name="Google Shape;1115;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25"/>
            <p:cNvGrpSpPr/>
            <p:nvPr/>
          </p:nvGrpSpPr>
          <p:grpSpPr>
            <a:xfrm>
              <a:off x="8711325" y="4782225"/>
              <a:ext cx="107200" cy="107175"/>
              <a:chOff x="4125350" y="1946513"/>
              <a:chExt cx="107200" cy="107175"/>
            </a:xfrm>
          </p:grpSpPr>
          <p:sp>
            <p:nvSpPr>
              <p:cNvPr id="1118" name="Google Shape;1118;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5"/>
            <p:cNvGrpSpPr/>
            <p:nvPr/>
          </p:nvGrpSpPr>
          <p:grpSpPr>
            <a:xfrm>
              <a:off x="8767300" y="4522650"/>
              <a:ext cx="107200" cy="107175"/>
              <a:chOff x="4125350" y="1946513"/>
              <a:chExt cx="107200" cy="107175"/>
            </a:xfrm>
          </p:grpSpPr>
          <p:sp>
            <p:nvSpPr>
              <p:cNvPr id="1121" name="Google Shape;1121;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3" name="Google Shape;1123;p25"/>
          <p:cNvGrpSpPr/>
          <p:nvPr/>
        </p:nvGrpSpPr>
        <p:grpSpPr>
          <a:xfrm>
            <a:off x="7732699" y="299993"/>
            <a:ext cx="438754" cy="772904"/>
            <a:chOff x="4950175" y="2998438"/>
            <a:chExt cx="88725" cy="156300"/>
          </a:xfrm>
        </p:grpSpPr>
        <p:sp>
          <p:nvSpPr>
            <p:cNvPr id="1124" name="Google Shape;1124;p2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flipH="1">
            <a:off x="713213" y="3824384"/>
            <a:ext cx="361129" cy="3106418"/>
            <a:chOff x="6317900" y="1197313"/>
            <a:chExt cx="180700" cy="1554375"/>
          </a:xfrm>
        </p:grpSpPr>
        <p:sp>
          <p:nvSpPr>
            <p:cNvPr id="1161" name="Google Shape;1161;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25"/>
          <p:cNvSpPr txBox="1"/>
          <p:nvPr/>
        </p:nvSpPr>
        <p:spPr>
          <a:xfrm>
            <a:off x="2395600" y="2206525"/>
            <a:ext cx="4518000" cy="10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Barlow"/>
                <a:ea typeface="Barlow"/>
                <a:cs typeface="Barlow"/>
                <a:sym typeface="Barlow"/>
              </a:rPr>
              <a:t>Identificar con el desarrollo de cada una de las pruebas, las cuales se encuentran orientadas a demostrar el control de calidad que se tiene para cada software</a:t>
            </a:r>
            <a:endParaRPr sz="1800">
              <a:solidFill>
                <a:schemeClr val="dk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Aplicativos</a:t>
            </a:r>
            <a:endParaRPr b="0"/>
          </a:p>
        </p:txBody>
      </p:sp>
      <p:grpSp>
        <p:nvGrpSpPr>
          <p:cNvPr id="1173" name="Google Shape;1173;p26"/>
          <p:cNvGrpSpPr/>
          <p:nvPr/>
        </p:nvGrpSpPr>
        <p:grpSpPr>
          <a:xfrm rot="10800000">
            <a:off x="3877544" y="4390168"/>
            <a:ext cx="1595919" cy="1662044"/>
            <a:chOff x="4445625" y="1829838"/>
            <a:chExt cx="739125" cy="769750"/>
          </a:xfrm>
        </p:grpSpPr>
        <p:sp>
          <p:nvSpPr>
            <p:cNvPr id="1174" name="Google Shape;1174;p2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0" name="Google Shape;1180;p2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26"/>
          <p:cNvSpPr txBox="1"/>
          <p:nvPr>
            <p:ph idx="1" type="subTitle"/>
          </p:nvPr>
        </p:nvSpPr>
        <p:spPr>
          <a:xfrm>
            <a:off x="739300" y="1483850"/>
            <a:ext cx="3522300" cy="409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SPACE &amp; BEYOND</a:t>
            </a:r>
            <a:endParaRPr/>
          </a:p>
        </p:txBody>
      </p:sp>
      <p:sp>
        <p:nvSpPr>
          <p:cNvPr id="1183" name="Google Shape;1183;p26"/>
          <p:cNvSpPr txBox="1"/>
          <p:nvPr>
            <p:ph idx="2" type="subTitle"/>
          </p:nvPr>
        </p:nvSpPr>
        <p:spPr>
          <a:xfrm>
            <a:off x="4901700" y="1483850"/>
            <a:ext cx="3522300" cy="409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Timeanddate API Services</a:t>
            </a:r>
            <a:endParaRPr/>
          </a:p>
        </p:txBody>
      </p:sp>
      <p:pic>
        <p:nvPicPr>
          <p:cNvPr id="1184" name="Google Shape;1184;p26"/>
          <p:cNvPicPr preferRelativeResize="0"/>
          <p:nvPr/>
        </p:nvPicPr>
        <p:blipFill>
          <a:blip r:embed="rId3">
            <a:alphaModFix/>
          </a:blip>
          <a:stretch>
            <a:fillRect/>
          </a:stretch>
        </p:blipFill>
        <p:spPr>
          <a:xfrm>
            <a:off x="4592438" y="2174075"/>
            <a:ext cx="4140825" cy="1935667"/>
          </a:xfrm>
          <a:prstGeom prst="rect">
            <a:avLst/>
          </a:prstGeom>
          <a:noFill/>
          <a:ln>
            <a:noFill/>
          </a:ln>
        </p:spPr>
      </p:pic>
      <p:pic>
        <p:nvPicPr>
          <p:cNvPr id="1185" name="Google Shape;1185;p26"/>
          <p:cNvPicPr preferRelativeResize="0"/>
          <p:nvPr/>
        </p:nvPicPr>
        <p:blipFill>
          <a:blip r:embed="rId4">
            <a:alphaModFix/>
          </a:blip>
          <a:stretch>
            <a:fillRect/>
          </a:stretch>
        </p:blipFill>
        <p:spPr>
          <a:xfrm>
            <a:off x="294425" y="2171413"/>
            <a:ext cx="4140824" cy="19410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27"/>
          <p:cNvSpPr txBox="1"/>
          <p:nvPr>
            <p:ph idx="4294967295" type="title"/>
          </p:nvPr>
        </p:nvSpPr>
        <p:spPr>
          <a:xfrm flipH="1">
            <a:off x="720022" y="3268250"/>
            <a:ext cx="2406000" cy="40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rPr>
              <a:t>Acceptance</a:t>
            </a:r>
            <a:endParaRPr sz="1800">
              <a:solidFill>
                <a:schemeClr val="lt1"/>
              </a:solidFill>
            </a:endParaRPr>
          </a:p>
        </p:txBody>
      </p:sp>
      <p:sp>
        <p:nvSpPr>
          <p:cNvPr id="1191" name="Google Shape;1191;p27"/>
          <p:cNvSpPr txBox="1"/>
          <p:nvPr>
            <p:ph idx="4294967295" type="title"/>
          </p:nvPr>
        </p:nvSpPr>
        <p:spPr>
          <a:xfrm flipH="1">
            <a:off x="720326" y="1443125"/>
            <a:ext cx="2406000" cy="40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rPr>
              <a:t>End2End</a:t>
            </a:r>
            <a:endParaRPr sz="1800">
              <a:solidFill>
                <a:schemeClr val="lt1"/>
              </a:solidFill>
            </a:endParaRPr>
          </a:p>
        </p:txBody>
      </p:sp>
      <p:sp>
        <p:nvSpPr>
          <p:cNvPr id="1192" name="Google Shape;1192;p27"/>
          <p:cNvSpPr txBox="1"/>
          <p:nvPr>
            <p:ph idx="4294967295" type="title"/>
          </p:nvPr>
        </p:nvSpPr>
        <p:spPr>
          <a:xfrm>
            <a:off x="6017103" y="3268250"/>
            <a:ext cx="2406000" cy="404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lt1"/>
                </a:solidFill>
              </a:rPr>
              <a:t>Smoke Test</a:t>
            </a:r>
            <a:endParaRPr sz="1800">
              <a:solidFill>
                <a:schemeClr val="lt1"/>
              </a:solidFill>
            </a:endParaRPr>
          </a:p>
        </p:txBody>
      </p:sp>
      <p:sp>
        <p:nvSpPr>
          <p:cNvPr id="1193" name="Google Shape;1193;p27"/>
          <p:cNvSpPr txBox="1"/>
          <p:nvPr>
            <p:ph idx="4294967295" type="title"/>
          </p:nvPr>
        </p:nvSpPr>
        <p:spPr>
          <a:xfrm>
            <a:off x="6017424" y="1443125"/>
            <a:ext cx="2406000" cy="404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lt1"/>
                </a:solidFill>
              </a:rPr>
              <a:t>Performance</a:t>
            </a:r>
            <a:endParaRPr sz="1800">
              <a:solidFill>
                <a:schemeClr val="lt1"/>
              </a:solidFill>
            </a:endParaRPr>
          </a:p>
        </p:txBody>
      </p:sp>
      <p:sp>
        <p:nvSpPr>
          <p:cNvPr id="1194" name="Google Shape;1194;p27"/>
          <p:cNvSpPr txBox="1"/>
          <p:nvPr>
            <p:ph idx="4294967295" type="subTitle"/>
          </p:nvPr>
        </p:nvSpPr>
        <p:spPr>
          <a:xfrm flipH="1">
            <a:off x="720652" y="1847275"/>
            <a:ext cx="2406000" cy="58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a:t>WebDriverIO  </a:t>
            </a:r>
            <a:endParaRPr>
              <a:solidFill>
                <a:schemeClr val="dk1"/>
              </a:solidFill>
            </a:endParaRPr>
          </a:p>
        </p:txBody>
      </p:sp>
      <p:sp>
        <p:nvSpPr>
          <p:cNvPr id="1195" name="Google Shape;1195;p27"/>
          <p:cNvSpPr txBox="1"/>
          <p:nvPr>
            <p:ph idx="4294967295" type="subTitle"/>
          </p:nvPr>
        </p:nvSpPr>
        <p:spPr>
          <a:xfrm flipH="1">
            <a:off x="720350" y="3672650"/>
            <a:ext cx="2406000" cy="58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a:t>Karate</a:t>
            </a:r>
            <a:endParaRPr>
              <a:solidFill>
                <a:schemeClr val="dk1"/>
              </a:solidFill>
            </a:endParaRPr>
          </a:p>
        </p:txBody>
      </p:sp>
      <p:sp>
        <p:nvSpPr>
          <p:cNvPr id="1196" name="Google Shape;1196;p27"/>
          <p:cNvSpPr txBox="1"/>
          <p:nvPr>
            <p:ph idx="4294967295" type="subTitle"/>
          </p:nvPr>
        </p:nvSpPr>
        <p:spPr>
          <a:xfrm>
            <a:off x="6017298" y="1847275"/>
            <a:ext cx="2406000" cy="585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Clr>
                <a:schemeClr val="dk1"/>
              </a:buClr>
              <a:buSzPts val="1100"/>
              <a:buFont typeface="Arial"/>
              <a:buNone/>
            </a:pPr>
            <a:r>
              <a:rPr lang="en"/>
              <a:t>Jmeter</a:t>
            </a:r>
            <a:endParaRPr>
              <a:solidFill>
                <a:schemeClr val="dk1"/>
              </a:solidFill>
            </a:endParaRPr>
          </a:p>
        </p:txBody>
      </p:sp>
      <p:sp>
        <p:nvSpPr>
          <p:cNvPr id="1197" name="Google Shape;119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Artefactos de prueba</a:t>
            </a:r>
            <a:endParaRPr>
              <a:solidFill>
                <a:schemeClr val="lt1"/>
              </a:solidFill>
              <a:latin typeface="Barlow Condensed"/>
              <a:ea typeface="Barlow Condensed"/>
              <a:cs typeface="Barlow Condensed"/>
              <a:sym typeface="Barlow Condensed"/>
            </a:endParaRPr>
          </a:p>
        </p:txBody>
      </p:sp>
      <p:sp>
        <p:nvSpPr>
          <p:cNvPr id="1198" name="Google Shape;1198;p27"/>
          <p:cNvSpPr txBox="1"/>
          <p:nvPr>
            <p:ph idx="4294967295" type="subTitle"/>
          </p:nvPr>
        </p:nvSpPr>
        <p:spPr>
          <a:xfrm>
            <a:off x="6016975" y="3672650"/>
            <a:ext cx="2406000" cy="585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Clr>
                <a:schemeClr val="dk1"/>
              </a:buClr>
              <a:buSzPts val="1100"/>
              <a:buFont typeface="Arial"/>
              <a:buNone/>
            </a:pPr>
            <a:r>
              <a:rPr lang="en"/>
              <a:t>LoadFocus</a:t>
            </a:r>
            <a:endParaRPr>
              <a:solidFill>
                <a:schemeClr val="dk1"/>
              </a:solidFill>
            </a:endParaRPr>
          </a:p>
        </p:txBody>
      </p:sp>
      <p:sp>
        <p:nvSpPr>
          <p:cNvPr id="1199" name="Google Shape;1199;p27"/>
          <p:cNvSpPr/>
          <p:nvPr/>
        </p:nvSpPr>
        <p:spPr>
          <a:xfrm>
            <a:off x="3368714" y="1598075"/>
            <a:ext cx="2406300" cy="2406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rPr lang="en" sz="2000">
                <a:solidFill>
                  <a:schemeClr val="dk1"/>
                </a:solidFill>
                <a:latin typeface="Barlow Condensed SemiBold"/>
                <a:ea typeface="Barlow Condensed SemiBold"/>
                <a:cs typeface="Barlow Condensed SemiBold"/>
                <a:sym typeface="Barlow Condensed SemiBold"/>
              </a:rPr>
              <a:t>TIPOS DE PRUEBAS </a:t>
            </a:r>
            <a:endParaRPr sz="2000">
              <a:solidFill>
                <a:schemeClr val="lt1"/>
              </a:solidFill>
              <a:latin typeface="Barlow Condensed SemiBold"/>
              <a:ea typeface="Barlow Condensed SemiBold"/>
              <a:cs typeface="Barlow Condensed SemiBold"/>
              <a:sym typeface="Barlow Condensed SemiBold"/>
            </a:endParaRPr>
          </a:p>
        </p:txBody>
      </p:sp>
      <p:sp>
        <p:nvSpPr>
          <p:cNvPr id="1200" name="Google Shape;1200;p27"/>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201" name="Google Shape;1201;p27"/>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202" name="Google Shape;1202;p27"/>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203" name="Google Shape;1203;p27"/>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grpSp>
        <p:nvGrpSpPr>
          <p:cNvPr id="1204" name="Google Shape;1204;p27"/>
          <p:cNvGrpSpPr/>
          <p:nvPr/>
        </p:nvGrpSpPr>
        <p:grpSpPr>
          <a:xfrm>
            <a:off x="5326613" y="1731894"/>
            <a:ext cx="397295" cy="357816"/>
            <a:chOff x="2041013" y="3196425"/>
            <a:chExt cx="269700" cy="242900"/>
          </a:xfrm>
        </p:grpSpPr>
        <p:sp>
          <p:nvSpPr>
            <p:cNvPr id="1205" name="Google Shape;1205;p27"/>
            <p:cNvSpPr/>
            <p:nvPr/>
          </p:nvSpPr>
          <p:spPr>
            <a:xfrm>
              <a:off x="2041013" y="3196425"/>
              <a:ext cx="269700" cy="242900"/>
            </a:xfrm>
            <a:custGeom>
              <a:rect b="b" l="l" r="r" t="t"/>
              <a:pathLst>
                <a:path extrusionOk="0" h="9716" w="10788">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2166175" y="3308188"/>
              <a:ext cx="19375" cy="19375"/>
            </a:xfrm>
            <a:custGeom>
              <a:rect b="b" l="l" r="r" t="t"/>
              <a:pathLst>
                <a:path extrusionOk="0" h="775" w="775">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2125850" y="3276938"/>
              <a:ext cx="100025" cy="81875"/>
            </a:xfrm>
            <a:custGeom>
              <a:rect b="b" l="l" r="r" t="t"/>
              <a:pathLst>
                <a:path extrusionOk="0" h="3275" w="4001">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2155313" y="3297763"/>
              <a:ext cx="41100" cy="40225"/>
            </a:xfrm>
            <a:custGeom>
              <a:rect b="b" l="l" r="r" t="t"/>
              <a:pathLst>
                <a:path extrusionOk="0" h="1609" w="1644">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2156050" y="3300163"/>
              <a:ext cx="39625" cy="35425"/>
            </a:xfrm>
            <a:custGeom>
              <a:rect b="b" l="l" r="r" t="t"/>
              <a:pathLst>
                <a:path extrusionOk="0" h="1417" w="1585">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2156200" y="3299988"/>
              <a:ext cx="39325" cy="35775"/>
            </a:xfrm>
            <a:custGeom>
              <a:rect b="b" l="l" r="r" t="t"/>
              <a:pathLst>
                <a:path extrusionOk="0" h="1431" w="1573">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2171825" y="3313350"/>
              <a:ext cx="8075" cy="9050"/>
            </a:xfrm>
            <a:custGeom>
              <a:rect b="b" l="l" r="r" t="t"/>
              <a:pathLst>
                <a:path extrusionOk="0" h="362" w="323">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2171975" y="3313350"/>
              <a:ext cx="7775" cy="9050"/>
            </a:xfrm>
            <a:custGeom>
              <a:rect b="b" l="l" r="r" t="t"/>
              <a:pathLst>
                <a:path extrusionOk="0" h="362" w="311">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2162150" y="3313988"/>
              <a:ext cx="27425" cy="7775"/>
            </a:xfrm>
            <a:custGeom>
              <a:rect b="b" l="l" r="r" t="t"/>
              <a:pathLst>
                <a:path extrusionOk="0" h="311" w="1097">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2162150" y="3313988"/>
              <a:ext cx="27425" cy="7775"/>
            </a:xfrm>
            <a:custGeom>
              <a:rect b="b" l="l" r="r" t="t"/>
              <a:pathLst>
                <a:path extrusionOk="0" h="311" w="1097">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2162150" y="3314000"/>
              <a:ext cx="27425" cy="7750"/>
            </a:xfrm>
            <a:custGeom>
              <a:rect b="b" l="l" r="r" t="t"/>
              <a:pathLst>
                <a:path extrusionOk="0" h="310" w="1097">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2162000" y="3313988"/>
              <a:ext cx="27725" cy="7775"/>
            </a:xfrm>
            <a:custGeom>
              <a:rect b="b" l="l" r="r" t="t"/>
              <a:pathLst>
                <a:path extrusionOk="0" h="311" w="1109">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2162000" y="3313988"/>
              <a:ext cx="27725" cy="7775"/>
            </a:xfrm>
            <a:custGeom>
              <a:rect b="b" l="l" r="r" t="t"/>
              <a:pathLst>
                <a:path extrusionOk="0" h="311" w="1109">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2162000" y="3314000"/>
              <a:ext cx="27725" cy="7750"/>
            </a:xfrm>
            <a:custGeom>
              <a:rect b="b" l="l" r="r" t="t"/>
              <a:pathLst>
                <a:path extrusionOk="0" h="310" w="1109">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7"/>
          <p:cNvGrpSpPr/>
          <p:nvPr/>
        </p:nvGrpSpPr>
        <p:grpSpPr>
          <a:xfrm>
            <a:off x="3420007" y="1725060"/>
            <a:ext cx="397295" cy="371626"/>
            <a:chOff x="2561613" y="3196725"/>
            <a:chExt cx="272400" cy="254800"/>
          </a:xfrm>
        </p:grpSpPr>
        <p:sp>
          <p:nvSpPr>
            <p:cNvPr id="1222" name="Google Shape;1222;p27"/>
            <p:cNvSpPr/>
            <p:nvPr/>
          </p:nvSpPr>
          <p:spPr>
            <a:xfrm>
              <a:off x="2561613" y="3196725"/>
              <a:ext cx="244700" cy="211950"/>
            </a:xfrm>
            <a:custGeom>
              <a:rect b="b" l="l" r="r" t="t"/>
              <a:pathLst>
                <a:path extrusionOk="0" h="8478" w="9788">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2592588" y="3215175"/>
              <a:ext cx="136350" cy="7750"/>
            </a:xfrm>
            <a:custGeom>
              <a:rect b="b" l="l" r="r" t="t"/>
              <a:pathLst>
                <a:path extrusionOk="0" h="310" w="5454">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2738138" y="3213975"/>
              <a:ext cx="7750" cy="9000"/>
            </a:xfrm>
            <a:custGeom>
              <a:rect b="b" l="l" r="r" t="t"/>
              <a:pathLst>
                <a:path extrusionOk="0" h="360" w="31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2752413" y="3213975"/>
              <a:ext cx="7775" cy="9000"/>
            </a:xfrm>
            <a:custGeom>
              <a:rect b="b" l="l" r="r" t="t"/>
              <a:pathLst>
                <a:path extrusionOk="0" h="360" w="311">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2767013" y="3213975"/>
              <a:ext cx="7750" cy="9000"/>
            </a:xfrm>
            <a:custGeom>
              <a:rect b="b" l="l" r="r" t="t"/>
              <a:pathLst>
                <a:path extrusionOk="0" h="360" w="31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7"/>
            <p:cNvSpPr/>
            <p:nvPr/>
          </p:nvSpPr>
          <p:spPr>
            <a:xfrm>
              <a:off x="2616088" y="3270425"/>
              <a:ext cx="217925" cy="181100"/>
            </a:xfrm>
            <a:custGeom>
              <a:rect b="b" l="l" r="r" t="t"/>
              <a:pathLst>
                <a:path extrusionOk="0" h="7244" w="8717">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7"/>
            <p:cNvSpPr/>
            <p:nvPr/>
          </p:nvSpPr>
          <p:spPr>
            <a:xfrm>
              <a:off x="2782188" y="3363400"/>
              <a:ext cx="35450" cy="35150"/>
            </a:xfrm>
            <a:custGeom>
              <a:rect b="b" l="l" r="r" t="t"/>
              <a:pathLst>
                <a:path extrusionOk="0" h="1406" w="1418">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2661938" y="3363400"/>
              <a:ext cx="35450" cy="35150"/>
            </a:xfrm>
            <a:custGeom>
              <a:rect b="b" l="l" r="r" t="t"/>
              <a:pathLst>
                <a:path extrusionOk="0" h="1406" w="1418">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2710738" y="3257450"/>
              <a:ext cx="7775" cy="17600"/>
            </a:xfrm>
            <a:custGeom>
              <a:rect b="b" l="l" r="r" t="t"/>
              <a:pathLst>
                <a:path extrusionOk="0" h="704" w="311">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2760463" y="3257450"/>
              <a:ext cx="7750" cy="17600"/>
            </a:xfrm>
            <a:custGeom>
              <a:rect b="b" l="l" r="r" t="t"/>
              <a:pathLst>
                <a:path extrusionOk="0" h="704" w="31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2585138" y="3275600"/>
              <a:ext cx="95875" cy="34250"/>
            </a:xfrm>
            <a:custGeom>
              <a:rect b="b" l="l" r="r" t="t"/>
              <a:pathLst>
                <a:path extrusionOk="0" h="1370" w="3835">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2596738" y="3323225"/>
              <a:ext cx="7775" cy="9050"/>
            </a:xfrm>
            <a:custGeom>
              <a:rect b="b" l="l" r="r" t="t"/>
              <a:pathLst>
                <a:path extrusionOk="0" h="362" w="311">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2608663" y="3323225"/>
              <a:ext cx="8050" cy="9050"/>
            </a:xfrm>
            <a:custGeom>
              <a:rect b="b" l="l" r="r" t="t"/>
              <a:pathLst>
                <a:path extrusionOk="0" h="362" w="322">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2593188" y="3339300"/>
              <a:ext cx="27100" cy="7750"/>
            </a:xfrm>
            <a:custGeom>
              <a:rect b="b" l="l" r="r" t="t"/>
              <a:pathLst>
                <a:path extrusionOk="0" h="310" w="1084">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2593188" y="33509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2593188" y="33628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7"/>
          <p:cNvGrpSpPr/>
          <p:nvPr/>
        </p:nvGrpSpPr>
        <p:grpSpPr>
          <a:xfrm>
            <a:off x="3420167" y="3511946"/>
            <a:ext cx="397311" cy="359556"/>
            <a:chOff x="3132238" y="3196725"/>
            <a:chExt cx="269400" cy="243800"/>
          </a:xfrm>
        </p:grpSpPr>
        <p:sp>
          <p:nvSpPr>
            <p:cNvPr id="1239" name="Google Shape;1239;p27"/>
            <p:cNvSpPr/>
            <p:nvPr/>
          </p:nvSpPr>
          <p:spPr>
            <a:xfrm>
              <a:off x="3132238" y="3196725"/>
              <a:ext cx="269400" cy="243800"/>
            </a:xfrm>
            <a:custGeom>
              <a:rect b="b" l="l" r="r" t="t"/>
              <a:pathLst>
                <a:path extrusionOk="0" h="9752" w="10776">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3257538" y="3366075"/>
              <a:ext cx="19375" cy="19375"/>
            </a:xfrm>
            <a:custGeom>
              <a:rect b="b" l="l" r="r" t="t"/>
              <a:pathLst>
                <a:path extrusionOk="0" h="775" w="775">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3158138" y="3246425"/>
              <a:ext cx="8050" cy="8975"/>
            </a:xfrm>
            <a:custGeom>
              <a:rect b="b" l="l" r="r" t="t"/>
              <a:pathLst>
                <a:path extrusionOk="0" h="359" w="322">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3170938" y="3246425"/>
              <a:ext cx="7750" cy="8975"/>
            </a:xfrm>
            <a:custGeom>
              <a:rect b="b" l="l" r="r" t="t"/>
              <a:pathLst>
                <a:path extrusionOk="0" h="359" w="31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3154863" y="3261900"/>
              <a:ext cx="27400" cy="7775"/>
            </a:xfrm>
            <a:custGeom>
              <a:rect b="b" l="l" r="r" t="t"/>
              <a:pathLst>
                <a:path extrusionOk="0" h="311" w="1096">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7"/>
            <p:cNvSpPr/>
            <p:nvPr/>
          </p:nvSpPr>
          <p:spPr>
            <a:xfrm>
              <a:off x="3154863" y="3274100"/>
              <a:ext cx="27400" cy="8075"/>
            </a:xfrm>
            <a:custGeom>
              <a:rect b="b" l="l" r="r" t="t"/>
              <a:pathLst>
                <a:path extrusionOk="0" h="323" w="1096">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7"/>
            <p:cNvSpPr/>
            <p:nvPr/>
          </p:nvSpPr>
          <p:spPr>
            <a:xfrm>
              <a:off x="3154863" y="3285725"/>
              <a:ext cx="27400" cy="7750"/>
            </a:xfrm>
            <a:custGeom>
              <a:rect b="b" l="l" r="r" t="t"/>
              <a:pathLst>
                <a:path extrusionOk="0" h="310" w="1096">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3238188" y="3235850"/>
              <a:ext cx="23850" cy="33375"/>
            </a:xfrm>
            <a:custGeom>
              <a:rect b="b" l="l" r="r" t="t"/>
              <a:pathLst>
                <a:path extrusionOk="0" h="1335" w="954">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300713" y="3235850"/>
              <a:ext cx="23825" cy="33375"/>
            </a:xfrm>
            <a:custGeom>
              <a:rect b="b" l="l" r="r" t="t"/>
              <a:pathLst>
                <a:path extrusionOk="0" h="1335" w="953">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269738" y="3235125"/>
              <a:ext cx="8075" cy="33675"/>
            </a:xfrm>
            <a:custGeom>
              <a:rect b="b" l="l" r="r" t="t"/>
              <a:pathLst>
                <a:path extrusionOk="0" h="1347" w="323">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285238" y="3235125"/>
              <a:ext cx="7750" cy="33675"/>
            </a:xfrm>
            <a:custGeom>
              <a:rect b="b" l="l" r="r" t="t"/>
              <a:pathLst>
                <a:path extrusionOk="0" h="1347" w="31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332563"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3348038"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3333138" y="3272525"/>
              <a:ext cx="23850" cy="33550"/>
            </a:xfrm>
            <a:custGeom>
              <a:rect b="b" l="l" r="r" t="t"/>
              <a:pathLst>
                <a:path extrusionOk="0" h="1342" w="954">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7"/>
            <p:cNvSpPr/>
            <p:nvPr/>
          </p:nvSpPr>
          <p:spPr>
            <a:xfrm>
              <a:off x="3270638" y="3272025"/>
              <a:ext cx="7775" cy="33475"/>
            </a:xfrm>
            <a:custGeom>
              <a:rect b="b" l="l" r="r" t="t"/>
              <a:pathLst>
                <a:path extrusionOk="0" h="1339" w="311">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7"/>
            <p:cNvSpPr/>
            <p:nvPr/>
          </p:nvSpPr>
          <p:spPr>
            <a:xfrm>
              <a:off x="3285813" y="3272025"/>
              <a:ext cx="8075" cy="33475"/>
            </a:xfrm>
            <a:custGeom>
              <a:rect b="b" l="l" r="r" t="t"/>
              <a:pathLst>
                <a:path extrusionOk="0" h="1339" w="323">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239388" y="3272025"/>
              <a:ext cx="7775" cy="33475"/>
            </a:xfrm>
            <a:custGeom>
              <a:rect b="b" l="l" r="r" t="t"/>
              <a:pathLst>
                <a:path extrusionOk="0" h="1339" w="311">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254863" y="3272025"/>
              <a:ext cx="8075" cy="33475"/>
            </a:xfrm>
            <a:custGeom>
              <a:rect b="b" l="l" r="r" t="t"/>
              <a:pathLst>
                <a:path extrusionOk="0" h="1339" w="323">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317663" y="3272625"/>
              <a:ext cx="7775" cy="33675"/>
            </a:xfrm>
            <a:custGeom>
              <a:rect b="b" l="l" r="r" t="t"/>
              <a:pathLst>
                <a:path extrusionOk="0" h="1347" w="311">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302188" y="3272625"/>
              <a:ext cx="8075" cy="33675"/>
            </a:xfrm>
            <a:custGeom>
              <a:rect b="b" l="l" r="r" t="t"/>
              <a:pathLst>
                <a:path extrusionOk="0" h="1347" w="323">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3279263" y="3321725"/>
              <a:ext cx="7775" cy="9075"/>
            </a:xfrm>
            <a:custGeom>
              <a:rect b="b" l="l" r="r" t="t"/>
              <a:pathLst>
                <a:path extrusionOk="0" h="363" w="311">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3293263" y="3321725"/>
              <a:ext cx="8050" cy="9075"/>
            </a:xfrm>
            <a:custGeom>
              <a:rect b="b" l="l" r="r" t="t"/>
              <a:pathLst>
                <a:path extrusionOk="0" h="363" w="322">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7"/>
            <p:cNvSpPr/>
            <p:nvPr/>
          </p:nvSpPr>
          <p:spPr>
            <a:xfrm>
              <a:off x="3307563" y="3321725"/>
              <a:ext cx="7750" cy="9075"/>
            </a:xfrm>
            <a:custGeom>
              <a:rect b="b" l="l" r="r" t="t"/>
              <a:pathLst>
                <a:path extrusionOk="0" h="363" w="31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27"/>
          <p:cNvGrpSpPr/>
          <p:nvPr/>
        </p:nvGrpSpPr>
        <p:grpSpPr>
          <a:xfrm>
            <a:off x="5326582" y="3520847"/>
            <a:ext cx="397295" cy="341357"/>
            <a:chOff x="3626638" y="3196425"/>
            <a:chExt cx="270600" cy="232500"/>
          </a:xfrm>
        </p:grpSpPr>
        <p:sp>
          <p:nvSpPr>
            <p:cNvPr id="1263" name="Google Shape;1263;p27"/>
            <p:cNvSpPr/>
            <p:nvPr/>
          </p:nvSpPr>
          <p:spPr>
            <a:xfrm>
              <a:off x="3626638" y="3196425"/>
              <a:ext cx="270300" cy="232200"/>
            </a:xfrm>
            <a:custGeom>
              <a:rect b="b" l="l" r="r" t="t"/>
              <a:pathLst>
                <a:path extrusionOk="0" h="9288" w="10812">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7"/>
            <p:cNvSpPr/>
            <p:nvPr/>
          </p:nvSpPr>
          <p:spPr>
            <a:xfrm>
              <a:off x="3732913" y="3273475"/>
              <a:ext cx="164325" cy="155450"/>
            </a:xfrm>
            <a:custGeom>
              <a:rect b="b" l="l" r="r" t="t"/>
              <a:pathLst>
                <a:path extrusionOk="0" h="6218" w="6573">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7"/>
            <p:cNvSpPr/>
            <p:nvPr/>
          </p:nvSpPr>
          <p:spPr>
            <a:xfrm>
              <a:off x="3662363" y="3217250"/>
              <a:ext cx="148850" cy="7775"/>
            </a:xfrm>
            <a:custGeom>
              <a:rect b="b" l="l" r="r" t="t"/>
              <a:pathLst>
                <a:path extrusionOk="0" h="311" w="5954">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3822188" y="3215775"/>
              <a:ext cx="7775" cy="8975"/>
            </a:xfrm>
            <a:custGeom>
              <a:rect b="b" l="l" r="r" t="t"/>
              <a:pathLst>
                <a:path extrusionOk="0" h="359" w="311">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3837688" y="3215775"/>
              <a:ext cx="7750" cy="8975"/>
            </a:xfrm>
            <a:custGeom>
              <a:rect b="b" l="l" r="r" t="t"/>
              <a:pathLst>
                <a:path extrusionOk="0" h="359" w="31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7"/>
            <p:cNvSpPr/>
            <p:nvPr/>
          </p:nvSpPr>
          <p:spPr>
            <a:xfrm>
              <a:off x="3853738" y="3215775"/>
              <a:ext cx="7775" cy="8975"/>
            </a:xfrm>
            <a:custGeom>
              <a:rect b="b" l="l" r="r" t="t"/>
              <a:pathLst>
                <a:path extrusionOk="0" h="359" w="311">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a:off x="3718913" y="3279375"/>
              <a:ext cx="21750" cy="21275"/>
            </a:xfrm>
            <a:custGeom>
              <a:rect b="b" l="l" r="r" t="t"/>
              <a:pathLst>
                <a:path extrusionOk="0" h="851" w="87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3833513" y="3279375"/>
              <a:ext cx="21750" cy="21275"/>
            </a:xfrm>
            <a:custGeom>
              <a:rect b="b" l="l" r="r" t="t"/>
              <a:pathLst>
                <a:path extrusionOk="0" h="851" w="87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pic>
        <p:nvPicPr>
          <p:cNvPr id="1275" name="Google Shape;1275;p28"/>
          <p:cNvPicPr preferRelativeResize="0"/>
          <p:nvPr/>
        </p:nvPicPr>
        <p:blipFill>
          <a:blip r:embed="rId3">
            <a:alphaModFix/>
          </a:blip>
          <a:stretch>
            <a:fillRect/>
          </a:stretch>
        </p:blipFill>
        <p:spPr>
          <a:xfrm>
            <a:off x="0" y="1361154"/>
            <a:ext cx="9144000" cy="3782343"/>
          </a:xfrm>
          <a:prstGeom prst="rect">
            <a:avLst/>
          </a:prstGeom>
          <a:noFill/>
          <a:ln>
            <a:noFill/>
          </a:ln>
        </p:spPr>
      </p:pic>
      <p:sp>
        <p:nvSpPr>
          <p:cNvPr id="1276" name="Google Shape;1276;p28"/>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pruebas aceptación</a:t>
            </a:r>
            <a:endParaRPr>
              <a:solidFill>
                <a:schemeClr val="lt1"/>
              </a:solidFill>
              <a:latin typeface="Barlow Condensed"/>
              <a:ea typeface="Barlow Condensed"/>
              <a:cs typeface="Barlow Condensed"/>
              <a:sym typeface="Barlow Condensed"/>
            </a:endParaRPr>
          </a:p>
        </p:txBody>
      </p:sp>
      <p:cxnSp>
        <p:nvCxnSpPr>
          <p:cNvPr id="1277" name="Google Shape;1277;p28"/>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278" name="Google Shape;1278;p28"/>
          <p:cNvGrpSpPr/>
          <p:nvPr/>
        </p:nvGrpSpPr>
        <p:grpSpPr>
          <a:xfrm>
            <a:off x="4522375" y="4341025"/>
            <a:ext cx="315575" cy="366750"/>
            <a:chOff x="8558925" y="4522650"/>
            <a:chExt cx="315575" cy="366750"/>
          </a:xfrm>
        </p:grpSpPr>
        <p:grpSp>
          <p:nvGrpSpPr>
            <p:cNvPr id="1279" name="Google Shape;1279;p28"/>
            <p:cNvGrpSpPr/>
            <p:nvPr/>
          </p:nvGrpSpPr>
          <p:grpSpPr>
            <a:xfrm>
              <a:off x="8558925" y="4629825"/>
              <a:ext cx="107200" cy="107175"/>
              <a:chOff x="4125350" y="1946513"/>
              <a:chExt cx="107200" cy="107175"/>
            </a:xfrm>
          </p:grpSpPr>
          <p:sp>
            <p:nvSpPr>
              <p:cNvPr id="1280" name="Google Shape;1280;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28"/>
            <p:cNvGrpSpPr/>
            <p:nvPr/>
          </p:nvGrpSpPr>
          <p:grpSpPr>
            <a:xfrm>
              <a:off x="8711325" y="4782225"/>
              <a:ext cx="107200" cy="107175"/>
              <a:chOff x="4125350" y="1946513"/>
              <a:chExt cx="107200" cy="107175"/>
            </a:xfrm>
          </p:grpSpPr>
          <p:sp>
            <p:nvSpPr>
              <p:cNvPr id="1283" name="Google Shape;1283;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28"/>
            <p:cNvGrpSpPr/>
            <p:nvPr/>
          </p:nvGrpSpPr>
          <p:grpSpPr>
            <a:xfrm>
              <a:off x="8767300" y="4522650"/>
              <a:ext cx="107200" cy="107175"/>
              <a:chOff x="4125350" y="1946513"/>
              <a:chExt cx="107200" cy="107175"/>
            </a:xfrm>
          </p:grpSpPr>
          <p:sp>
            <p:nvSpPr>
              <p:cNvPr id="1286" name="Google Shape;1286;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8" name="Google Shape;1288;p28"/>
          <p:cNvGrpSpPr/>
          <p:nvPr/>
        </p:nvGrpSpPr>
        <p:grpSpPr>
          <a:xfrm>
            <a:off x="7732699" y="299993"/>
            <a:ext cx="438754" cy="772904"/>
            <a:chOff x="4950175" y="2998438"/>
            <a:chExt cx="88725" cy="156300"/>
          </a:xfrm>
        </p:grpSpPr>
        <p:sp>
          <p:nvSpPr>
            <p:cNvPr id="1289" name="Google Shape;1289;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28"/>
          <p:cNvGrpSpPr/>
          <p:nvPr/>
        </p:nvGrpSpPr>
        <p:grpSpPr>
          <a:xfrm flipH="1">
            <a:off x="713213" y="3824384"/>
            <a:ext cx="361129" cy="3106418"/>
            <a:chOff x="6317900" y="1197313"/>
            <a:chExt cx="180700" cy="1554375"/>
          </a:xfrm>
        </p:grpSpPr>
        <p:sp>
          <p:nvSpPr>
            <p:cNvPr id="1326" name="Google Shape;1326;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9"/>
          <p:cNvSpPr txBox="1"/>
          <p:nvPr>
            <p:ph type="title"/>
          </p:nvPr>
        </p:nvSpPr>
        <p:spPr>
          <a:xfrm>
            <a:off x="1569600" y="126837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a:t>
            </a:r>
            <a:r>
              <a:rPr lang="en">
                <a:latin typeface="Barlow Condensed"/>
                <a:ea typeface="Barlow Condensed"/>
                <a:cs typeface="Barlow Condensed"/>
                <a:sym typeface="Barlow Condensed"/>
              </a:rPr>
              <a:t> </a:t>
            </a:r>
            <a:r>
              <a:rPr lang="en">
                <a:solidFill>
                  <a:schemeClr val="lt1"/>
                </a:solidFill>
                <a:latin typeface="Barlow Condensed"/>
                <a:ea typeface="Barlow Condensed"/>
                <a:cs typeface="Barlow Condensed"/>
                <a:sym typeface="Barlow Condensed"/>
              </a:rPr>
              <a:t>THE</a:t>
            </a:r>
            <a:r>
              <a:rPr lang="en">
                <a:latin typeface="Barlow Condensed"/>
                <a:ea typeface="Barlow Condensed"/>
                <a:cs typeface="Barlow Condensed"/>
                <a:sym typeface="Barlow Condensed"/>
              </a:rPr>
              <a:t> </a:t>
            </a:r>
            <a:r>
              <a:rPr lang="en">
                <a:solidFill>
                  <a:schemeClr val="lt1"/>
                </a:solidFill>
                <a:latin typeface="Barlow Condensed"/>
                <a:ea typeface="Barlow Condensed"/>
                <a:cs typeface="Barlow Condensed"/>
                <a:sym typeface="Barlow Condensed"/>
              </a:rPr>
              <a:t>COMPANY</a:t>
            </a:r>
            <a:endParaRPr>
              <a:solidFill>
                <a:schemeClr val="lt1"/>
              </a:solidFill>
              <a:latin typeface="Barlow Condensed"/>
              <a:ea typeface="Barlow Condensed"/>
              <a:cs typeface="Barlow Condensed"/>
              <a:sym typeface="Barlow Condensed"/>
            </a:endParaRPr>
          </a:p>
        </p:txBody>
      </p:sp>
      <p:sp>
        <p:nvSpPr>
          <p:cNvPr id="1337" name="Google Shape;1337;p29"/>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give a brief description of the topic you want to talk about here. For example, if you want to talk about Mercury, you can say that it’s the smallest planet in the entire Solar System</a:t>
            </a:r>
            <a:endParaRPr/>
          </a:p>
        </p:txBody>
      </p:sp>
      <p:cxnSp>
        <p:nvCxnSpPr>
          <p:cNvPr id="1338" name="Google Shape;1338;p29"/>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339" name="Google Shape;1339;p29"/>
          <p:cNvGrpSpPr/>
          <p:nvPr/>
        </p:nvGrpSpPr>
        <p:grpSpPr>
          <a:xfrm>
            <a:off x="4522375" y="4341025"/>
            <a:ext cx="315575" cy="366750"/>
            <a:chOff x="8558925" y="4522650"/>
            <a:chExt cx="315575" cy="366750"/>
          </a:xfrm>
        </p:grpSpPr>
        <p:grpSp>
          <p:nvGrpSpPr>
            <p:cNvPr id="1340" name="Google Shape;1340;p29"/>
            <p:cNvGrpSpPr/>
            <p:nvPr/>
          </p:nvGrpSpPr>
          <p:grpSpPr>
            <a:xfrm>
              <a:off x="8558925" y="4629825"/>
              <a:ext cx="107200" cy="107175"/>
              <a:chOff x="4125350" y="1946513"/>
              <a:chExt cx="107200" cy="107175"/>
            </a:xfrm>
          </p:grpSpPr>
          <p:sp>
            <p:nvSpPr>
              <p:cNvPr id="1341" name="Google Shape;1341;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9"/>
            <p:cNvGrpSpPr/>
            <p:nvPr/>
          </p:nvGrpSpPr>
          <p:grpSpPr>
            <a:xfrm>
              <a:off x="8711325" y="4782225"/>
              <a:ext cx="107200" cy="107175"/>
              <a:chOff x="4125350" y="1946513"/>
              <a:chExt cx="107200" cy="107175"/>
            </a:xfrm>
          </p:grpSpPr>
          <p:sp>
            <p:nvSpPr>
              <p:cNvPr id="1344" name="Google Shape;1344;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29"/>
            <p:cNvGrpSpPr/>
            <p:nvPr/>
          </p:nvGrpSpPr>
          <p:grpSpPr>
            <a:xfrm>
              <a:off x="8767300" y="4522650"/>
              <a:ext cx="107200" cy="107175"/>
              <a:chOff x="4125350" y="1946513"/>
              <a:chExt cx="107200" cy="107175"/>
            </a:xfrm>
          </p:grpSpPr>
          <p:sp>
            <p:nvSpPr>
              <p:cNvPr id="1347" name="Google Shape;1347;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9" name="Google Shape;1349;p29"/>
          <p:cNvGrpSpPr/>
          <p:nvPr/>
        </p:nvGrpSpPr>
        <p:grpSpPr>
          <a:xfrm>
            <a:off x="7732699" y="299993"/>
            <a:ext cx="438754" cy="772904"/>
            <a:chOff x="4950175" y="2998438"/>
            <a:chExt cx="88725" cy="156300"/>
          </a:xfrm>
        </p:grpSpPr>
        <p:sp>
          <p:nvSpPr>
            <p:cNvPr id="1350" name="Google Shape;1350;p2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29"/>
          <p:cNvGrpSpPr/>
          <p:nvPr/>
        </p:nvGrpSpPr>
        <p:grpSpPr>
          <a:xfrm flipH="1">
            <a:off x="713213" y="3824384"/>
            <a:ext cx="361129" cy="3106418"/>
            <a:chOff x="6317900" y="1197313"/>
            <a:chExt cx="180700" cy="1554375"/>
          </a:xfrm>
        </p:grpSpPr>
        <p:sp>
          <p:nvSpPr>
            <p:cNvPr id="1387" name="Google Shape;1387;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3" name="Google Shape;1393;p29"/>
          <p:cNvPicPr preferRelativeResize="0"/>
          <p:nvPr/>
        </p:nvPicPr>
        <p:blipFill>
          <a:blip r:embed="rId3">
            <a:alphaModFix/>
          </a:blip>
          <a:stretch>
            <a:fillRect/>
          </a:stretch>
        </p:blipFill>
        <p:spPr>
          <a:xfrm>
            <a:off x="0" y="1157120"/>
            <a:ext cx="9143999" cy="4106606"/>
          </a:xfrm>
          <a:prstGeom prst="rect">
            <a:avLst/>
          </a:prstGeom>
          <a:noFill/>
          <a:ln>
            <a:noFill/>
          </a:ln>
        </p:spPr>
      </p:pic>
      <p:sp>
        <p:nvSpPr>
          <p:cNvPr id="1394" name="Google Shape;1394;p29"/>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pruebas E2E</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30"/>
          <p:cNvSpPr txBox="1"/>
          <p:nvPr>
            <p:ph type="title"/>
          </p:nvPr>
        </p:nvSpPr>
        <p:spPr>
          <a:xfrm>
            <a:off x="1963400" y="3220825"/>
            <a:ext cx="5217300" cy="4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lang="en"/>
              <a:t>COMPANY’S</a:t>
            </a:r>
            <a:r>
              <a:rPr lang="en"/>
              <a:t> </a:t>
            </a:r>
            <a:r>
              <a:rPr lang="en">
                <a:solidFill>
                  <a:schemeClr val="lt1"/>
                </a:solidFill>
                <a:latin typeface="Barlow Condensed"/>
                <a:ea typeface="Barlow Condensed"/>
                <a:cs typeface="Barlow Condensed"/>
                <a:sym typeface="Barlow Condensed"/>
              </a:rPr>
              <a:t>MOTTO</a:t>
            </a:r>
            <a:endParaRPr>
              <a:solidFill>
                <a:schemeClr val="lt1"/>
              </a:solidFill>
              <a:latin typeface="Barlow Condensed"/>
              <a:ea typeface="Barlow Condensed"/>
              <a:cs typeface="Barlow Condensed"/>
              <a:sym typeface="Barlow Condensed"/>
            </a:endParaRPr>
          </a:p>
        </p:txBody>
      </p:sp>
      <p:sp>
        <p:nvSpPr>
          <p:cNvPr id="1400" name="Google Shape;1400;p30"/>
          <p:cNvSpPr txBox="1"/>
          <p:nvPr>
            <p:ph idx="1" type="subTitle"/>
          </p:nvPr>
        </p:nvSpPr>
        <p:spPr>
          <a:xfrm>
            <a:off x="1498700" y="1686125"/>
            <a:ext cx="6146700" cy="130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
            </a:r>
            <a:r>
              <a:rPr lang="en"/>
              <a:t>This is a quote, words full of wisdom that someone important said and can make the reader get inspired.</a:t>
            </a:r>
            <a:r>
              <a:rPr lang="en"/>
              <a:t>”</a:t>
            </a:r>
            <a:endParaRPr/>
          </a:p>
        </p:txBody>
      </p:sp>
      <p:grpSp>
        <p:nvGrpSpPr>
          <p:cNvPr id="1401" name="Google Shape;1401;p30"/>
          <p:cNvGrpSpPr/>
          <p:nvPr/>
        </p:nvGrpSpPr>
        <p:grpSpPr>
          <a:xfrm>
            <a:off x="1088100" y="925950"/>
            <a:ext cx="315575" cy="366750"/>
            <a:chOff x="8558925" y="4522650"/>
            <a:chExt cx="315575" cy="366750"/>
          </a:xfrm>
        </p:grpSpPr>
        <p:grpSp>
          <p:nvGrpSpPr>
            <p:cNvPr id="1402" name="Google Shape;1402;p30"/>
            <p:cNvGrpSpPr/>
            <p:nvPr/>
          </p:nvGrpSpPr>
          <p:grpSpPr>
            <a:xfrm>
              <a:off x="8558925" y="4629825"/>
              <a:ext cx="107200" cy="107175"/>
              <a:chOff x="4125350" y="1946513"/>
              <a:chExt cx="107200" cy="107175"/>
            </a:xfrm>
          </p:grpSpPr>
          <p:sp>
            <p:nvSpPr>
              <p:cNvPr id="1403" name="Google Shape;1403;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30"/>
            <p:cNvGrpSpPr/>
            <p:nvPr/>
          </p:nvGrpSpPr>
          <p:grpSpPr>
            <a:xfrm>
              <a:off x="8711325" y="4782225"/>
              <a:ext cx="107200" cy="107175"/>
              <a:chOff x="4125350" y="1946513"/>
              <a:chExt cx="107200" cy="107175"/>
            </a:xfrm>
          </p:grpSpPr>
          <p:sp>
            <p:nvSpPr>
              <p:cNvPr id="1406" name="Google Shape;1406;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30"/>
            <p:cNvGrpSpPr/>
            <p:nvPr/>
          </p:nvGrpSpPr>
          <p:grpSpPr>
            <a:xfrm>
              <a:off x="8767300" y="4522650"/>
              <a:ext cx="107200" cy="107175"/>
              <a:chOff x="4125350" y="1946513"/>
              <a:chExt cx="107200" cy="107175"/>
            </a:xfrm>
          </p:grpSpPr>
          <p:sp>
            <p:nvSpPr>
              <p:cNvPr id="1409" name="Google Shape;140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1" name="Google Shape;1411;p30"/>
          <p:cNvGrpSpPr/>
          <p:nvPr/>
        </p:nvGrpSpPr>
        <p:grpSpPr>
          <a:xfrm flipH="1" rot="10800000">
            <a:off x="1304300" y="3888441"/>
            <a:ext cx="194400" cy="112209"/>
            <a:chOff x="265900" y="3852516"/>
            <a:chExt cx="194400" cy="112209"/>
          </a:xfrm>
        </p:grpSpPr>
        <p:sp>
          <p:nvSpPr>
            <p:cNvPr id="1412" name="Google Shape;1412;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0"/>
          <p:cNvGrpSpPr/>
          <p:nvPr/>
        </p:nvGrpSpPr>
        <p:grpSpPr>
          <a:xfrm flipH="1">
            <a:off x="7380725" y="925941"/>
            <a:ext cx="194400" cy="112209"/>
            <a:chOff x="265900" y="3852516"/>
            <a:chExt cx="194400" cy="112209"/>
          </a:xfrm>
        </p:grpSpPr>
        <p:sp>
          <p:nvSpPr>
            <p:cNvPr id="1415" name="Google Shape;1415;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0"/>
          <p:cNvGrpSpPr/>
          <p:nvPr/>
        </p:nvGrpSpPr>
        <p:grpSpPr>
          <a:xfrm rot="5400000">
            <a:off x="7456475" y="3761175"/>
            <a:ext cx="315575" cy="366750"/>
            <a:chOff x="8558925" y="4522650"/>
            <a:chExt cx="315575" cy="366750"/>
          </a:xfrm>
        </p:grpSpPr>
        <p:grpSp>
          <p:nvGrpSpPr>
            <p:cNvPr id="1418" name="Google Shape;1418;p30"/>
            <p:cNvGrpSpPr/>
            <p:nvPr/>
          </p:nvGrpSpPr>
          <p:grpSpPr>
            <a:xfrm>
              <a:off x="8558925" y="4629825"/>
              <a:ext cx="107200" cy="107175"/>
              <a:chOff x="4125350" y="1946513"/>
              <a:chExt cx="107200" cy="107175"/>
            </a:xfrm>
          </p:grpSpPr>
          <p:sp>
            <p:nvSpPr>
              <p:cNvPr id="1419" name="Google Shape;141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30"/>
            <p:cNvGrpSpPr/>
            <p:nvPr/>
          </p:nvGrpSpPr>
          <p:grpSpPr>
            <a:xfrm>
              <a:off x="8711325" y="4782225"/>
              <a:ext cx="107200" cy="107175"/>
              <a:chOff x="4125350" y="1946513"/>
              <a:chExt cx="107200" cy="107175"/>
            </a:xfrm>
          </p:grpSpPr>
          <p:sp>
            <p:nvSpPr>
              <p:cNvPr id="1422" name="Google Shape;142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30"/>
            <p:cNvGrpSpPr/>
            <p:nvPr/>
          </p:nvGrpSpPr>
          <p:grpSpPr>
            <a:xfrm>
              <a:off x="8767300" y="4522650"/>
              <a:ext cx="107200" cy="107175"/>
              <a:chOff x="4125350" y="1946513"/>
              <a:chExt cx="107200" cy="107175"/>
            </a:xfrm>
          </p:grpSpPr>
          <p:sp>
            <p:nvSpPr>
              <p:cNvPr id="1425" name="Google Shape;142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27" name="Google Shape;1427;p30"/>
          <p:cNvCxnSpPr/>
          <p:nvPr/>
        </p:nvCxnSpPr>
        <p:spPr>
          <a:xfrm>
            <a:off x="3964400" y="3088503"/>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428" name="Google Shape;1428;p30"/>
          <p:cNvGrpSpPr/>
          <p:nvPr/>
        </p:nvGrpSpPr>
        <p:grpSpPr>
          <a:xfrm flipH="1">
            <a:off x="4391436" y="4291309"/>
            <a:ext cx="361129" cy="3106418"/>
            <a:chOff x="6317900" y="1197313"/>
            <a:chExt cx="180700" cy="1554375"/>
          </a:xfrm>
        </p:grpSpPr>
        <p:sp>
          <p:nvSpPr>
            <p:cNvPr id="1429" name="Google Shape;1429;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0"/>
          <p:cNvGrpSpPr/>
          <p:nvPr/>
        </p:nvGrpSpPr>
        <p:grpSpPr>
          <a:xfrm flipH="1">
            <a:off x="4352623" y="430931"/>
            <a:ext cx="438754" cy="772904"/>
            <a:chOff x="4950175" y="2998438"/>
            <a:chExt cx="88725" cy="156300"/>
          </a:xfrm>
        </p:grpSpPr>
        <p:sp>
          <p:nvSpPr>
            <p:cNvPr id="1436" name="Google Shape;1436;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2" name="Google Shape;1472;p30"/>
          <p:cNvPicPr preferRelativeResize="0"/>
          <p:nvPr/>
        </p:nvPicPr>
        <p:blipFill>
          <a:blip r:embed="rId3">
            <a:alphaModFix/>
          </a:blip>
          <a:stretch>
            <a:fillRect/>
          </a:stretch>
        </p:blipFill>
        <p:spPr>
          <a:xfrm>
            <a:off x="2069569" y="0"/>
            <a:ext cx="500486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31"/>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give a brief description of the topic you want to talk about here. For example, if you want to talk about Mercury, you can say that it’s the smallest planet in the entire Solar System</a:t>
            </a:r>
            <a:endParaRPr/>
          </a:p>
        </p:txBody>
      </p:sp>
      <p:cxnSp>
        <p:nvCxnSpPr>
          <p:cNvPr id="1478" name="Google Shape;1478;p31"/>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479" name="Google Shape;1479;p31"/>
          <p:cNvGrpSpPr/>
          <p:nvPr/>
        </p:nvGrpSpPr>
        <p:grpSpPr>
          <a:xfrm>
            <a:off x="4522375" y="4341025"/>
            <a:ext cx="315575" cy="366750"/>
            <a:chOff x="8558925" y="4522650"/>
            <a:chExt cx="315575" cy="366750"/>
          </a:xfrm>
        </p:grpSpPr>
        <p:grpSp>
          <p:nvGrpSpPr>
            <p:cNvPr id="1480" name="Google Shape;1480;p31"/>
            <p:cNvGrpSpPr/>
            <p:nvPr/>
          </p:nvGrpSpPr>
          <p:grpSpPr>
            <a:xfrm>
              <a:off x="8558925" y="4629825"/>
              <a:ext cx="107200" cy="107175"/>
              <a:chOff x="4125350" y="1946513"/>
              <a:chExt cx="107200" cy="107175"/>
            </a:xfrm>
          </p:grpSpPr>
          <p:sp>
            <p:nvSpPr>
              <p:cNvPr id="1481" name="Google Shape;1481;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1"/>
            <p:cNvGrpSpPr/>
            <p:nvPr/>
          </p:nvGrpSpPr>
          <p:grpSpPr>
            <a:xfrm>
              <a:off x="8711325" y="4782225"/>
              <a:ext cx="107200" cy="107175"/>
              <a:chOff x="4125350" y="1946513"/>
              <a:chExt cx="107200" cy="107175"/>
            </a:xfrm>
          </p:grpSpPr>
          <p:sp>
            <p:nvSpPr>
              <p:cNvPr id="1484" name="Google Shape;1484;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31"/>
            <p:cNvGrpSpPr/>
            <p:nvPr/>
          </p:nvGrpSpPr>
          <p:grpSpPr>
            <a:xfrm>
              <a:off x="8767300" y="4522650"/>
              <a:ext cx="107200" cy="107175"/>
              <a:chOff x="4125350" y="1946513"/>
              <a:chExt cx="107200" cy="107175"/>
            </a:xfrm>
          </p:grpSpPr>
          <p:sp>
            <p:nvSpPr>
              <p:cNvPr id="1487" name="Google Shape;1487;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9" name="Google Shape;1489;p31"/>
          <p:cNvGrpSpPr/>
          <p:nvPr/>
        </p:nvGrpSpPr>
        <p:grpSpPr>
          <a:xfrm>
            <a:off x="7732699" y="299993"/>
            <a:ext cx="438754" cy="772904"/>
            <a:chOff x="4950175" y="2998438"/>
            <a:chExt cx="88725" cy="156300"/>
          </a:xfrm>
        </p:grpSpPr>
        <p:sp>
          <p:nvSpPr>
            <p:cNvPr id="1490" name="Google Shape;1490;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31"/>
          <p:cNvGrpSpPr/>
          <p:nvPr/>
        </p:nvGrpSpPr>
        <p:grpSpPr>
          <a:xfrm flipH="1">
            <a:off x="713213" y="3824384"/>
            <a:ext cx="361129" cy="3106418"/>
            <a:chOff x="6317900" y="1197313"/>
            <a:chExt cx="180700" cy="1554375"/>
          </a:xfrm>
        </p:grpSpPr>
        <p:sp>
          <p:nvSpPr>
            <p:cNvPr id="1527" name="Google Shape;1527;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31"/>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performance - LB</a:t>
            </a:r>
            <a:endParaRPr>
              <a:solidFill>
                <a:schemeClr val="lt1"/>
              </a:solidFill>
              <a:latin typeface="Barlow Condensed"/>
              <a:ea typeface="Barlow Condensed"/>
              <a:cs typeface="Barlow Condensed"/>
              <a:sym typeface="Barlow Condensed"/>
            </a:endParaRPr>
          </a:p>
        </p:txBody>
      </p:sp>
      <p:pic>
        <p:nvPicPr>
          <p:cNvPr id="1534" name="Google Shape;1534;p31"/>
          <p:cNvPicPr preferRelativeResize="0"/>
          <p:nvPr/>
        </p:nvPicPr>
        <p:blipFill rotWithShape="1">
          <a:blip r:embed="rId3">
            <a:alphaModFix/>
          </a:blip>
          <a:srcRect b="32226" l="0" r="0" t="0"/>
          <a:stretch/>
        </p:blipFill>
        <p:spPr>
          <a:xfrm>
            <a:off x="0" y="1463590"/>
            <a:ext cx="9143999" cy="33207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32"/>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give a brief description of the topic you want to talk about here. For example, if you want to talk about Mercury, you can say that it’s the smallest planet in the entire Solar System</a:t>
            </a:r>
            <a:endParaRPr/>
          </a:p>
        </p:txBody>
      </p:sp>
      <p:cxnSp>
        <p:nvCxnSpPr>
          <p:cNvPr id="1540" name="Google Shape;1540;p32"/>
          <p:cNvCxnSpPr/>
          <p:nvPr/>
        </p:nvCxnSpPr>
        <p:spPr>
          <a:xfrm>
            <a:off x="3964350" y="22065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541" name="Google Shape;1541;p32"/>
          <p:cNvGrpSpPr/>
          <p:nvPr/>
        </p:nvGrpSpPr>
        <p:grpSpPr>
          <a:xfrm>
            <a:off x="4522375" y="4341025"/>
            <a:ext cx="315575" cy="366750"/>
            <a:chOff x="8558925" y="4522650"/>
            <a:chExt cx="315575" cy="366750"/>
          </a:xfrm>
        </p:grpSpPr>
        <p:grpSp>
          <p:nvGrpSpPr>
            <p:cNvPr id="1542" name="Google Shape;1542;p32"/>
            <p:cNvGrpSpPr/>
            <p:nvPr/>
          </p:nvGrpSpPr>
          <p:grpSpPr>
            <a:xfrm>
              <a:off x="8558925" y="4629825"/>
              <a:ext cx="107200" cy="107175"/>
              <a:chOff x="4125350" y="1946513"/>
              <a:chExt cx="107200" cy="107175"/>
            </a:xfrm>
          </p:grpSpPr>
          <p:sp>
            <p:nvSpPr>
              <p:cNvPr id="1543" name="Google Shape;1543;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32"/>
            <p:cNvGrpSpPr/>
            <p:nvPr/>
          </p:nvGrpSpPr>
          <p:grpSpPr>
            <a:xfrm>
              <a:off x="8711325" y="4782225"/>
              <a:ext cx="107200" cy="107175"/>
              <a:chOff x="4125350" y="1946513"/>
              <a:chExt cx="107200" cy="107175"/>
            </a:xfrm>
          </p:grpSpPr>
          <p:sp>
            <p:nvSpPr>
              <p:cNvPr id="1546" name="Google Shape;1546;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32"/>
            <p:cNvGrpSpPr/>
            <p:nvPr/>
          </p:nvGrpSpPr>
          <p:grpSpPr>
            <a:xfrm>
              <a:off x="8767300" y="4522650"/>
              <a:ext cx="107200" cy="107175"/>
              <a:chOff x="4125350" y="1946513"/>
              <a:chExt cx="107200" cy="107175"/>
            </a:xfrm>
          </p:grpSpPr>
          <p:sp>
            <p:nvSpPr>
              <p:cNvPr id="1549" name="Google Shape;1549;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1" name="Google Shape;1551;p32"/>
          <p:cNvGrpSpPr/>
          <p:nvPr/>
        </p:nvGrpSpPr>
        <p:grpSpPr>
          <a:xfrm>
            <a:off x="7732699" y="299993"/>
            <a:ext cx="438754" cy="772904"/>
            <a:chOff x="4950175" y="2998438"/>
            <a:chExt cx="88725" cy="156300"/>
          </a:xfrm>
        </p:grpSpPr>
        <p:sp>
          <p:nvSpPr>
            <p:cNvPr id="1552" name="Google Shape;1552;p3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32"/>
          <p:cNvGrpSpPr/>
          <p:nvPr/>
        </p:nvGrpSpPr>
        <p:grpSpPr>
          <a:xfrm flipH="1">
            <a:off x="713213" y="3824384"/>
            <a:ext cx="361129" cy="3106418"/>
            <a:chOff x="6317900" y="1197313"/>
            <a:chExt cx="180700" cy="1554375"/>
          </a:xfrm>
        </p:grpSpPr>
        <p:sp>
          <p:nvSpPr>
            <p:cNvPr id="1589" name="Google Shape;1589;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5" name="Google Shape;1595;p32"/>
          <p:cNvSpPr txBox="1"/>
          <p:nvPr>
            <p:ph type="title"/>
          </p:nvPr>
        </p:nvSpPr>
        <p:spPr>
          <a:xfrm>
            <a:off x="1569600" y="61125"/>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 </a:t>
            </a:r>
            <a:r>
              <a:rPr lang="en">
                <a:solidFill>
                  <a:schemeClr val="lt1"/>
                </a:solidFill>
                <a:latin typeface="Barlow Condensed"/>
                <a:ea typeface="Barlow Condensed"/>
                <a:cs typeface="Barlow Condensed"/>
                <a:sym typeface="Barlow Condensed"/>
              </a:rPr>
              <a:t>performance - Carga</a:t>
            </a:r>
            <a:endParaRPr>
              <a:solidFill>
                <a:schemeClr val="lt1"/>
              </a:solidFill>
              <a:latin typeface="Barlow Condensed"/>
              <a:ea typeface="Barlow Condensed"/>
              <a:cs typeface="Barlow Condensed"/>
              <a:sym typeface="Barlow Condensed"/>
            </a:endParaRPr>
          </a:p>
        </p:txBody>
      </p:sp>
      <p:pic>
        <p:nvPicPr>
          <p:cNvPr id="1596" name="Google Shape;1596;p32"/>
          <p:cNvPicPr preferRelativeResize="0"/>
          <p:nvPr/>
        </p:nvPicPr>
        <p:blipFill rotWithShape="1">
          <a:blip r:embed="rId3">
            <a:alphaModFix/>
          </a:blip>
          <a:srcRect b="31917" l="0" r="0" t="0"/>
          <a:stretch/>
        </p:blipFill>
        <p:spPr>
          <a:xfrm>
            <a:off x="0" y="1542929"/>
            <a:ext cx="9144001" cy="332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