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01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8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668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073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816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277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75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05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44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198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44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74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95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27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07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055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B85BA3-CAE0-42BD-B220-9F4BF062FC88}" type="datetimeFigureOut">
              <a:rPr lang="fr-FR" smtClean="0"/>
              <a:t>17/10/2025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D93AA-DBCF-45C9-AD4D-070F03356E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761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8AEF1-E0E0-0079-8B33-DEAD89C12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45" y="1122363"/>
            <a:ext cx="10856067" cy="2387600"/>
          </a:xfrm>
        </p:spPr>
        <p:txBody>
          <a:bodyPr>
            <a:normAutofit/>
          </a:bodyPr>
          <a:lstStyle/>
          <a:p>
            <a:r>
              <a:rPr lang="fr-FR" sz="4400" b="1" u="sng" dirty="0"/>
              <a:t>Projet final Angular — PharmaTrack Burkina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47C5DEE-2B29-A38C-D985-CE297F571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Démo de l’app en captures d’écran</a:t>
            </a:r>
          </a:p>
        </p:txBody>
      </p:sp>
    </p:spTree>
    <p:extLst>
      <p:ext uri="{BB962C8B-B14F-4D97-AF65-F5344CB8AC3E}">
        <p14:creationId xmlns:p14="http://schemas.microsoft.com/office/powerpoint/2010/main" val="53460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BA767-0E93-EA68-C24D-FF4E3BAE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296"/>
            <a:ext cx="10515600" cy="529819"/>
          </a:xfrm>
        </p:spPr>
        <p:txBody>
          <a:bodyPr>
            <a:normAutofit fontScale="90000"/>
          </a:bodyPr>
          <a:lstStyle/>
          <a:p>
            <a:r>
              <a:rPr lang="fr-FR" dirty="0"/>
              <a:t>Lancement de l’application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B3F0D8-D792-6B6B-538E-77E390F7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03115"/>
            <a:ext cx="11353800" cy="894945"/>
          </a:xfrm>
        </p:spPr>
        <p:txBody>
          <a:bodyPr>
            <a:normAutofit/>
          </a:bodyPr>
          <a:lstStyle/>
          <a:p>
            <a:r>
              <a:rPr lang="fr-FR" dirty="0"/>
              <a:t>Lancement de </a:t>
            </a:r>
            <a:r>
              <a:rPr lang="fr-FR" b="1" dirty="0"/>
              <a:t>API REST (</a:t>
            </a:r>
            <a:r>
              <a:rPr lang="fr-FR" b="1" dirty="0" err="1"/>
              <a:t>json</a:t>
            </a:r>
            <a:r>
              <a:rPr lang="fr-FR" b="1" dirty="0"/>
              <a:t>-server)</a:t>
            </a:r>
          </a:p>
          <a:p>
            <a:r>
              <a:rPr lang="fr-FR" dirty="0"/>
              <a:t>Lancement de l’app avec « </a:t>
            </a:r>
            <a:r>
              <a:rPr lang="fr-FR" b="1" dirty="0" err="1"/>
              <a:t>ng</a:t>
            </a:r>
            <a:r>
              <a:rPr lang="fr-FR" b="1" dirty="0"/>
              <a:t> serve –o </a:t>
            </a:r>
            <a:r>
              <a:rPr lang="fr-FR" dirty="0"/>
              <a:t>»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5BC2FC5-0180-937D-A9C4-6DDFA5601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060"/>
            <a:ext cx="6095999" cy="53599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E211F9-B120-FC6F-35B6-5B8513D72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8060"/>
            <a:ext cx="6095999" cy="53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16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59448-E626-4017-2922-90322C09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102" y="1"/>
            <a:ext cx="8785698" cy="612842"/>
          </a:xfrm>
        </p:spPr>
        <p:txBody>
          <a:bodyPr>
            <a:normAutofit fontScale="90000"/>
          </a:bodyPr>
          <a:lstStyle/>
          <a:p>
            <a:r>
              <a:rPr lang="fr-FR" dirty="0"/>
              <a:t>Page de connexion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75E618-9146-9766-0393-2BCE4B037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2843"/>
            <a:ext cx="11353800" cy="1089497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Page de connexion Admin qui as accès a tout</a:t>
            </a:r>
          </a:p>
          <a:p>
            <a:r>
              <a:rPr lang="fr-FR" dirty="0"/>
              <a:t>Et  User qui  n’as accès qu’au Tableau de bord et aux ventes</a:t>
            </a:r>
          </a:p>
          <a:p>
            <a:r>
              <a:rPr lang="fr-FR" dirty="0"/>
              <a:t>Et un interceptor  qui ajoute un token factice aux requêtes HTTP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000E0A-7BE7-9696-B9C2-8756F0C81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166" y="1702340"/>
            <a:ext cx="5700409" cy="497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98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D1829-FF5D-5AE1-1DD9-2C94BA2B4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2"/>
            <a:ext cx="10515600" cy="442269"/>
          </a:xfrm>
        </p:spPr>
        <p:txBody>
          <a:bodyPr>
            <a:normAutofit fontScale="90000"/>
          </a:bodyPr>
          <a:lstStyle/>
          <a:p>
            <a:r>
              <a:rPr lang="fr-FR" dirty="0"/>
              <a:t>Capture d'écran pour le Dashboard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4169306-65DC-4472-820C-914C9B2B2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19395"/>
            <a:ext cx="11353800" cy="1403958"/>
          </a:xfrm>
        </p:spPr>
        <p:txBody>
          <a:bodyPr/>
          <a:lstStyle/>
          <a:p>
            <a:r>
              <a:rPr lang="fr-FR" dirty="0"/>
              <a:t>Affichage de « </a:t>
            </a:r>
            <a:r>
              <a:rPr lang="fr-FR" b="1" dirty="0"/>
              <a:t>Médicaments en rupture » , « Chiffre d’affaires du jour » , et « Nombre de ventes du jour »</a:t>
            </a:r>
          </a:p>
          <a:p>
            <a:r>
              <a:rPr lang="fr-FR" b="1" dirty="0"/>
              <a:t>Il y’a aussi le « Graphique des ventes de la semaine »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AA1C0AE-06B2-F53A-526D-8ADBB38F8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944" y="2023352"/>
            <a:ext cx="5963055" cy="483464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06F0EED-FF8D-B670-A933-A19C58B5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352"/>
            <a:ext cx="6228944" cy="483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5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82837-6700-25FB-9A04-8C2480C5E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95" y="131663"/>
            <a:ext cx="11789922" cy="607639"/>
          </a:xfrm>
        </p:spPr>
        <p:txBody>
          <a:bodyPr>
            <a:normAutofit fontScale="90000"/>
          </a:bodyPr>
          <a:lstStyle/>
          <a:p>
            <a:r>
              <a:rPr lang="fr-FR" dirty="0"/>
              <a:t>Capture d’écran pour la liste des Médicaments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3CD5DD-2974-F86F-47F2-FB96E1B7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0674"/>
            <a:ext cx="12192000" cy="1383252"/>
          </a:xfrm>
        </p:spPr>
        <p:txBody>
          <a:bodyPr/>
          <a:lstStyle/>
          <a:p>
            <a:r>
              <a:rPr lang="fr-FR" dirty="0"/>
              <a:t>Liste des médicaments avec les options Modifier et Supprimer </a:t>
            </a:r>
          </a:p>
          <a:p>
            <a:r>
              <a:rPr lang="fr-FR" dirty="0"/>
              <a:t>Aussi l’affichage du message d’alerte « </a:t>
            </a:r>
            <a:r>
              <a:rPr lang="fr-FR" b="1" dirty="0"/>
              <a:t>Certains médicaments sont en rupture imminente !  Si Stock 10 </a:t>
            </a:r>
            <a:r>
              <a:rPr lang="fr-FR" dirty="0"/>
              <a:t>et le médicament est souligné  </a:t>
            </a:r>
            <a:r>
              <a:rPr lang="fr-FR" b="1" dirty="0"/>
              <a:t>»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F59E7B-C2BD-856F-B79A-2D2808E32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93926"/>
            <a:ext cx="5496128" cy="466407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054478F-266E-D259-49C4-B6E2FF89C6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44" y="2193925"/>
            <a:ext cx="6549956" cy="466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5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9CCF16-650B-8D62-0D94-03EB3A96B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6"/>
            <a:ext cx="11353799" cy="614042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de Modification d’un Médicament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8F662-F70D-42A3-365B-8043497DF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2298"/>
            <a:ext cx="11353800" cy="1245140"/>
          </a:xfrm>
        </p:spPr>
        <p:txBody>
          <a:bodyPr/>
          <a:lstStyle/>
          <a:p>
            <a:r>
              <a:rPr lang="fr-FR" dirty="0"/>
              <a:t>Données du médicament chargés pour la modification</a:t>
            </a:r>
          </a:p>
          <a:p>
            <a:r>
              <a:rPr lang="fr-FR" dirty="0"/>
              <a:t>Message de modification du médicament fait avec succès une fois cliqué sur le bouton « </a:t>
            </a:r>
            <a:r>
              <a:rPr lang="fr-FR" b="1" dirty="0"/>
              <a:t>Modifier</a:t>
            </a:r>
            <a:r>
              <a:rPr lang="fr-FR" dirty="0"/>
              <a:t> »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E511115-67B8-6490-BCBD-3F8029FE0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460" y="2003898"/>
            <a:ext cx="5894962" cy="48358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84BA928-7AF4-9ED0-0FBE-1E8EE515F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02" y="2003897"/>
            <a:ext cx="6423498" cy="483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8899C-8E98-0E7A-935A-5C334BD0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23"/>
            <a:ext cx="10515600" cy="481181"/>
          </a:xfrm>
        </p:spPr>
        <p:txBody>
          <a:bodyPr>
            <a:normAutofit fontScale="90000"/>
          </a:bodyPr>
          <a:lstStyle/>
          <a:p>
            <a:r>
              <a:rPr lang="fr-FR" dirty="0"/>
              <a:t>Formulaire pour ajouter un médicament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D268A-5BF3-2F94-C622-AD68A92B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36128"/>
            <a:ext cx="11935838" cy="985668"/>
          </a:xfrm>
        </p:spPr>
        <p:txBody>
          <a:bodyPr>
            <a:normAutofit/>
          </a:bodyPr>
          <a:lstStyle/>
          <a:p>
            <a:r>
              <a:rPr lang="fr-FR" dirty="0"/>
              <a:t>Champs obligatoire pour l’ajout d’un médicament </a:t>
            </a:r>
          </a:p>
          <a:p>
            <a:r>
              <a:rPr lang="fr-FR" dirty="0"/>
              <a:t>Message médicament ajouté avec succès après avoir cliquer sur le bouton « </a:t>
            </a:r>
            <a:r>
              <a:rPr lang="fr-FR" b="1" dirty="0"/>
              <a:t>Enregistre</a:t>
            </a:r>
            <a:r>
              <a:rPr lang="fr-FR" dirty="0"/>
              <a:t>r »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83315-94A9-6377-8548-C83C1BE72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7982"/>
            <a:ext cx="5700408" cy="500001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829C5E-DE8C-90F5-A296-AC323849EE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408" y="1857982"/>
            <a:ext cx="6491591" cy="50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8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4E67F-F5DA-1A5C-5F83-6508352FC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67"/>
            <a:ext cx="10515600" cy="539447"/>
          </a:xfrm>
        </p:spPr>
        <p:txBody>
          <a:bodyPr>
            <a:normAutofit fontScale="90000"/>
          </a:bodyPr>
          <a:lstStyle/>
          <a:p>
            <a:r>
              <a:rPr lang="fr-FR" dirty="0"/>
              <a:t>Pour l’enregistrement d’une vente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D8D09-DD18-51C6-BAAA-017C5C4DF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1481"/>
            <a:ext cx="11091153" cy="1322962"/>
          </a:xfrm>
        </p:spPr>
        <p:txBody>
          <a:bodyPr>
            <a:normAutofit/>
          </a:bodyPr>
          <a:lstStyle/>
          <a:p>
            <a:r>
              <a:rPr lang="fr-FR" dirty="0"/>
              <a:t>Possibilité de sélectionner un produit pendant la vente </a:t>
            </a:r>
          </a:p>
          <a:p>
            <a:r>
              <a:rPr lang="fr-FR" dirty="0"/>
              <a:t>Enregistrement de vente fait avec succès une fois clique sur le </a:t>
            </a:r>
            <a:r>
              <a:rPr lang="fr-FR" dirty="0" err="1"/>
              <a:t>boutton</a:t>
            </a:r>
            <a:r>
              <a:rPr lang="fr-FR" dirty="0"/>
              <a:t> « </a:t>
            </a:r>
            <a:r>
              <a:rPr lang="fr-FR" b="1" dirty="0"/>
              <a:t>Enregistrer</a:t>
            </a:r>
            <a:r>
              <a:rPr lang="fr-FR" dirty="0"/>
              <a:t> »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1D70162-01F3-6E81-252A-8D5AE4592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48255"/>
            <a:ext cx="5622587" cy="50097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D2B1D2-0925-B8E4-9E29-41D1CD866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586" y="1848254"/>
            <a:ext cx="6569414" cy="50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9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6E7C62-2A1D-B8EA-16E2-28B551BC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fr-FR" dirty="0"/>
              <a:t>Lites de toutes les ventes présentes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75EBF7-B5B0-6DFC-BED9-46A1DE15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4205"/>
            <a:ext cx="11353800" cy="1040859"/>
          </a:xfrm>
        </p:spPr>
        <p:txBody>
          <a:bodyPr/>
          <a:lstStyle/>
          <a:p>
            <a:r>
              <a:rPr lang="fr-FR" dirty="0"/>
              <a:t>Affichage du total des ventes du jour</a:t>
            </a:r>
          </a:p>
          <a:p>
            <a:r>
              <a:rPr lang="fr-FR" dirty="0"/>
              <a:t>Listes de tout les ventes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AA1E66-D951-372C-C666-48393CBB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17516"/>
            <a:ext cx="5476672" cy="53404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2A922F0-D949-BE88-B7B9-A9CAD2141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673" y="1517516"/>
            <a:ext cx="6715326" cy="53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165</TotalTime>
  <Words>244</Words>
  <Application>Microsoft Office PowerPoint</Application>
  <PresentationFormat>Grand écran</PresentationFormat>
  <Paragraphs>27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Projet final Angular — PharmaTrack Burkina </vt:lpstr>
      <vt:lpstr>Lancement de l’application</vt:lpstr>
      <vt:lpstr>Page de connexion </vt:lpstr>
      <vt:lpstr>Capture d'écran pour le Dashboard</vt:lpstr>
      <vt:lpstr>Capture d’écran pour la liste des Médicaments</vt:lpstr>
      <vt:lpstr>Formulaire de Modification d’un Médicament</vt:lpstr>
      <vt:lpstr>Formulaire pour ajouter un médicament </vt:lpstr>
      <vt:lpstr>Pour l’enregistrement d’une vente</vt:lpstr>
      <vt:lpstr>Lites de toutes les ventes présentes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A.F Sébastien Sawadogo</dc:creator>
  <cp:lastModifiedBy>A.F Sébastien Sawadogo</cp:lastModifiedBy>
  <cp:revision>6</cp:revision>
  <dcterms:created xsi:type="dcterms:W3CDTF">2025-10-17T12:10:00Z</dcterms:created>
  <dcterms:modified xsi:type="dcterms:W3CDTF">2025-10-17T22:05:29Z</dcterms:modified>
</cp:coreProperties>
</file>