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1ujXWp/BRuuourNFul7XpT+YN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2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8203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059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915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555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8176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14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275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428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527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346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2"/>
          <p:cNvPicPr preferRelativeResize="0"/>
          <p:nvPr/>
        </p:nvPicPr>
        <p:blipFill rotWithShape="1">
          <a:blip r:embed="rId2">
            <a:alphaModFix/>
          </a:blip>
          <a:srcRect l="88730" b="81517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3159580" y="975137"/>
            <a:ext cx="453934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i="0" u="none" strike="noStrike" cap="none" dirty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Componente </a:t>
            </a:r>
            <a:r>
              <a:rPr lang="es-ES" sz="2800" b="1" i="0" u="none" strike="noStrike" cap="none" dirty="0" smtClean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Metodológico</a:t>
            </a:r>
            <a:r>
              <a:rPr lang="es-ES" sz="2800" b="1" i="0" u="none" strike="noStrike" cap="none" dirty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.</a:t>
            </a:r>
            <a:endParaRPr dirty="0">
              <a:latin typeface="Candara" panose="020E0502030303020204" pitchFamily="34" charset="0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726620" y="3262308"/>
            <a:ext cx="363310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 smtClean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Aprendiz: </a:t>
            </a:r>
            <a:r>
              <a:rPr lang="es-ES" sz="1800" i="0" u="none" strike="noStrike" cap="none" dirty="0" smtClean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Joan Sebastián Prieto C.</a:t>
            </a:r>
            <a:endParaRPr lang="es-ES" sz="1800" b="1" i="0" u="none" strike="noStrike" cap="none" dirty="0" smtClean="0">
              <a:solidFill>
                <a:srgbClr val="3F3F3F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smtClean="0">
                <a:solidFill>
                  <a:srgbClr val="3F3F3F"/>
                </a:solidFill>
                <a:latin typeface="Candara" panose="020E0502030303020204" pitchFamily="34" charset="0"/>
                <a:cs typeface="Calibri"/>
                <a:sym typeface="Calibri"/>
              </a:rPr>
              <a:t>Ficha: </a:t>
            </a:r>
            <a:r>
              <a:rPr lang="es-ES" sz="1800" dirty="0" smtClean="0">
                <a:solidFill>
                  <a:srgbClr val="3F3F3F"/>
                </a:solidFill>
                <a:latin typeface="Candara" panose="020E0502030303020204" pitchFamily="34" charset="0"/>
                <a:cs typeface="Calibri"/>
                <a:sym typeface="Calibri"/>
              </a:rPr>
              <a:t>2141042.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smtClean="0">
                <a:solidFill>
                  <a:srgbClr val="3F3F3F"/>
                </a:solidFill>
                <a:latin typeface="Candara" panose="020E0502030303020204" pitchFamily="34" charset="0"/>
                <a:cs typeface="Calibri"/>
                <a:sym typeface="Calibri"/>
              </a:rPr>
              <a:t>Año: </a:t>
            </a:r>
            <a:r>
              <a:rPr lang="es-ES" sz="1800" dirty="0" smtClean="0">
                <a:solidFill>
                  <a:srgbClr val="3F3F3F"/>
                </a:solidFill>
                <a:latin typeface="Candara" panose="020E0502030303020204" pitchFamily="34" charset="0"/>
                <a:cs typeface="Calibri"/>
                <a:sym typeface="Calibri"/>
              </a:rPr>
              <a:t>2021.</a:t>
            </a:r>
            <a:endParaRPr b="1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750404" y="802332"/>
            <a:ext cx="745434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i="0" u="none" strike="noStrike" cap="none" dirty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Logo</a:t>
            </a:r>
            <a:endParaRPr dirty="0">
              <a:latin typeface="Candara" panose="020E0502030303020204" pitchFamily="34" charset="0"/>
            </a:endParaRPr>
          </a:p>
        </p:txBody>
      </p:sp>
      <p:sp>
        <p:nvSpPr>
          <p:cNvPr id="5" name="Google Shape;68;p3"/>
          <p:cNvSpPr/>
          <p:nvPr/>
        </p:nvSpPr>
        <p:spPr>
          <a:xfrm>
            <a:off x="1863977" y="1526054"/>
            <a:ext cx="5379130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567" y="1963511"/>
            <a:ext cx="1875833" cy="18859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555171" y="1326307"/>
            <a:ext cx="8456426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800" b="1" dirty="0" smtClean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Sistema</a:t>
            </a:r>
            <a:r>
              <a:rPr lang="es-ES" sz="3800" b="1" i="0" u="none" strike="noStrike" cap="none" dirty="0" smtClean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para el Control de Inventarios.</a:t>
            </a:r>
            <a:endParaRPr lang="es-ES" sz="3800" b="1" i="0" u="none" strike="noStrike" cap="none" dirty="0">
              <a:solidFill>
                <a:srgbClr val="3F3F3F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961948" y="2003375"/>
            <a:ext cx="5379130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555171" y="2300033"/>
            <a:ext cx="822143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Implementaremos un Sistema para el Control de Inventarios dirigido a la </a:t>
            </a:r>
            <a:r>
              <a:rPr lang="es-ES" sz="1600" b="1" dirty="0">
                <a:solidFill>
                  <a:srgbClr val="2E3338"/>
                </a:solidFill>
                <a:latin typeface="Candara" panose="020E0502030303020204" pitchFamily="34" charset="0"/>
              </a:rPr>
              <a:t>Empresa Comercializadora de Ropa Infantil </a:t>
            </a:r>
            <a:r>
              <a:rPr lang="es-ES" sz="1600" b="1" dirty="0" smtClean="0">
                <a:solidFill>
                  <a:srgbClr val="2E3338"/>
                </a:solidFill>
                <a:latin typeface="Candara" panose="020E0502030303020204" pitchFamily="34" charset="0"/>
              </a:rPr>
              <a:t>Violetas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,</a:t>
            </a:r>
            <a:r>
              <a:rPr lang="es-ES" sz="1600" b="1" dirty="0" smtClean="0">
                <a:solidFill>
                  <a:srgbClr val="2E3338"/>
                </a:solidFill>
                <a:latin typeface="Candara" panose="020E0502030303020204" pitchFamily="34" charset="0"/>
              </a:rPr>
              <a:t> </a:t>
            </a:r>
            <a:r>
              <a:rPr lang="es-ES" sz="1600" b="0" i="0" dirty="0" smtClean="0">
                <a:solidFill>
                  <a:srgbClr val="2E3338"/>
                </a:solidFill>
                <a:latin typeface="Candara" panose="020E0502030303020204" pitchFamily="34" charset="0"/>
                <a:sym typeface="Arial"/>
              </a:rPr>
              <a:t>ubicada en la ciudad de Bogot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á. Este aplicativo se encargará de f</a:t>
            </a:r>
            <a:r>
              <a:rPr lang="es-ES" sz="1600" b="0" i="0" dirty="0" smtClean="0">
                <a:solidFill>
                  <a:srgbClr val="2E3338"/>
                </a:solidFill>
                <a:latin typeface="Candara" panose="020E0502030303020204" pitchFamily="34" charset="0"/>
                <a:sym typeface="Arial"/>
              </a:rPr>
              <a:t>acilitar el control y manejo de los datos de la compañ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ía</a:t>
            </a:r>
            <a:r>
              <a:rPr lang="es-ES" sz="1600" b="0" i="0" dirty="0" smtClean="0">
                <a:solidFill>
                  <a:srgbClr val="2E3338"/>
                </a:solidFill>
                <a:latin typeface="Candara" panose="020E0502030303020204" pitchFamily="34" charset="0"/>
                <a:sym typeface="Arial"/>
              </a:rPr>
              <a:t> en tiempo real. </a:t>
            </a:r>
            <a:endParaRPr sz="1600" dirty="0">
              <a:solidFill>
                <a:srgbClr val="3F3F3F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423300" y="1279693"/>
            <a:ext cx="845642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i="0" u="none" strike="noStrike" cap="none" dirty="0" smtClean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Objetivo General</a:t>
            </a:r>
            <a:endParaRPr lang="es-ES" sz="4400" b="1" i="0" u="none" strike="noStrike" cap="none" dirty="0">
              <a:solidFill>
                <a:srgbClr val="3F3F3F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961948" y="2003375"/>
            <a:ext cx="5379130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555171" y="2300033"/>
            <a:ext cx="822143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s-ES" sz="1600" dirty="0">
                <a:solidFill>
                  <a:srgbClr val="2E3338"/>
                </a:solidFill>
                <a:latin typeface="Candara" panose="020E0502030303020204" pitchFamily="34" charset="0"/>
              </a:rPr>
              <a:t>D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esarrollar un Sistema de Control de Inventarios que funcione como soporte para la </a:t>
            </a:r>
            <a:r>
              <a:rPr lang="es-ES" sz="1600" b="1" dirty="0">
                <a:solidFill>
                  <a:srgbClr val="2E3338"/>
                </a:solidFill>
                <a:latin typeface="Candara" panose="020E0502030303020204" pitchFamily="34" charset="0"/>
              </a:rPr>
              <a:t>Empresa Comercializadora de Ropa Infantil </a:t>
            </a:r>
            <a:r>
              <a:rPr lang="es-ES" sz="1600" b="1" dirty="0" smtClean="0">
                <a:solidFill>
                  <a:srgbClr val="2E3338"/>
                </a:solidFill>
                <a:latin typeface="Candara" panose="020E0502030303020204" pitchFamily="34" charset="0"/>
              </a:rPr>
              <a:t>Violetas, 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ubicada en la ciudad de Bogotá.</a:t>
            </a:r>
            <a:endParaRPr sz="1600" dirty="0">
              <a:solidFill>
                <a:srgbClr val="3F3F3F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40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423300" y="473455"/>
            <a:ext cx="845642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i="0" u="none" strike="noStrike" cap="none" dirty="0" smtClean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Objetivo Específicos</a:t>
            </a:r>
            <a:endParaRPr lang="es-ES" sz="4400" b="1" i="0" u="none" strike="noStrike" cap="none" dirty="0">
              <a:solidFill>
                <a:srgbClr val="3F3F3F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961948" y="1197137"/>
            <a:ext cx="5379130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540795" y="1336647"/>
            <a:ext cx="8221436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Emplear diversos </a:t>
            </a:r>
            <a:r>
              <a:rPr lang="es-ES" sz="1600" dirty="0">
                <a:solidFill>
                  <a:srgbClr val="2E3338"/>
                </a:solidFill>
                <a:latin typeface="Candara" panose="020E0502030303020204" pitchFamily="34" charset="0"/>
              </a:rPr>
              <a:t>métodos para la 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recolección </a:t>
            </a:r>
            <a:r>
              <a:rPr lang="es-ES" sz="1600" dirty="0">
                <a:solidFill>
                  <a:srgbClr val="2E3338"/>
                </a:solidFill>
                <a:latin typeface="Candara" panose="020E0502030303020204" pitchFamily="34" charset="0"/>
              </a:rPr>
              <a:t>de información que 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permitan comprender el funcionamiento de los distintos procesos de la empresa.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Determinar cuáles son las necesidades actuales de la empresa.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Elaborar diferentes modelos de procesos y procedimientos de la empresa.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Construir la base de datos en la que se va a almacenar toda la información que se necesite controlar. (SQL)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Desarrollar la interfaz gráfica acorde a la necesidad y el querer de la empresa. (HTML, CSS, JS, etc.)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Conectar la interfaz gráfica con la base de datos para que la información pueda ser manipulada por el usuario. (Java)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>
                <a:solidFill>
                  <a:srgbClr val="2E3338"/>
                </a:solidFill>
                <a:latin typeface="Candara" panose="020E0502030303020204" pitchFamily="34" charset="0"/>
              </a:rPr>
              <a:t>Realizar las pruebas necesarias para determinar el correcto funcionamiento del sistema antes de que salga a producción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.</a:t>
            </a:r>
            <a:endParaRPr lang="es-ES" sz="1600" dirty="0">
              <a:solidFill>
                <a:srgbClr val="2E3338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69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423300" y="473455"/>
            <a:ext cx="845642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i="0" u="none" strike="noStrike" cap="none" dirty="0" smtClean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Planteamiento del Problema</a:t>
            </a:r>
            <a:endParaRPr lang="es-ES" sz="4400" b="1" i="0" u="none" strike="noStrike" cap="none" dirty="0">
              <a:solidFill>
                <a:srgbClr val="3F3F3F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961948" y="1197137"/>
            <a:ext cx="5379130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69;p3"/>
          <p:cNvSpPr txBox="1"/>
          <p:nvPr/>
        </p:nvSpPr>
        <p:spPr>
          <a:xfrm>
            <a:off x="540795" y="1336647"/>
            <a:ext cx="8221436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En vista de que la </a:t>
            </a:r>
            <a:r>
              <a:rPr lang="es-ES" sz="1600" b="1" dirty="0">
                <a:solidFill>
                  <a:srgbClr val="2E3338"/>
                </a:solidFill>
                <a:latin typeface="Candara" panose="020E0502030303020204" pitchFamily="34" charset="0"/>
              </a:rPr>
              <a:t>Empresa Comercializadora de Ropa Infantil Violetas 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actualmente no cuenta con un medio de almacenamiento de información confiable, implementaremos un aplicativo web que le permita a la compañía hacer la transición de un proceso manual a uno digital con respecto al manejo de  su inventario, haciendo uso de una base de datos segura y confiable.</a:t>
            </a:r>
          </a:p>
          <a:p>
            <a:pPr algn="just"/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¿La implementación del Sistema de Control de Inventarios dará solución en la transición de procesos manuales a digitales en la </a:t>
            </a:r>
            <a:r>
              <a:rPr lang="es-ES" sz="1600" b="1" dirty="0">
                <a:solidFill>
                  <a:srgbClr val="2E3338"/>
                </a:solidFill>
                <a:latin typeface="Candara" panose="020E0502030303020204" pitchFamily="34" charset="0"/>
              </a:rPr>
              <a:t>Empresa Comercializadora de Ropa Infantil Violetas 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y a la vez le permitirá ser competitiva en el mercado? </a:t>
            </a:r>
            <a:endParaRPr lang="es-ES" sz="1600" dirty="0">
              <a:solidFill>
                <a:srgbClr val="2E3338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2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423300" y="473455"/>
            <a:ext cx="845642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i="0" u="none" strike="noStrike" cap="none" dirty="0" smtClean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Justificación</a:t>
            </a:r>
            <a:endParaRPr lang="es-ES" sz="4400" b="1" i="0" u="none" strike="noStrike" cap="none" dirty="0">
              <a:solidFill>
                <a:srgbClr val="3F3F3F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961948" y="1197137"/>
            <a:ext cx="5379130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69;p3"/>
          <p:cNvSpPr txBox="1"/>
          <p:nvPr/>
        </p:nvSpPr>
        <p:spPr>
          <a:xfrm>
            <a:off x="540795" y="1336647"/>
            <a:ext cx="8221436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Uno de los motivos que nos llevó a elaborar este proyecto se centra en el crecimiento de la sociedad Colombiana. Es bien sabido que un país que se hace amigo de las nuevas tecnologías y las emplea, crece de muchas maneras y, nosotros como programadores, somos los aliados en la transición que el país necesita para ser competitivos en la cuarta generación y participes de la quinta revolución industrial. Para este fin buscamos que las pequeñas y medianas empresas empiecen a evolucionar y desarrollarse de la mejor manera posible, así que consideramos valioso y enriquecedor tomar una microempresa, como lo es </a:t>
            </a:r>
            <a:r>
              <a:rPr lang="es-ES" sz="1600" b="1" dirty="0">
                <a:solidFill>
                  <a:srgbClr val="2E3338"/>
                </a:solidFill>
                <a:latin typeface="Candara" panose="020E0502030303020204" pitchFamily="34" charset="0"/>
              </a:rPr>
              <a:t>Empresa Comercializadora de Ropa Infantil Violetas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 e implementar en ella nuevas tecnologías que potencien su crecimiento. Siendo conscientes que el apoyo a la microempresa dará como resultado el crecimiento y la solidificación socioeconómica del país. Pretendemos entonces con este proyecto ser solución y eje transformador para nuestra sociedad.</a:t>
            </a:r>
            <a:endParaRPr lang="es-ES" sz="1600" dirty="0">
              <a:solidFill>
                <a:srgbClr val="2E3338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6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423300" y="473455"/>
            <a:ext cx="845642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 smtClean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Alcance</a:t>
            </a:r>
            <a:endParaRPr lang="es-ES" sz="4400" b="1" i="0" u="none" strike="noStrike" cap="none" dirty="0">
              <a:solidFill>
                <a:srgbClr val="3F3F3F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961948" y="1197137"/>
            <a:ext cx="5379130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69;p3"/>
          <p:cNvSpPr txBox="1"/>
          <p:nvPr/>
        </p:nvSpPr>
        <p:spPr>
          <a:xfrm>
            <a:off x="540795" y="1336647"/>
            <a:ext cx="8221436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Con la aplicación de este proyecto a la </a:t>
            </a:r>
            <a:r>
              <a:rPr lang="es-ES" sz="1600" b="1" dirty="0">
                <a:solidFill>
                  <a:srgbClr val="2E3338"/>
                </a:solidFill>
                <a:latin typeface="Candara" panose="020E0502030303020204" pitchFamily="34" charset="0"/>
              </a:rPr>
              <a:t>Empresa Comercializadora de Ropa Infantil Violetas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,</a:t>
            </a:r>
            <a:r>
              <a:rPr lang="es-ES" sz="1600" b="1" dirty="0" smtClean="0">
                <a:solidFill>
                  <a:srgbClr val="2E3338"/>
                </a:solidFill>
                <a:latin typeface="Candara" panose="020E0502030303020204" pitchFamily="34" charset="0"/>
              </a:rPr>
              <a:t> 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ubicada en la ciudad de Bogotá, pretendemos evidenciar la capacidad transformadora de las T.I.C en las microempresas, pasando de un perfil obsoleto y anticuado a uno sostenible </a:t>
            </a:r>
            <a:r>
              <a:rPr lang="es-ES" sz="1600" dirty="0">
                <a:solidFill>
                  <a:srgbClr val="2E3338"/>
                </a:solidFill>
                <a:latin typeface="Candara" panose="020E0502030303020204" pitchFamily="34" charset="0"/>
              </a:rPr>
              <a:t>y</a:t>
            </a:r>
            <a:r>
              <a:rPr lang="es-ES" sz="1600" b="1" dirty="0" smtClean="0">
                <a:solidFill>
                  <a:srgbClr val="2E3338"/>
                </a:solidFill>
                <a:latin typeface="Candara" panose="020E0502030303020204" pitchFamily="34" charset="0"/>
              </a:rPr>
              <a:t> 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competitivo; características necesarias y urgentes en la sociedad de hoy.</a:t>
            </a:r>
          </a:p>
          <a:p>
            <a:pPr algn="just"/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Es una oportunidad de oro implementar las T.I.C en una microempresa debido a que tendrá una proyección favorable con respecto a los desafíos venideros.</a:t>
            </a:r>
            <a:endParaRPr lang="es-ES" sz="1600" dirty="0">
              <a:solidFill>
                <a:srgbClr val="2E3338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5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579</Words>
  <Application>Microsoft Office PowerPoint</Application>
  <PresentationFormat>Presentación en pantalla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Cuenta Microsoft</cp:lastModifiedBy>
  <cp:revision>66</cp:revision>
  <dcterms:created xsi:type="dcterms:W3CDTF">2019-11-27T03:16:21Z</dcterms:created>
  <dcterms:modified xsi:type="dcterms:W3CDTF">2021-05-17T01:32:21Z</dcterms:modified>
</cp:coreProperties>
</file>