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65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96085-9C10-C5E5-D261-4F90EDA99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330774"/>
            <a:ext cx="8361229" cy="2098226"/>
          </a:xfrm>
        </p:spPr>
        <p:txBody>
          <a:bodyPr/>
          <a:lstStyle/>
          <a:p>
            <a:r>
              <a:rPr lang="es-CO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Fourier en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7C34DB-20C2-5835-2430-6D6E41BD3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241415"/>
            <a:ext cx="6831673" cy="1086237"/>
          </a:xfrm>
        </p:spPr>
        <p:txBody>
          <a:bodyPr>
            <a:normAutofit/>
          </a:bodyPr>
          <a:lstStyle/>
          <a:p>
            <a:r>
              <a:rPr lang="es-CO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Teoría, métodos e implementación computacional</a:t>
            </a:r>
          </a:p>
        </p:txBody>
      </p:sp>
    </p:spTree>
    <p:extLst>
      <p:ext uri="{BB962C8B-B14F-4D97-AF65-F5344CB8AC3E}">
        <p14:creationId xmlns:p14="http://schemas.microsoft.com/office/powerpoint/2010/main" val="119697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A9FF3-E64C-24D0-578D-AEEBB97A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 Implementaciones modernas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5D3F9-D44A-DE92-4250-8B8D229A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1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9BD63-FA2D-5D3F-03B0-CC00D7C4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Aplicaciones del análisis de Fourier computacional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33C82-4885-0EA4-93B5-FD512E96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308555"/>
            <a:ext cx="9601200" cy="24003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Procesamiento de señales de audio e imagen.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Compresión de datos en formatos como JPEG y MP3.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Resolución de ecuaciones diferenciales parciales.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espectros en astronomía y física.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275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4FE2A-BD69-61CF-F738-1F86D4F8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Manejo de señales de audio con FFT en C++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96D0A1-ACA0-09D9-FDCD-B20FF6BA9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86" y="2171700"/>
            <a:ext cx="9601200" cy="4520429"/>
          </a:xfrm>
        </p:spPr>
      </p:pic>
    </p:spTree>
    <p:extLst>
      <p:ext uri="{BB962C8B-B14F-4D97-AF65-F5344CB8AC3E}">
        <p14:creationId xmlns:p14="http://schemas.microsoft.com/office/powerpoint/2010/main" val="197851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57791-7AEC-891A-D9F7-9BDE4A7F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42668"/>
            <a:ext cx="9601200" cy="1485900"/>
          </a:xfrm>
        </p:spPr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CA606-08E4-71BB-88B3-74059399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28568"/>
            <a:ext cx="9601200" cy="4038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Transformada de Fourier es una herramienta fundamental en el análisis de señales y sistemas.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utiliza para convertir una señal del dominio del tiempo al dominio de la frecuencia.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DFT y la FFT son implementaciones computacionales clave de esta transformada.</a:t>
            </a:r>
          </a:p>
        </p:txBody>
      </p:sp>
    </p:spTree>
    <p:extLst>
      <p:ext uri="{BB962C8B-B14F-4D97-AF65-F5344CB8AC3E}">
        <p14:creationId xmlns:p14="http://schemas.microsoft.com/office/powerpoint/2010/main" val="342035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6C399-DB73-2AC7-1DF9-5865A5D5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Transformada de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4627771-FCFF-42B4-BBFD-4D2311CB4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89354" y="1553497"/>
                <a:ext cx="9601200" cy="501445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:endParaRPr lang="es-CO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O" sz="3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Transformada de Fourier de una señal continua de dominio continuo viene dada por la expresión: </a:t>
                </a:r>
              </a:p>
              <a:p>
                <a:pPr marL="0" indent="0">
                  <a:buNone/>
                </a:pPr>
                <a:endParaRPr lang="es-CO" sz="3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l-GR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s-CO" sz="3000" b="0" dirty="0"/>
              </a:p>
              <a:p>
                <a:pPr marL="0" indent="0">
                  <a:buNone/>
                </a:pPr>
                <a:endParaRPr lang="es-CO" sz="3000" b="0" dirty="0"/>
              </a:p>
              <a:p>
                <a:pPr marL="0" indent="0">
                  <a:buNone/>
                </a:pPr>
                <a:r>
                  <a:rPr lang="es-CO" sz="3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Por su parte, la Transformada Inversa de Fourier de una señal continua de dominio continuo viene dada por la expresión:</a:t>
                </a:r>
              </a:p>
              <a:p>
                <a:pPr marL="0" indent="0">
                  <a:buNone/>
                </a:pPr>
                <a:endParaRPr lang="es-CO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CO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CO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l-G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CO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O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s-CO" sz="3000" b="0" dirty="0"/>
              </a:p>
              <a:p>
                <a:pPr marL="0" indent="0">
                  <a:buNone/>
                </a:pPr>
                <a:endParaRPr lang="es-CO" sz="3000" b="0" dirty="0"/>
              </a:p>
              <a:p>
                <a:pPr marL="0" indent="0">
                  <a:buNone/>
                </a:pPr>
                <a:endParaRPr lang="es-CO" sz="3000" b="0" dirty="0"/>
              </a:p>
              <a:p>
                <a:pPr marL="0" indent="0">
                  <a:buNone/>
                </a:pPr>
                <a:endParaRPr lang="es-CO" b="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4627771-FCFF-42B4-BBFD-4D2311CB4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9354" y="1553497"/>
                <a:ext cx="9601200" cy="5014451"/>
              </a:xfrm>
              <a:blipFill>
                <a:blip r:embed="rId2"/>
                <a:stretch>
                  <a:fillRect l="-1143" r="-10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67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21D2F-7519-D4A7-064D-1121B024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1278"/>
            <a:ext cx="9601200" cy="1268362"/>
          </a:xfrm>
        </p:spPr>
        <p:txBody>
          <a:bodyPr>
            <a:normAutofit fontScale="90000"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Transformada Discreta de Fourier (DFT)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8D7D2BC-CF89-1CFB-4ED6-FBC840EBC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7239" y="1779641"/>
                <a:ext cx="10368116" cy="489646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ctr">
                  <a:buNone/>
                </a:pPr>
                <a:endParaRPr lang="es-CO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O" sz="10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señales discretas, la DFT</a:t>
                </a:r>
                <a:r>
                  <a:rPr lang="es-CO" sz="10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CO" sz="10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una versión computable de la transformada de Fourier continua. Esta discretización está dada por la expresión:</a:t>
                </a:r>
                <a:endParaRPr lang="es-CO" sz="10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3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0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O" sz="10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CO" sz="10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CO" sz="10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0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sz="10400" dirty="0"/>
              </a:p>
              <a:p>
                <a:pPr marL="0" indent="0" algn="ctr">
                  <a:buNone/>
                </a:pPr>
                <a:endParaRPr lang="es-CO" sz="3900" dirty="0"/>
              </a:p>
              <a:p>
                <a:pPr marL="0" indent="0">
                  <a:buNone/>
                </a:pPr>
                <a:r>
                  <a:rPr lang="es-CO" sz="10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 su parte, la inversa de la transformada (IDFT) en su versión discreta tiene una estructura similar a la del caso continuo</a:t>
                </a:r>
              </a:p>
              <a:p>
                <a:pPr marL="0" indent="0">
                  <a:buNone/>
                </a:pPr>
                <a:endParaRPr lang="es-CO" sz="3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0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0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10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0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sz="10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sz="10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8D7D2BC-CF89-1CFB-4ED6-FBC840EBC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7239" y="1779641"/>
                <a:ext cx="10368116" cy="4896463"/>
              </a:xfrm>
              <a:blipFill>
                <a:blip r:embed="rId2"/>
                <a:stretch>
                  <a:fillRect l="-1058" r="-9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45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B9727-B37E-DE6F-58F1-922FECF3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Ineficiencia de la DFT directa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073C291-FD2A-A5CF-0212-BB5F2D6E3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216377"/>
                <a:ext cx="9601200" cy="206354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evaluación directa de la DFT tiene complejidad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CO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lo que la hace costosa para grandes volúmenes de datos.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resolver este problema, se desarrolló la Transformada Rápida de Fourier (FFT).</a:t>
                </a:r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073C291-FD2A-A5CF-0212-BB5F2D6E3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216377"/>
                <a:ext cx="9601200" cy="2063546"/>
              </a:xfrm>
              <a:blipFill>
                <a:blip r:embed="rId2"/>
                <a:stretch>
                  <a:fillRect l="-1270" t="-5030" r="-1524" b="-44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07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2E5E6-430B-E4F4-B992-49557963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Transformada Rápida de Fourier (FFT)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FD8A2-5887-73D9-1253-BBA88F66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74374"/>
            <a:ext cx="9601200" cy="3067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FFT es un algoritmo eficiente para calcular la DFT en tiempo O(N logN).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basa en la división recursiva del problema en subproblemas más pequeños.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usa en procesamiento de audio, análisis de espectro y compresión de datos.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807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4540A-B979-1903-AC6C-478C57B8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Implementaciones en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4845-5617-CDB3-21F2-EAFDAD45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23651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Exploraremos tres implementaciones principales de la Transformada de Fourier en C++.</a:t>
            </a:r>
            <a:br>
              <a:rPr lang="es-CO" dirty="0"/>
            </a:br>
            <a:br>
              <a:rPr lang="es-CO" dirty="0"/>
            </a:br>
            <a:r>
              <a:rPr lang="es-CO" dirty="0"/>
              <a:t>Primero, el algoritmo clásico de la DFT. Segundo, el algoritmo clásico de la FFT. Por último, un algoritmo de ejemplo de implementaciones más actualizadas y apegadas a la realidad del análisis de Fourier con el uso de C++.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Por último, se analiza un script para lectura de archivos de audio y su posterior tratamiento con la transformada de Fourier. </a:t>
            </a:r>
          </a:p>
        </p:txBody>
      </p:sp>
    </p:spTree>
    <p:extLst>
      <p:ext uri="{BB962C8B-B14F-4D97-AF65-F5344CB8AC3E}">
        <p14:creationId xmlns:p14="http://schemas.microsoft.com/office/powerpoint/2010/main" val="418570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15A92-2191-744F-E521-F24C3275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Algoritmo DFT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6B1BD-292A-9EA6-ED21-267E834C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866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E66E7-4CF6-74D2-B726-873B5375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 Algoritmo FFT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E0859-B10B-F46C-A583-EA1246CA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528969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75</TotalTime>
  <Words>430</Words>
  <Application>Microsoft Office PowerPoint</Application>
  <PresentationFormat>Panorámica</PresentationFormat>
  <Paragraphs>45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Franklin Gothic Book</vt:lpstr>
      <vt:lpstr>Times New Roman</vt:lpstr>
      <vt:lpstr>Recorte</vt:lpstr>
      <vt:lpstr>Análisis de Fourier en C++</vt:lpstr>
      <vt:lpstr>1. Introducción</vt:lpstr>
      <vt:lpstr>2. Transformada de Fourier</vt:lpstr>
      <vt:lpstr>3. Transformada Discreta de Fourier (DFT)</vt:lpstr>
      <vt:lpstr>3.1 Ineficiencia de la DFT directa</vt:lpstr>
      <vt:lpstr>4. Transformada Rápida de Fourier (FFT)</vt:lpstr>
      <vt:lpstr>5. Implementaciones en C++</vt:lpstr>
      <vt:lpstr>5.1. Algoritmo DFT</vt:lpstr>
      <vt:lpstr>5.2. Algoritmo FFT</vt:lpstr>
      <vt:lpstr>5.3. Implementaciones modernas</vt:lpstr>
      <vt:lpstr>6. Aplicaciones del análisis de Fourier computacional</vt:lpstr>
      <vt:lpstr>7. Manejo de señales de audio con FFT en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Gaviria Giraldo</dc:creator>
  <cp:lastModifiedBy>Sebastian Gaviria Giraldo</cp:lastModifiedBy>
  <cp:revision>3</cp:revision>
  <dcterms:created xsi:type="dcterms:W3CDTF">2025-03-10T20:01:46Z</dcterms:created>
  <dcterms:modified xsi:type="dcterms:W3CDTF">2025-03-16T23:20:45Z</dcterms:modified>
</cp:coreProperties>
</file>