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7" r:id="rId6"/>
    <p:sldId id="275" r:id="rId7"/>
    <p:sldId id="268" r:id="rId8"/>
    <p:sldId id="274" r:id="rId9"/>
    <p:sldId id="270" r:id="rId10"/>
    <p:sldId id="273" r:id="rId11"/>
    <p:sldId id="272" r:id="rId12"/>
  </p:sldIdLst>
  <p:sldSz cx="12188825" cy="6858000"/>
  <p:notesSz cx="6797675" cy="9926638"/>
  <p:defaultTextStyle>
    <a:defPPr rtl="0">
      <a:defRPr lang="nl-n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8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352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62EBC8-870A-4832-A3B8-6310D7817D0D}" type="datetime1">
              <a:rPr lang="nl-NL" smtClean="0"/>
              <a:pPr algn="r" rtl="0"/>
              <a:t>29-5-2019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2C6F946-26EF-4139-A4CC-50BE60316263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23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449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15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5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jnen onderaa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533030-B54D-4E1D-9DF2-101E18EB0C25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02BEE1-B3B4-4AD9-9C4A-364FF0A0EAD7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7458A3-3D63-4469-BA76-1CBC46D41863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3F02B2-1431-4AD3-9831-8FA0B85B856B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46FBF-6E06-4668-8761-6C388A07E27A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312813-50D9-4C1C-A1EB-966B7EDA57A6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7F2428-0A3C-4053-826C-DB44A180E1D2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B74CA1-D974-43BD-9F5A-D3B3C41D8809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6C345-0E0A-4756-8AB9-DB73A91B5F7C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782752-B68B-49C5-85CB-2680C737278B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3F3F2-508D-4C33-A172-A2C39F7A419D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jnen link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B82-ED5E-4D1F-93F8-A83EE8830D9D}" type="datetime1">
              <a:rPr lang="nl-NL" smtClean="0"/>
              <a:pPr/>
              <a:t>29-5-2019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rending-in-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hub.packtpub.com/mongodb-popular-nosql-database-toda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sz="2000" dirty="0"/>
              <a:t>Groep 1:</a:t>
            </a:r>
          </a:p>
          <a:p>
            <a:pPr rtl="0"/>
            <a:r>
              <a:rPr lang="nl-NL" sz="1600" dirty="0"/>
              <a:t>Ismail </a:t>
            </a:r>
            <a:r>
              <a:rPr lang="nl-NL" sz="1600" dirty="0" err="1"/>
              <a:t>raissi</a:t>
            </a:r>
            <a:endParaRPr lang="nl-NL" sz="1600" dirty="0"/>
          </a:p>
          <a:p>
            <a:pPr rtl="0"/>
            <a:r>
              <a:rPr lang="nl-NL" sz="1600" dirty="0"/>
              <a:t>Skott de koster</a:t>
            </a:r>
          </a:p>
          <a:p>
            <a:pPr rtl="0"/>
            <a:r>
              <a:rPr lang="nl-NL" sz="1600" dirty="0"/>
              <a:t>Vincent </a:t>
            </a:r>
            <a:r>
              <a:rPr lang="nl-NL" sz="1600" dirty="0" err="1"/>
              <a:t>sels</a:t>
            </a:r>
            <a:endParaRPr lang="nl-NL" sz="1600" dirty="0"/>
          </a:p>
          <a:p>
            <a:pPr rtl="0"/>
            <a:r>
              <a:rPr lang="nl-NL" sz="1600" dirty="0"/>
              <a:t>Sebastiaan </a:t>
            </a:r>
            <a:r>
              <a:rPr lang="nl-NL" sz="1600" dirty="0" err="1"/>
              <a:t>jansen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Inhoudsopgave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6AD51E2-9272-48D5-B339-64967E9D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14" y="1464793"/>
            <a:ext cx="10360501" cy="4462272"/>
          </a:xfrm>
        </p:spPr>
        <p:txBody>
          <a:bodyPr>
            <a:normAutofit/>
          </a:bodyPr>
          <a:lstStyle/>
          <a:p>
            <a:pPr lvl="1"/>
            <a:r>
              <a:rPr lang="nl-NL" dirty="0"/>
              <a:t>Introductie</a:t>
            </a:r>
          </a:p>
          <a:p>
            <a:pPr lvl="1"/>
            <a:r>
              <a:rPr lang="nl-NL" dirty="0"/>
              <a:t>Wat is </a:t>
            </a:r>
            <a:r>
              <a:rPr lang="nl-NL" dirty="0" err="1"/>
              <a:t>MongoDB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Demonstratie</a:t>
            </a:r>
          </a:p>
          <a:p>
            <a:pPr lvl="1"/>
            <a:r>
              <a:rPr lang="nl-NL" dirty="0"/>
              <a:t>Performance</a:t>
            </a:r>
          </a:p>
          <a:p>
            <a:pPr lvl="1"/>
            <a:r>
              <a:rPr lang="nl-NL" dirty="0"/>
              <a:t>Conclusie</a:t>
            </a:r>
          </a:p>
        </p:txBody>
      </p:sp>
      <p:pic>
        <p:nvPicPr>
          <p:cNvPr id="1026" name="Picture 2" descr="Afbeeldingsresultaat voor table of contents png">
            <a:extLst>
              <a:ext uri="{FF2B5EF4-FFF2-40B4-BE49-F238E27FC236}">
                <a16:creationId xmlns:a16="http://schemas.microsoft.com/office/drawing/2014/main" id="{A5A4D1A7-85CD-4FEB-8222-C4EEE744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32" y="89961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CF4E1-8C73-4A61-B20C-EF69E55E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42C32-FB7B-4240-8B9C-20731525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opdracht</a:t>
            </a:r>
          </a:p>
          <a:p>
            <a:r>
              <a:rPr lang="nl-NL" dirty="0"/>
              <a:t>Waarom </a:t>
            </a:r>
            <a:r>
              <a:rPr lang="nl-NL" dirty="0" err="1"/>
              <a:t>MongoDB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5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Wat is </a:t>
            </a:r>
            <a:r>
              <a:rPr lang="nl-NL" dirty="0" err="1"/>
              <a:t>MongoDB</a:t>
            </a:r>
            <a:r>
              <a:rPr lang="nl-NL" dirty="0"/>
              <a:t>?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853906" y="1052736"/>
            <a:ext cx="10360501" cy="511133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nl-NL" dirty="0"/>
          </a:p>
          <a:p>
            <a:pPr rtl="0"/>
            <a:r>
              <a:rPr lang="nl-NL" dirty="0"/>
              <a:t>Document database</a:t>
            </a:r>
          </a:p>
          <a:p>
            <a:pPr rtl="0"/>
            <a:r>
              <a:rPr lang="nl-NL" dirty="0"/>
              <a:t>JSON of BSON?</a:t>
            </a:r>
          </a:p>
          <a:p>
            <a:pPr rtl="0"/>
            <a:r>
              <a:rPr lang="nl-NL" dirty="0" err="1"/>
              <a:t>MLab</a:t>
            </a:r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marL="0" indent="0">
              <a:buNone/>
            </a:pPr>
            <a:r>
              <a:rPr lang="nl-NL" sz="1100" dirty="0"/>
              <a:t>Bronnen: </a:t>
            </a:r>
            <a:r>
              <a:rPr lang="nl-NL" sz="1000" b="1" u="sng" dirty="0">
                <a:hlinkClick r:id="rId3"/>
              </a:rPr>
              <a:t>https://dzone.com/articles/trending-in-database</a:t>
            </a:r>
            <a:r>
              <a:rPr lang="nl-NL" sz="1000" b="1" dirty="0"/>
              <a:t> || </a:t>
            </a:r>
            <a:r>
              <a:rPr lang="nl-NL" sz="1000" b="1" u="sng" dirty="0">
                <a:hlinkClick r:id="rId4"/>
              </a:rPr>
              <a:t>https://hub.packtpub.com/mongodb-popular-nosql-database-today/</a:t>
            </a:r>
            <a:endParaRPr lang="nl-NL" sz="300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marL="0" indent="0" rtl="0">
              <a:buNone/>
            </a:pPr>
            <a:endParaRPr lang="nl-NL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D5E944B-2646-4BA1-9C1A-0172A5E2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134076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9893E-1FE0-400C-B24C-A45AECC5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8F01E2-3ACA-4B7F-B5C4-F3B0A448E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err="1"/>
              <a:t>Mlab</a:t>
            </a:r>
            <a:endParaRPr lang="nl-NL" sz="1600" dirty="0"/>
          </a:p>
          <a:p>
            <a:pPr marL="342900" indent="-342900">
              <a:buAutoNum type="arabicPeriod"/>
            </a:pPr>
            <a:r>
              <a:rPr lang="nl-NL" sz="1600" dirty="0"/>
              <a:t>Installatie</a:t>
            </a:r>
          </a:p>
          <a:p>
            <a:pPr marL="342900" indent="-342900">
              <a:buAutoNum type="arabicPeriod"/>
            </a:pPr>
            <a:r>
              <a:rPr lang="nl-NL" sz="1600" dirty="0"/>
              <a:t>Code</a:t>
            </a:r>
          </a:p>
          <a:p>
            <a:pPr marL="342900" indent="-342900">
              <a:buAutoNum type="arabicPeriod"/>
            </a:pPr>
            <a:r>
              <a:rPr lang="nl-NL" sz="1600" dirty="0"/>
              <a:t>Demonstratie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FC16C6-84AD-4B95-9738-ABCDD42F1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21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/>
          <a:lstStyle/>
          <a:p>
            <a:pPr rtl="0"/>
            <a:r>
              <a:rPr lang="nl-NL" dirty="0"/>
              <a:t>Performance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A4185BE-7DE1-446A-A9B5-BB15938A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5351" y="1706880"/>
            <a:ext cx="10564033" cy="4818464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Snelheid hangt af van aantal query’s</a:t>
            </a:r>
          </a:p>
          <a:p>
            <a:pPr marL="0" indent="0">
              <a:buNone/>
            </a:pPr>
            <a:r>
              <a:rPr lang="nl-NL" dirty="0"/>
              <a:t>Meer dan 6971 </a:t>
            </a:r>
            <a:r>
              <a:rPr lang="nl-NL" dirty="0" err="1"/>
              <a:t>rows</a:t>
            </a:r>
            <a:r>
              <a:rPr lang="nl-NL" dirty="0"/>
              <a:t> = winst met </a:t>
            </a:r>
            <a:r>
              <a:rPr lang="nl-NL" dirty="0" err="1"/>
              <a:t>MongoDB</a:t>
            </a:r>
            <a:endParaRPr lang="nl-NL" dirty="0"/>
          </a:p>
        </p:txBody>
      </p:sp>
      <p:pic>
        <p:nvPicPr>
          <p:cNvPr id="4098" name="Picture 2" descr="https://i.gyazo.com/c269b4357e2a7d92a9ec4f0044d8ac67.png">
            <a:extLst>
              <a:ext uri="{FF2B5EF4-FFF2-40B4-BE49-F238E27FC236}">
                <a16:creationId xmlns:a16="http://schemas.microsoft.com/office/drawing/2014/main" id="{904A7F1D-94DB-4207-838E-5C3833753B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51" y="953480"/>
            <a:ext cx="107675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Performance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MySQL</a:t>
            </a:r>
            <a:endParaRPr lang="nl-NL" dirty="0"/>
          </a:p>
          <a:p>
            <a:r>
              <a:rPr lang="nl-NL" dirty="0"/>
              <a:t>Meer query’s = langzamer</a:t>
            </a:r>
          </a:p>
          <a:p>
            <a:r>
              <a:rPr lang="nl-NL" dirty="0"/>
              <a:t>Rationele Database (tabellen)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MongoDB</a:t>
            </a:r>
            <a:endParaRPr lang="nl-NL" dirty="0"/>
          </a:p>
          <a:p>
            <a:r>
              <a:rPr lang="nl-NL" dirty="0"/>
              <a:t>Aantal query’s maakt minder uit</a:t>
            </a:r>
          </a:p>
          <a:p>
            <a:r>
              <a:rPr lang="nl-NL" dirty="0"/>
              <a:t>Document Database (documenten)</a:t>
            </a:r>
          </a:p>
        </p:txBody>
      </p:sp>
      <p:pic>
        <p:nvPicPr>
          <p:cNvPr id="8" name="Picture 2" descr="Afbeeldingsresultaat voor mongodb implementeren">
            <a:extLst>
              <a:ext uri="{FF2B5EF4-FFF2-40B4-BE49-F238E27FC236}">
                <a16:creationId xmlns:a16="http://schemas.microsoft.com/office/drawing/2014/main" id="{C97A9825-A79D-468A-A203-9CE7F51525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1628800"/>
            <a:ext cx="587607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051993" cy="4818464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nl-NL" sz="11200" dirty="0"/>
              <a:t>Raad </a:t>
            </a:r>
            <a:r>
              <a:rPr lang="nl-NL" sz="11200" dirty="0" err="1"/>
              <a:t>MongoDB</a:t>
            </a:r>
            <a:r>
              <a:rPr lang="nl-NL" sz="11200" dirty="0"/>
              <a:t>(voor nu) af</a:t>
            </a:r>
          </a:p>
          <a:p>
            <a:pPr rtl="0"/>
            <a:r>
              <a:rPr lang="nl-NL" sz="11200" dirty="0"/>
              <a:t>Redelijke leercurve</a:t>
            </a:r>
          </a:p>
          <a:p>
            <a:pPr rtl="0"/>
            <a:r>
              <a:rPr lang="nl-NL" sz="11200" dirty="0"/>
              <a:t>Geen winst</a:t>
            </a:r>
          </a:p>
          <a:p>
            <a:pPr rtl="0"/>
            <a:r>
              <a:rPr lang="nl-NL" sz="11200" dirty="0"/>
              <a:t>Big Data</a:t>
            </a:r>
          </a:p>
          <a:p>
            <a:pPr rtl="0"/>
            <a:endParaRPr lang="nl-NL" sz="4400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marL="0" indent="0" algn="ctr" rtl="0">
              <a:buNone/>
            </a:pPr>
            <a:r>
              <a:rPr lang="nl-NL" dirty="0"/>
              <a:t>        </a:t>
            </a:r>
          </a:p>
        </p:txBody>
      </p:sp>
      <p:sp>
        <p:nvSpPr>
          <p:cNvPr id="10" name="AutoShape 10" descr="Afbeeldingsresultaat voor mysql">
            <a:extLst>
              <a:ext uri="{FF2B5EF4-FFF2-40B4-BE49-F238E27FC236}">
                <a16:creationId xmlns:a16="http://schemas.microsoft.com/office/drawing/2014/main" id="{E6ADC1E2-C356-4073-BF1F-A8FBE6983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2240631" cy="22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6" name="Picture 12" descr="Gerelateerde afbeelding">
            <a:extLst>
              <a:ext uri="{FF2B5EF4-FFF2-40B4-BE49-F238E27FC236}">
                <a16:creationId xmlns:a16="http://schemas.microsoft.com/office/drawing/2014/main" id="{45974257-C113-409F-AD00-87796092CC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46" y="3310232"/>
            <a:ext cx="2657875" cy="26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beeldingsresultaat voor mongodb leaf">
            <a:extLst>
              <a:ext uri="{FF2B5EF4-FFF2-40B4-BE49-F238E27FC236}">
                <a16:creationId xmlns:a16="http://schemas.microsoft.com/office/drawing/2014/main" id="{5E3A2F74-97CC-4E8B-89C6-07242B6B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85" y="1465324"/>
            <a:ext cx="3093592" cy="27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isch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9_TF02787990_TF02787990" id="{7C772315-DFAB-4FC9-9757-7947578B2FEF}" vid="{6C2B28D3-8DAE-4C52-BEBA-EA29833A87AE}"/>
    </a:ext>
  </a:extLst>
</a:theme>
</file>

<file path=ppt/theme/theme2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4873beb7-5857-4685-be1f-d57550cc96cc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124</Words>
  <Application>Microsoft Office PowerPoint</Application>
  <PresentationFormat>Aangepast</PresentationFormat>
  <Paragraphs>68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Technisch (16:9)</vt:lpstr>
      <vt:lpstr>MongoDB</vt:lpstr>
      <vt:lpstr>Inhoudsopgave</vt:lpstr>
      <vt:lpstr>Introductie</vt:lpstr>
      <vt:lpstr>Wat is MongoDB?</vt:lpstr>
      <vt:lpstr>Demonstratie</vt:lpstr>
      <vt:lpstr>Performance</vt:lpstr>
      <vt:lpstr>Performance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Goobbotheek</dc:title>
  <dc:creator>skott de koster</dc:creator>
  <cp:lastModifiedBy>skott de koster</cp:lastModifiedBy>
  <cp:revision>147</cp:revision>
  <cp:lastPrinted>2017-11-09T11:05:39Z</cp:lastPrinted>
  <dcterms:created xsi:type="dcterms:W3CDTF">2017-11-06T14:26:42Z</dcterms:created>
  <dcterms:modified xsi:type="dcterms:W3CDTF">2019-05-29T08:50:26Z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