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D145A-EDE6-4B3F-899E-44162A7D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1: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Vliegend</a:t>
            </a:r>
            <a:r>
              <a:rPr lang="en-US" dirty="0"/>
              <a:t> object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2E1BDD2-E391-41B3-AAAB-A7127D93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93" y="1720782"/>
            <a:ext cx="5619137" cy="34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641DF-CFEF-4A67-ADB3-29FE239E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2: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Bullet time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780BCDE-2D10-4EA4-AA10-B8AA73B4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33" y="1834631"/>
            <a:ext cx="6802639" cy="31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D5E8C-337A-4C6F-902D-C2AEB342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3: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Idle game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76282C-7D87-4090-B429-30C47B86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056" y="566928"/>
            <a:ext cx="5219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02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729</TotalTime>
  <Words>9</Words>
  <Application>Microsoft Office PowerPoint</Application>
  <PresentationFormat>Breedbeeld</PresentationFormat>
  <Paragraphs>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Concept 1:  Vliegend object</vt:lpstr>
      <vt:lpstr>Concept 2:  Bullet time</vt:lpstr>
      <vt:lpstr>Concept 3:  Idle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1:  Product Specificaties</dc:title>
  <dc:creator>Sebastiaan Commandeur</dc:creator>
  <cp:lastModifiedBy>Sebastiaan Commandeur</cp:lastModifiedBy>
  <cp:revision>8</cp:revision>
  <dcterms:created xsi:type="dcterms:W3CDTF">2018-05-08T10:29:20Z</dcterms:created>
  <dcterms:modified xsi:type="dcterms:W3CDTF">2018-06-07T13:41:40Z</dcterms:modified>
</cp:coreProperties>
</file>