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D2DA9-3FFD-43F5-A661-000935BCA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6220"/>
            <a:ext cx="7766936" cy="1646302"/>
          </a:xfrm>
        </p:spPr>
        <p:txBody>
          <a:bodyPr/>
          <a:lstStyle/>
          <a:p>
            <a:r>
              <a:rPr lang="en-US" dirty="0"/>
              <a:t>VR Nek </a:t>
            </a:r>
            <a:r>
              <a:rPr lang="en-US" dirty="0" err="1"/>
              <a:t>revalidatie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00460BE-B5DA-433F-839F-9D58DB454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E0BEBD1-0F46-432F-85BE-E9172A337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" t="9856" r="1204" b="5980"/>
          <a:stretch/>
        </p:blipFill>
        <p:spPr>
          <a:xfrm>
            <a:off x="2424403" y="2278016"/>
            <a:ext cx="7343193" cy="35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4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DFC18-914C-43E9-A4C5-339B000C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zou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in </a:t>
            </a:r>
            <a:r>
              <a:rPr lang="en-US" dirty="0" err="1"/>
              <a:t>kunnen</a:t>
            </a:r>
            <a:r>
              <a:rPr lang="en-US" dirty="0"/>
              <a:t>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305F1E-3367-4476-A2A5-9E4A62B15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Thema’s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leeftijden</a:t>
            </a:r>
            <a:endParaRPr lang="en-US" dirty="0"/>
          </a:p>
          <a:p>
            <a:r>
              <a:rPr lang="en-US" dirty="0"/>
              <a:t>Meer </a:t>
            </a:r>
            <a:r>
              <a:rPr lang="en-US" dirty="0" err="1"/>
              <a:t>patronen</a:t>
            </a:r>
            <a:endParaRPr lang="en-US" dirty="0"/>
          </a:p>
          <a:p>
            <a:r>
              <a:rPr lang="en-US" dirty="0"/>
              <a:t>Meer </a:t>
            </a:r>
            <a:r>
              <a:rPr lang="en-US" dirty="0" err="1"/>
              <a:t>variaties</a:t>
            </a:r>
            <a:r>
              <a:rPr lang="en-US" dirty="0"/>
              <a:t> op het </a:t>
            </a:r>
            <a:r>
              <a:rPr lang="en-US" dirty="0" err="1"/>
              <a:t>spel</a:t>
            </a:r>
            <a:r>
              <a:rPr lang="en-US" dirty="0"/>
              <a:t>, </a:t>
            </a:r>
            <a:r>
              <a:rPr lang="en-US" dirty="0" err="1"/>
              <a:t>bv</a:t>
            </a:r>
            <a:r>
              <a:rPr lang="en-US" dirty="0"/>
              <a:t>. Het object </a:t>
            </a:r>
            <a:r>
              <a:rPr lang="en-US" dirty="0" err="1"/>
              <a:t>ontwijken</a:t>
            </a:r>
            <a:endParaRPr lang="en-US" dirty="0"/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volledige</a:t>
            </a:r>
            <a:r>
              <a:rPr lang="en-US" dirty="0"/>
              <a:t> </a:t>
            </a:r>
            <a:r>
              <a:rPr lang="en-US" dirty="0" err="1"/>
              <a:t>hoofdmeting</a:t>
            </a:r>
            <a:endParaRPr lang="en-US" dirty="0"/>
          </a:p>
          <a:p>
            <a:r>
              <a:rPr lang="en-US" dirty="0"/>
              <a:t>De game </a:t>
            </a:r>
            <a:r>
              <a:rPr lang="en-US" dirty="0" err="1"/>
              <a:t>kader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inspelen</a:t>
            </a:r>
            <a:r>
              <a:rPr lang="en-US" dirty="0"/>
              <a:t> op de </a:t>
            </a:r>
            <a:r>
              <a:rPr lang="en-US" dirty="0" err="1"/>
              <a:t>uitslag</a:t>
            </a:r>
            <a:r>
              <a:rPr lang="en-US" dirty="0"/>
              <a:t> van de </a:t>
            </a:r>
            <a:r>
              <a:rPr lang="en-US"/>
              <a:t>hoofmetin</a:t>
            </a:r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814425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42</Words>
  <Application>Microsoft Office PowerPoint</Application>
  <PresentationFormat>Breedbeeld</PresentationFormat>
  <Paragraphs>7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VR Nek revalidatie</vt:lpstr>
      <vt:lpstr>Wat zou er nog meer in kunnen?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Nek revalidatie</dc:title>
  <dc:creator>Sebastiaan Commandeur</dc:creator>
  <cp:lastModifiedBy>Sebastiaan Commandeur</cp:lastModifiedBy>
  <cp:revision>2</cp:revision>
  <dcterms:created xsi:type="dcterms:W3CDTF">2018-06-21T11:59:22Z</dcterms:created>
  <dcterms:modified xsi:type="dcterms:W3CDTF">2018-06-21T12:13:58Z</dcterms:modified>
</cp:coreProperties>
</file>