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2" r:id="rId5"/>
    <p:sldId id="263" r:id="rId6"/>
    <p:sldId id="259" r:id="rId7"/>
    <p:sldId id="266" r:id="rId8"/>
    <p:sldId id="258" r:id="rId9"/>
    <p:sldId id="260" r:id="rId10"/>
    <p:sldId id="261" r:id="rId11"/>
    <p:sldId id="264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781AA-5748-4E6E-A6C4-D6666B6A8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2DE2D4-9226-4D2D-B721-7D3024C06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63D47C-AE0A-4AB1-9FE2-A30D71B3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BA59EB-AC86-4324-BE53-D320EB68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AC7E44-43E3-480A-A21A-809AB89D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22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C9C86-7D00-48EC-8460-B1511CAA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7EB119-9AA3-46E9-BBF2-4F65115E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8DB5A1-CE34-4401-B302-0E831445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251757-4BFA-47BD-95CC-A3F2D871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D7836A-85FF-41B3-8099-0F42094D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95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D8A4B3E-2914-47D3-BF17-CAB2F7B25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B14B618-B715-435B-87B1-C60C02A9A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974B2C-E49C-4259-A6F4-0B4E5452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70DE8B-A3C7-4F74-A99B-326E439E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7E263D-A7B5-4EE5-9A7C-623B3E65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176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51D71-D621-41B0-B41F-C69B6CB8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44ABA3-14CC-4C17-9F4C-8F8A8284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ADB7BE-59FC-4A8E-9C0E-F05B6B15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0C67A2-F929-4E4D-94ED-BC178992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174A05-4294-4DE3-83C4-D2A918BF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31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242F7-5BF1-4088-9AB3-A75D183B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764CFA-C286-4818-808A-8A67AE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9ECD5C-439E-4D59-9D8B-5C4AF021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10E012-54A7-4CD2-8E06-607BEA91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5DCA61-8CD3-48B5-ACD7-369054B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49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2059D-0E7F-4CE3-A623-6740F8B8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E89468-3184-48E7-ADD8-6C7546A04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FAF2076-3F44-45A7-BBB7-48CE40850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EC0471-1881-46C2-B74E-33443DCC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825EE08-27A7-4513-88D6-4A8A0496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C99CC14-D9AB-4DC2-B271-BB005297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1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F7CB5-FAF1-43B1-934F-29135E4F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FE568A-DEA7-4A94-8008-AFFEE760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B5B8FF0-E1ED-47A9-9DD4-2FBD4CA50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947B0D7-5E8B-4FBF-90D1-DAF8AD2F3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4A74D24-390B-4F84-9E84-A77E85B8E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E8D1D48-24AD-494E-A493-69D1DEE5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309686-D70B-4468-9AB3-09EFFE6B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A9A07DC-82F6-4ADC-9A5C-8C6D3712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449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A8F41-F4EE-4CDE-A77C-413598E9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20A898-9A25-4615-B628-E38B219B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7DFE23-117F-4CC6-B7EA-8E825579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F7A2AC-2949-4289-8FFE-6E45A52E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36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30232E-B536-41DE-9307-D01CC219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669D2D-B3E5-42C4-996F-61FCA06E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0CE51C-4DB3-47EF-9423-C2AC0CF6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978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5472-07B0-46F2-8E21-E005B52E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7A2E7B-BFF2-4836-B5A1-0CE96561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B95F33-7711-4AC6-A6BF-8F1E25A9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05B66AE-016E-4AF8-87B2-EAF12963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04994F-67DA-48AB-917E-11D1E038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0A7D33-438D-4BAB-9DF1-3DAE8B6E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75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720D0-DB22-4708-835A-EEDCE1DE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97C4596-90D0-4EB6-8DD7-3A271D53F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CB8613-8B0B-4FCE-9407-CD6B9B642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7B058B-0482-4EAF-A793-8E03A8E5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4F9A95-0628-4909-82F8-E5299C65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321B0D-450D-4E19-BC8D-02720020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6DCBBC7-0D1A-4A23-A873-4925AE20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D3D82C-9F09-4E49-8D41-F12EE3A82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82CB90-E34B-4ECA-B468-C2C69DDFF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7DB92-F44E-46A9-98A3-9A9E4D93AB0C}" type="datetimeFigureOut">
              <a:rPr lang="nl-BE" smtClean="0"/>
              <a:t>20/02/2020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C6D514-6812-4478-BE10-0E18CEC2C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155B9A-5FD1-4BC5-8D9E-BDEBA50E8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BF55-B208-429B-A531-7A4A4E3D5B0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89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speelsysteem-spelregel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-Elektronica-ICT/HeroopQue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heroquest cover">
            <a:extLst>
              <a:ext uri="{FF2B5EF4-FFF2-40B4-BE49-F238E27FC236}">
                <a16:creationId xmlns:a16="http://schemas.microsoft.com/office/drawing/2014/main" id="{7ACA7E49-DC5D-4FC5-AA2A-01F19C40E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4" b="42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F68ED6-CAFA-4822-BF6F-A44107729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nl-BE" sz="4000" dirty="0" err="1"/>
              <a:t>Let’s</a:t>
            </a:r>
            <a:r>
              <a:rPr lang="nl-BE" sz="4000" dirty="0"/>
              <a:t> </a:t>
            </a:r>
            <a:r>
              <a:rPr lang="nl-BE" sz="4000" dirty="0" err="1"/>
              <a:t>create</a:t>
            </a:r>
            <a:r>
              <a:rPr lang="nl-BE" sz="4000" dirty="0"/>
              <a:t> </a:t>
            </a:r>
            <a:r>
              <a:rPr lang="nl-BE" sz="4000"/>
              <a:t>Heroopquest</a:t>
            </a:r>
            <a:endParaRPr lang="nl-BE" sz="4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A39C78-F120-4A83-9C7A-95141D694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nl-BE" sz="2000" dirty="0"/>
              <a:t>Toegepaste OOP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1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fbeeldingsresultaat voor heroquest hleden">
            <a:extLst>
              <a:ext uri="{FF2B5EF4-FFF2-40B4-BE49-F238E27FC236}">
                <a16:creationId xmlns:a16="http://schemas.microsoft.com/office/drawing/2014/main" id="{612118AA-A92F-4A82-8712-BC68F992E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5306"/>
          <a:stretch/>
        </p:blipFill>
        <p:spPr bwMode="auto">
          <a:xfrm>
            <a:off x="-1" y="-197258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2898C-ED67-4784-A05F-DB6E1EAF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nl-BE" sz="4000">
                <a:solidFill>
                  <a:srgbClr val="000000"/>
                </a:solidFill>
              </a:rPr>
              <a:t>De 4 helden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9CC6EA-7EFB-4BC7-9DDA-B5F10CF1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endParaRPr lang="nl-B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D6EBC-7825-412E-BA95-087E497F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we gaan maken vandaag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C4DCF1-739E-41E4-B4B4-8AF362B1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Klasse helden</a:t>
            </a:r>
          </a:p>
          <a:p>
            <a:pPr lvl="1"/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dirty="0" err="1"/>
              <a:t>Constructor</a:t>
            </a:r>
            <a:endParaRPr lang="nl-BE" dirty="0"/>
          </a:p>
          <a:p>
            <a:pPr lvl="1"/>
            <a:r>
              <a:rPr lang="nl-BE" dirty="0" err="1"/>
              <a:t>Enum</a:t>
            </a:r>
            <a:r>
              <a:rPr lang="nl-BE" dirty="0"/>
              <a:t> om heldtype te bepalen</a:t>
            </a:r>
          </a:p>
          <a:p>
            <a:pPr lvl="1"/>
            <a:r>
              <a:rPr lang="nl-BE" dirty="0"/>
              <a:t>Beschrijvingen uit “resource” bestand uitlezen</a:t>
            </a:r>
          </a:p>
          <a:p>
            <a:pPr lvl="1"/>
            <a:r>
              <a:rPr lang="nl-BE" dirty="0"/>
              <a:t>Methode om “fiche” van held te tonen</a:t>
            </a:r>
          </a:p>
          <a:p>
            <a:pPr lvl="1"/>
            <a:endParaRPr lang="nl-BE" dirty="0"/>
          </a:p>
          <a:p>
            <a:r>
              <a:rPr lang="nl-BE"/>
              <a:t>Klasse testen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759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E9A00-809F-41D3-B596-90E89AD6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BE" sz="4100" dirty="0"/>
              <a:t>Laten we </a:t>
            </a:r>
            <a:r>
              <a:rPr lang="nl-BE" sz="4100" dirty="0" err="1"/>
              <a:t>HeroQuest</a:t>
            </a:r>
            <a:r>
              <a:rPr lang="nl-BE" sz="4100" dirty="0"/>
              <a:t> maken…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7595515-DCD8-48F8-8399-16585390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nl-BE" sz="2000" dirty="0">
                <a:hlinkClick r:id="rId2" action="ppaction://hlinkfile"/>
              </a:rPr>
              <a:t>Handleiding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Nieuw experiment van Dams…</a:t>
            </a:r>
          </a:p>
          <a:p>
            <a:endParaRPr lang="nl-BE" sz="2000" dirty="0"/>
          </a:p>
          <a:p>
            <a:pPr lvl="1"/>
            <a:r>
              <a:rPr lang="nl-BE" sz="2000" dirty="0"/>
              <a:t>Doorheen jaar verbeteren we dit</a:t>
            </a:r>
          </a:p>
          <a:p>
            <a:pPr lvl="1"/>
            <a:endParaRPr lang="nl-BE" sz="2000" dirty="0"/>
          </a:p>
          <a:p>
            <a:pPr lvl="1"/>
            <a:r>
              <a:rPr lang="nl-BE" sz="2000" dirty="0"/>
              <a:t>Hopelijk lukt dit </a:t>
            </a:r>
            <a:r>
              <a:rPr lang="nl-BE" sz="2000" dirty="0">
                <a:sym typeface="Wingdings" panose="05000000000000000000" pitchFamily="2" charset="2"/>
              </a:rPr>
              <a:t>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</p:txBody>
      </p:sp>
      <p:pic>
        <p:nvPicPr>
          <p:cNvPr id="1028" name="Picture 4" descr="Afbeeldingsresultaat voor heroquest spelregel">
            <a:extLst>
              <a:ext uri="{FF2B5EF4-FFF2-40B4-BE49-F238E27FC236}">
                <a16:creationId xmlns:a16="http://schemas.microsoft.com/office/drawing/2014/main" id="{A12CA563-7A58-4443-9C6C-75D8A99D7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2269" b="-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121DC0-CDCB-4B7E-B400-FC27AE8DA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061" y="4491446"/>
            <a:ext cx="4170162" cy="215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86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AC342-740A-497D-AA72-AB71DB8C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l-BE" dirty="0"/>
              <a:t>Ons doel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51ECB2-BF58-426F-94A5-5DCAEB3B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nl-BE" sz="1800"/>
              <a:t>Doel zal doorheen jaar misschien bijgestuurd worden</a:t>
            </a:r>
          </a:p>
          <a:p>
            <a:endParaRPr lang="nl-BE" sz="1800"/>
          </a:p>
          <a:p>
            <a:r>
              <a:rPr lang="nl-BE" sz="1800"/>
              <a:t>Doel 1:</a:t>
            </a:r>
          </a:p>
          <a:p>
            <a:pPr lvl="1"/>
            <a:r>
              <a:rPr lang="nl-BE" sz="1800"/>
              <a:t>Dungeon Master companion tool</a:t>
            </a:r>
          </a:p>
          <a:p>
            <a:pPr lvl="2"/>
            <a:r>
              <a:rPr lang="nl-BE" sz="1800"/>
              <a:t>1° Visualisatie informatie (helden, kaarten, etc)</a:t>
            </a:r>
          </a:p>
          <a:p>
            <a:pPr lvl="2"/>
            <a:r>
              <a:rPr lang="nl-BE" sz="1800"/>
              <a:t>2° Bijhouden statische en dynamische informatie helden</a:t>
            </a:r>
          </a:p>
          <a:p>
            <a:pPr lvl="2"/>
            <a:r>
              <a:rPr lang="nl-BE" sz="1800"/>
              <a:t>3° Automatisch gevechten (dobbelstenen rollen)</a:t>
            </a:r>
          </a:p>
        </p:txBody>
      </p:sp>
      <p:pic>
        <p:nvPicPr>
          <p:cNvPr id="1026" name="Picture 2" descr="Afbeeldingsresultaat voor dungeon master companion tool">
            <a:extLst>
              <a:ext uri="{FF2B5EF4-FFF2-40B4-BE49-F238E27FC236}">
                <a16:creationId xmlns:a16="http://schemas.microsoft.com/office/drawing/2014/main" id="{8E1480C6-F78A-4C27-8024-8E18057B1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0" r="14713" b="-1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7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B725F-0190-4737-A613-F6A4A5E4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Refactoring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13BBD3-6C72-41D6-82CA-682A6D22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fbeeldingsresultaat voor refactoring">
            <a:extLst>
              <a:ext uri="{FF2B5EF4-FFF2-40B4-BE49-F238E27FC236}">
                <a16:creationId xmlns:a16="http://schemas.microsoft.com/office/drawing/2014/main" id="{77432825-EE35-4677-A9C2-3D406EB8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975"/>
            <a:ext cx="12902268" cy="70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77BB7DD-E2FE-4232-8AF6-2C15C54B03F1}"/>
              </a:ext>
            </a:extLst>
          </p:cNvPr>
          <p:cNvSpPr/>
          <p:nvPr/>
        </p:nvSpPr>
        <p:spPr>
          <a:xfrm>
            <a:off x="8114537" y="1457682"/>
            <a:ext cx="2864498" cy="15582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88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5EE38-0866-4551-8659-78CC8442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 </a:t>
            </a:r>
            <a:r>
              <a:rPr lang="nl-BE" dirty="0" err="1"/>
              <a:t>programming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BCB7DD-1C21-4934-B8B9-F45BA2F9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8939059-EA65-4667-982B-4D0724B8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65" y="1769123"/>
            <a:ext cx="872397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1D406-F1A0-42DC-8596-96642FC8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 doos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AC2061-3A6B-4168-A02C-F758DF98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074" name="Picture 2" descr="Afbeeldingsresultaat voor heroquest box  content">
            <a:extLst>
              <a:ext uri="{FF2B5EF4-FFF2-40B4-BE49-F238E27FC236}">
                <a16:creationId xmlns:a16="http://schemas.microsoft.com/office/drawing/2014/main" id="{65BCC4AF-F017-45D3-AF9D-51B5136A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41" y="906991"/>
            <a:ext cx="6021013" cy="463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07CC74E-8DDA-41DC-B2AE-D8B1469E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08978" cy="59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2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B050E-64A8-4E3E-8C11-EC9CC534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Let’s</a:t>
            </a:r>
            <a:r>
              <a:rPr lang="nl-BE" dirty="0"/>
              <a:t> get </a:t>
            </a:r>
            <a:r>
              <a:rPr lang="nl-BE" dirty="0" err="1"/>
              <a:t>started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74B5F9-6831-438A-AB49-E33FA981B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voegen wat </a:t>
            </a:r>
            <a:r>
              <a:rPr lang="nl-BE" dirty="0" err="1"/>
              <a:t>github</a:t>
            </a:r>
            <a:r>
              <a:rPr lang="nl-BE" dirty="0"/>
              <a:t> tricks toe ;)</a:t>
            </a:r>
          </a:p>
          <a:p>
            <a:endParaRPr lang="nl-BE" dirty="0"/>
          </a:p>
          <a:p>
            <a:r>
              <a:rPr lang="nl-BE" dirty="0" err="1"/>
              <a:t>Clone</a:t>
            </a:r>
            <a:r>
              <a:rPr lang="nl-BE" dirty="0"/>
              <a:t> volgende project:</a:t>
            </a:r>
          </a:p>
          <a:p>
            <a:pPr lvl="1"/>
            <a:r>
              <a:rPr lang="nl-BE" dirty="0">
                <a:hlinkClick r:id="rId2"/>
              </a:rPr>
              <a:t>https://github.com/AP-Elektronica-ICT/HeroopQuest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82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CEF24-9774-4683-B6A3-D59F95B0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nl-BE" dirty="0"/>
              <a:t>Begin klassen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BB3888-832F-4B01-B06F-3934716D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nl-BE" sz="1700"/>
              <a:t>Figuur</a:t>
            </a:r>
          </a:p>
          <a:p>
            <a:r>
              <a:rPr lang="nl-BE" sz="1700"/>
              <a:t>BoekDerOpdrachten</a:t>
            </a:r>
          </a:p>
          <a:p>
            <a:r>
              <a:rPr lang="nl-BE" sz="1700"/>
              <a:t>Speelbord</a:t>
            </a:r>
          </a:p>
          <a:p>
            <a:r>
              <a:rPr lang="nl-BE" sz="1700"/>
              <a:t>Meubel</a:t>
            </a:r>
          </a:p>
          <a:p>
            <a:r>
              <a:rPr lang="nl-BE" sz="1700"/>
              <a:t>Deur</a:t>
            </a:r>
          </a:p>
          <a:p>
            <a:r>
              <a:rPr lang="nl-BE" sz="1700"/>
              <a:t>Steen</a:t>
            </a:r>
          </a:p>
          <a:p>
            <a:r>
              <a:rPr lang="nl-BE" sz="1700"/>
              <a:t>Speelkaart</a:t>
            </a:r>
          </a:p>
          <a:p>
            <a:r>
              <a:rPr lang="nl-BE" sz="1700"/>
              <a:t>Held</a:t>
            </a:r>
          </a:p>
          <a:p>
            <a:r>
              <a:rPr lang="nl-BE" sz="1700"/>
              <a:t>Dobbelsteen</a:t>
            </a:r>
          </a:p>
          <a:p>
            <a:r>
              <a:rPr lang="nl-BE" sz="1700"/>
              <a:t>(scherm niet nodig)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B6D95D3-4C1C-4C4F-9449-5C12E0A97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770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101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57BC1-12B7-4962-A564-7ED4FCF2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Held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24FDC3-5ECB-4D4A-B0A2-BA4BEACC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F79E0F9-C7AD-4CA1-BBEB-E4F09A92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51" y="1460772"/>
            <a:ext cx="5569831" cy="456746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1E1EEF5-0C27-4525-8631-077A0937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18" y="1460772"/>
            <a:ext cx="3970811" cy="57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832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149</Words>
  <Application>Microsoft Office PowerPoint</Application>
  <PresentationFormat>Breedbeeld</PresentationFormat>
  <Paragraphs>48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Let’s create Heroopquest</vt:lpstr>
      <vt:lpstr>Laten we HeroQuest maken…</vt:lpstr>
      <vt:lpstr>Ons doel</vt:lpstr>
      <vt:lpstr>Refactoring</vt:lpstr>
      <vt:lpstr>SOLID programming</vt:lpstr>
      <vt:lpstr>Inhoud doos</vt:lpstr>
      <vt:lpstr>Let’s get started</vt:lpstr>
      <vt:lpstr>Begin klassen</vt:lpstr>
      <vt:lpstr>Held klasse</vt:lpstr>
      <vt:lpstr>De 4 helden</vt:lpstr>
      <vt:lpstr>Wat we gaan maken vandaag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create Heroquest</dc:title>
  <dc:creator>Tim Dams</dc:creator>
  <cp:lastModifiedBy>Tim Dams</cp:lastModifiedBy>
  <cp:revision>8</cp:revision>
  <dcterms:created xsi:type="dcterms:W3CDTF">2020-02-17T20:11:50Z</dcterms:created>
  <dcterms:modified xsi:type="dcterms:W3CDTF">2020-02-20T17:24:58Z</dcterms:modified>
</cp:coreProperties>
</file>