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6" r:id="rId5"/>
    <p:sldId id="317" r:id="rId6"/>
    <p:sldId id="318" r:id="rId7"/>
    <p:sldId id="259" r:id="rId8"/>
    <p:sldId id="265" r:id="rId9"/>
    <p:sldId id="260" r:id="rId10"/>
    <p:sldId id="261" r:id="rId11"/>
    <p:sldId id="262" r:id="rId12"/>
    <p:sldId id="263" r:id="rId13"/>
    <p:sldId id="280" r:id="rId14"/>
    <p:sldId id="264" r:id="rId15"/>
    <p:sldId id="266" r:id="rId16"/>
    <p:sldId id="267" r:id="rId17"/>
    <p:sldId id="274" r:id="rId18"/>
    <p:sldId id="269" r:id="rId19"/>
    <p:sldId id="268" r:id="rId20"/>
    <p:sldId id="270" r:id="rId21"/>
    <p:sldId id="271" r:id="rId22"/>
    <p:sldId id="272" r:id="rId23"/>
    <p:sldId id="273" r:id="rId24"/>
    <p:sldId id="276" r:id="rId25"/>
    <p:sldId id="278" r:id="rId26"/>
    <p:sldId id="339" r:id="rId27"/>
    <p:sldId id="279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7" r:id="rId44"/>
    <p:sldId id="338" r:id="rId45"/>
    <p:sldId id="334" r:id="rId46"/>
    <p:sldId id="335" r:id="rId47"/>
    <p:sldId id="336" r:id="rId48"/>
    <p:sldId id="295" r:id="rId49"/>
    <p:sldId id="297" r:id="rId50"/>
    <p:sldId id="296" r:id="rId51"/>
    <p:sldId id="342" r:id="rId52"/>
    <p:sldId id="340" r:id="rId53"/>
    <p:sldId id="343" r:id="rId54"/>
    <p:sldId id="294" r:id="rId55"/>
    <p:sldId id="298" r:id="rId56"/>
    <p:sldId id="299" r:id="rId57"/>
    <p:sldId id="301" r:id="rId58"/>
    <p:sldId id="303" r:id="rId59"/>
    <p:sldId id="345" r:id="rId60"/>
    <p:sldId id="302" r:id="rId61"/>
    <p:sldId id="304" r:id="rId62"/>
    <p:sldId id="344" r:id="rId63"/>
    <p:sldId id="305" r:id="rId64"/>
    <p:sldId id="307" r:id="rId65"/>
    <p:sldId id="306" r:id="rId66"/>
    <p:sldId id="308" r:id="rId67"/>
    <p:sldId id="311" r:id="rId68"/>
    <p:sldId id="312" r:id="rId69"/>
    <p:sldId id="313" r:id="rId70"/>
    <p:sldId id="314" r:id="rId71"/>
    <p:sldId id="31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06" userDrawn="1">
          <p15:clr>
            <a:srgbClr val="A4A3A4"/>
          </p15:clr>
        </p15:guide>
        <p15:guide id="3" orient="horz" pos="2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CED"/>
    <a:srgbClr val="9ED7DA"/>
    <a:srgbClr val="E2F3F4"/>
    <a:srgbClr val="001B50"/>
    <a:srgbClr val="600000"/>
    <a:srgbClr val="1563FF"/>
    <a:srgbClr val="401B5B"/>
    <a:srgbClr val="203214"/>
    <a:srgbClr val="EFF4FF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AD043-2C7B-49D2-BC93-78DD75FDA95E}" v="373" dt="2021-07-28T10:57:18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8" y="252"/>
      </p:cViewPr>
      <p:guideLst>
        <p:guide pos="506"/>
        <p:guide orient="horz" pos="2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eff, Sebastiaan" userId="460c88d7-3833-42f7-bfe1-ce60dad79da9" providerId="ADAL" clId="{E46AD043-2C7B-49D2-BC93-78DD75FDA95E}"/>
    <pc:docChg chg="undo custSel addSld delSld modSld sldOrd modMainMaster">
      <pc:chgData name="Zeeff, Sebastiaan" userId="460c88d7-3833-42f7-bfe1-ce60dad79da9" providerId="ADAL" clId="{E46AD043-2C7B-49D2-BC93-78DD75FDA95E}" dt="2021-07-28T10:58:48.540" v="6268" actId="948"/>
      <pc:docMkLst>
        <pc:docMk/>
      </pc:docMkLst>
      <pc:sldChg chg="modSp mod">
        <pc:chgData name="Zeeff, Sebastiaan" userId="460c88d7-3833-42f7-bfe1-ce60dad79da9" providerId="ADAL" clId="{E46AD043-2C7B-49D2-BC93-78DD75FDA95E}" dt="2021-07-27T21:07:23.537" v="42" actId="1036"/>
        <pc:sldMkLst>
          <pc:docMk/>
          <pc:sldMk cId="2942091705" sldId="256"/>
        </pc:sldMkLst>
        <pc:spChg chg="mod">
          <ac:chgData name="Zeeff, Sebastiaan" userId="460c88d7-3833-42f7-bfe1-ce60dad79da9" providerId="ADAL" clId="{E46AD043-2C7B-49D2-BC93-78DD75FDA95E}" dt="2021-07-27T21:07:23.537" v="42" actId="1036"/>
          <ac:spMkLst>
            <pc:docMk/>
            <pc:sldMk cId="2942091705" sldId="256"/>
            <ac:spMk id="6" creationId="{F6989BE5-972D-4A91-87E5-86134ABC36A8}"/>
          </ac:spMkLst>
        </pc:spChg>
        <pc:picChg chg="mod">
          <ac:chgData name="Zeeff, Sebastiaan" userId="460c88d7-3833-42f7-bfe1-ce60dad79da9" providerId="ADAL" clId="{E46AD043-2C7B-49D2-BC93-78DD75FDA95E}" dt="2021-07-27T21:02:03.428" v="3" actId="1076"/>
          <ac:picMkLst>
            <pc:docMk/>
            <pc:sldMk cId="2942091705" sldId="256"/>
            <ac:picMk id="5" creationId="{C665DA50-EFF9-4349-A341-FACA51AFC55C}"/>
          </ac:picMkLst>
        </pc:picChg>
      </pc:sldChg>
      <pc:sldChg chg="modSp new mod">
        <pc:chgData name="Zeeff, Sebastiaan" userId="460c88d7-3833-42f7-bfe1-ce60dad79da9" providerId="ADAL" clId="{E46AD043-2C7B-49D2-BC93-78DD75FDA95E}" dt="2021-07-28T10:58:48.540" v="6268" actId="948"/>
        <pc:sldMkLst>
          <pc:docMk/>
          <pc:sldMk cId="1134325685" sldId="257"/>
        </pc:sldMkLst>
        <pc:spChg chg="mod">
          <ac:chgData name="Zeeff, Sebastiaan" userId="460c88d7-3833-42f7-bfe1-ce60dad79da9" providerId="ADAL" clId="{E46AD043-2C7B-49D2-BC93-78DD75FDA95E}" dt="2021-07-27T21:11:06.321" v="76" actId="113"/>
          <ac:spMkLst>
            <pc:docMk/>
            <pc:sldMk cId="1134325685" sldId="257"/>
            <ac:spMk id="2" creationId="{06D63894-2403-49D1-B9AC-446D87986D7E}"/>
          </ac:spMkLst>
        </pc:spChg>
        <pc:spChg chg="mod">
          <ac:chgData name="Zeeff, Sebastiaan" userId="460c88d7-3833-42f7-bfe1-ce60dad79da9" providerId="ADAL" clId="{E46AD043-2C7B-49D2-BC93-78DD75FDA95E}" dt="2021-07-28T10:58:48.540" v="6268" actId="948"/>
          <ac:spMkLst>
            <pc:docMk/>
            <pc:sldMk cId="1134325685" sldId="257"/>
            <ac:spMk id="3" creationId="{9A54E53B-42D4-4C39-9E52-AC26AAF16E22}"/>
          </ac:spMkLst>
        </pc:spChg>
      </pc:sldChg>
      <pc:sldChg chg="modSp new del mod">
        <pc:chgData name="Zeeff, Sebastiaan" userId="460c88d7-3833-42f7-bfe1-ce60dad79da9" providerId="ADAL" clId="{E46AD043-2C7B-49D2-BC93-78DD75FDA95E}" dt="2021-07-27T21:29:24.781" v="195" actId="47"/>
        <pc:sldMkLst>
          <pc:docMk/>
          <pc:sldMk cId="4147788721" sldId="258"/>
        </pc:sldMkLst>
        <pc:spChg chg="mod">
          <ac:chgData name="Zeeff, Sebastiaan" userId="460c88d7-3833-42f7-bfe1-ce60dad79da9" providerId="ADAL" clId="{E46AD043-2C7B-49D2-BC93-78DD75FDA95E}" dt="2021-07-27T21:29:22.467" v="194" actId="20577"/>
          <ac:spMkLst>
            <pc:docMk/>
            <pc:sldMk cId="4147788721" sldId="258"/>
            <ac:spMk id="2" creationId="{1C71BA0E-7BB5-4AAF-ACF5-A0F57F665E0F}"/>
          </ac:spMkLst>
        </pc:spChg>
      </pc:sldChg>
      <pc:sldChg chg="addSp delSp modSp new mod">
        <pc:chgData name="Zeeff, Sebastiaan" userId="460c88d7-3833-42f7-bfe1-ce60dad79da9" providerId="ADAL" clId="{E46AD043-2C7B-49D2-BC93-78DD75FDA95E}" dt="2021-07-27T23:32:37.430" v="2344" actId="164"/>
        <pc:sldMkLst>
          <pc:docMk/>
          <pc:sldMk cId="4235225811" sldId="258"/>
        </pc:sldMkLst>
        <pc:spChg chg="mod">
          <ac:chgData name="Zeeff, Sebastiaan" userId="460c88d7-3833-42f7-bfe1-ce60dad79da9" providerId="ADAL" clId="{E46AD043-2C7B-49D2-BC93-78DD75FDA95E}" dt="2021-07-27T21:53:58.770" v="419" actId="113"/>
          <ac:spMkLst>
            <pc:docMk/>
            <pc:sldMk cId="4235225811" sldId="258"/>
            <ac:spMk id="2" creationId="{4A45D665-3314-445E-AC2E-4D00ED0956C1}"/>
          </ac:spMkLst>
        </pc:spChg>
        <pc:spChg chg="mod">
          <ac:chgData name="Zeeff, Sebastiaan" userId="460c88d7-3833-42f7-bfe1-ce60dad79da9" providerId="ADAL" clId="{E46AD043-2C7B-49D2-BC93-78DD75FDA95E}" dt="2021-07-27T21:52:44.877" v="366" actId="20577"/>
          <ac:spMkLst>
            <pc:docMk/>
            <pc:sldMk cId="4235225811" sldId="258"/>
            <ac:spMk id="3" creationId="{3DDA82F2-7C3F-411F-8F1E-A42327A4DAA4}"/>
          </ac:spMkLst>
        </pc:spChg>
        <pc:grpChg chg="add del mod">
          <ac:chgData name="Zeeff, Sebastiaan" userId="460c88d7-3833-42f7-bfe1-ce60dad79da9" providerId="ADAL" clId="{E46AD043-2C7B-49D2-BC93-78DD75FDA95E}" dt="2021-07-27T23:32:27.274" v="2342" actId="165"/>
          <ac:grpSpMkLst>
            <pc:docMk/>
            <pc:sldMk cId="4235225811" sldId="258"/>
            <ac:grpSpMk id="6" creationId="{23AFA933-BB80-49A2-916F-F601AB7FF5A8}"/>
          </ac:grpSpMkLst>
        </pc:grpChg>
        <pc:grpChg chg="add mod">
          <ac:chgData name="Zeeff, Sebastiaan" userId="460c88d7-3833-42f7-bfe1-ce60dad79da9" providerId="ADAL" clId="{E46AD043-2C7B-49D2-BC93-78DD75FDA95E}" dt="2021-07-27T23:32:37.430" v="2344" actId="164"/>
          <ac:grpSpMkLst>
            <pc:docMk/>
            <pc:sldMk cId="4235225811" sldId="258"/>
            <ac:grpSpMk id="7" creationId="{9510FAEE-0ABE-47E2-8FC2-82674CE590DF}"/>
          </ac:grpSpMkLst>
        </pc:grpChg>
        <pc:picChg chg="add mod topLvl">
          <ac:chgData name="Zeeff, Sebastiaan" userId="460c88d7-3833-42f7-bfe1-ce60dad79da9" providerId="ADAL" clId="{E46AD043-2C7B-49D2-BC93-78DD75FDA95E}" dt="2021-07-27T23:32:37.430" v="2344" actId="164"/>
          <ac:picMkLst>
            <pc:docMk/>
            <pc:sldMk cId="4235225811" sldId="258"/>
            <ac:picMk id="4" creationId="{68B99589-FF2E-4EBD-89FD-7EF059E56DFF}"/>
          </ac:picMkLst>
        </pc:picChg>
        <pc:picChg chg="add mod topLvl">
          <ac:chgData name="Zeeff, Sebastiaan" userId="460c88d7-3833-42f7-bfe1-ce60dad79da9" providerId="ADAL" clId="{E46AD043-2C7B-49D2-BC93-78DD75FDA95E}" dt="2021-07-27T23:32:37.430" v="2344" actId="164"/>
          <ac:picMkLst>
            <pc:docMk/>
            <pc:sldMk cId="4235225811" sldId="258"/>
            <ac:picMk id="5" creationId="{C5178D7E-8D3A-43CD-BB32-DB2D643C0495}"/>
          </ac:picMkLst>
        </pc:picChg>
      </pc:sldChg>
      <pc:sldChg chg="addSp delSp modSp new mod modAnim">
        <pc:chgData name="Zeeff, Sebastiaan" userId="460c88d7-3833-42f7-bfe1-ce60dad79da9" providerId="ADAL" clId="{E46AD043-2C7B-49D2-BC93-78DD75FDA95E}" dt="2021-07-27T22:10:45.744" v="692" actId="478"/>
        <pc:sldMkLst>
          <pc:docMk/>
          <pc:sldMk cId="1956206550" sldId="259"/>
        </pc:sldMkLst>
        <pc:spChg chg="mod">
          <ac:chgData name="Zeeff, Sebastiaan" userId="460c88d7-3833-42f7-bfe1-ce60dad79da9" providerId="ADAL" clId="{E46AD043-2C7B-49D2-BC93-78DD75FDA95E}" dt="2021-07-27T22:02:19.006" v="579" actId="120"/>
          <ac:spMkLst>
            <pc:docMk/>
            <pc:sldMk cId="1956206550" sldId="259"/>
            <ac:spMk id="2" creationId="{201547F5-9E17-4CBF-BC8F-30DCC06CD6CB}"/>
          </ac:spMkLst>
        </pc:spChg>
        <pc:spChg chg="del">
          <ac:chgData name="Zeeff, Sebastiaan" userId="460c88d7-3833-42f7-bfe1-ce60dad79da9" providerId="ADAL" clId="{E46AD043-2C7B-49D2-BC93-78DD75FDA95E}" dt="2021-07-27T21:56:25.192" v="452" actId="478"/>
          <ac:spMkLst>
            <pc:docMk/>
            <pc:sldMk cId="1956206550" sldId="259"/>
            <ac:spMk id="3" creationId="{A559E164-DD88-47EA-AE7D-CB39AA4E1224}"/>
          </ac:spMkLst>
        </pc:spChg>
        <pc:spChg chg="add del mod ord">
          <ac:chgData name="Zeeff, Sebastiaan" userId="460c88d7-3833-42f7-bfe1-ce60dad79da9" providerId="ADAL" clId="{E46AD043-2C7B-49D2-BC93-78DD75FDA95E}" dt="2021-07-27T22:10:45.744" v="692" actId="478"/>
          <ac:spMkLst>
            <pc:docMk/>
            <pc:sldMk cId="1956206550" sldId="259"/>
            <ac:spMk id="4" creationId="{F1E502BF-96FB-4966-A84A-C9FF3247CD95}"/>
          </ac:spMkLst>
        </pc:spChg>
        <pc:spChg chg="add del mod">
          <ac:chgData name="Zeeff, Sebastiaan" userId="460c88d7-3833-42f7-bfe1-ce60dad79da9" providerId="ADAL" clId="{E46AD043-2C7B-49D2-BC93-78DD75FDA95E}" dt="2021-07-27T22:10:45.744" v="692" actId="478"/>
          <ac:spMkLst>
            <pc:docMk/>
            <pc:sldMk cId="1956206550" sldId="259"/>
            <ac:spMk id="43" creationId="{6FE47D34-F0F5-40A8-9134-DD1C108A6C71}"/>
          </ac:spMkLst>
        </pc:sp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6" creationId="{2453EE7A-C109-4341-802A-2CA53D4193EF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7" creationId="{F4C48BE0-BC48-4B7E-B6DB-9D9FE82A7196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8" creationId="{A4A8806C-CBF5-42F1-9627-02042DFF1597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9" creationId="{9BC773DA-37E3-473D-9D97-1C7ED95C54CD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10" creationId="{7963979A-6EC0-4120-A6BB-EA51BF67F1BC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17" creationId="{3CABA497-721E-4146-A010-071F0E67CAF0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18" creationId="{C3129F7A-3799-4CE2-A396-7B4A85D8B65C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19" creationId="{3577CD53-762B-46BA-B859-A32C7F3F4BC8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20" creationId="{D1C6F73E-28C2-4523-97AE-38D31B8D060A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21" creationId="{910CF22B-495F-45F3-A002-854DBFCD60B3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27" creationId="{CA8ECE5E-2E29-42CB-B71F-1CBE3AC609B1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28" creationId="{98451D15-7FC4-4759-849B-5BAFF8A40204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29" creationId="{E734A21D-AD47-48B4-89A9-355234EFF972}"/>
          </ac:cxnSpMkLst>
        </pc:cxnChg>
        <pc:cxnChg chg="add del mod">
          <ac:chgData name="Zeeff, Sebastiaan" userId="460c88d7-3833-42f7-bfe1-ce60dad79da9" providerId="ADAL" clId="{E46AD043-2C7B-49D2-BC93-78DD75FDA95E}" dt="2021-07-27T22:10:45.744" v="692" actId="478"/>
          <ac:cxnSpMkLst>
            <pc:docMk/>
            <pc:sldMk cId="1956206550" sldId="259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2:24.563" v="707" actId="12788"/>
        <pc:sldMkLst>
          <pc:docMk/>
          <pc:sldMk cId="2482510280" sldId="260"/>
        </pc:sldMkLst>
        <pc:spChg chg="mod">
          <ac:chgData name="Zeeff, Sebastiaan" userId="460c88d7-3833-42f7-bfe1-ce60dad79da9" providerId="ADAL" clId="{E46AD043-2C7B-49D2-BC93-78DD75FDA95E}" dt="2021-07-27T22:12:20.783" v="706" actId="1076"/>
          <ac:spMkLst>
            <pc:docMk/>
            <pc:sldMk cId="2482510280" sldId="260"/>
            <ac:spMk id="2" creationId="{201547F5-9E17-4CBF-BC8F-30DCC06CD6CB}"/>
          </ac:spMkLst>
        </pc:spChg>
        <pc:spChg chg="mod">
          <ac:chgData name="Zeeff, Sebastiaan" userId="460c88d7-3833-42f7-bfe1-ce60dad79da9" providerId="ADAL" clId="{E46AD043-2C7B-49D2-BC93-78DD75FDA95E}" dt="2021-07-27T22:11:12.545" v="696" actId="164"/>
          <ac:spMkLst>
            <pc:docMk/>
            <pc:sldMk cId="2482510280" sldId="260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1:12.545" v="696" actId="164"/>
          <ac:spMkLst>
            <pc:docMk/>
            <pc:sldMk cId="2482510280" sldId="260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2:24.563" v="707" actId="12788"/>
          <ac:grpSpMkLst>
            <pc:docMk/>
            <pc:sldMk cId="2482510280" sldId="260"/>
            <ac:grpSpMk id="3" creationId="{01984C04-E185-4E34-BFAD-C294A14419F4}"/>
          </ac:grpSpMkLst>
        </pc:grp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1:12.545" v="696" actId="164"/>
          <ac:cxnSpMkLst>
            <pc:docMk/>
            <pc:sldMk cId="2482510280" sldId="260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2:31.038" v="708" actId="12788"/>
        <pc:sldMkLst>
          <pc:docMk/>
          <pc:sldMk cId="1940441250" sldId="261"/>
        </pc:sldMkLst>
        <pc:spChg chg="mod">
          <ac:chgData name="Zeeff, Sebastiaan" userId="460c88d7-3833-42f7-bfe1-ce60dad79da9" providerId="ADAL" clId="{E46AD043-2C7B-49D2-BC93-78DD75FDA95E}" dt="2021-07-27T22:11:17.912" v="697" actId="164"/>
          <ac:spMkLst>
            <pc:docMk/>
            <pc:sldMk cId="1940441250" sldId="261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1:17.912" v="697" actId="164"/>
          <ac:spMkLst>
            <pc:docMk/>
            <pc:sldMk cId="1940441250" sldId="261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2:31.038" v="708" actId="12788"/>
          <ac:grpSpMkLst>
            <pc:docMk/>
            <pc:sldMk cId="1940441250" sldId="261"/>
            <ac:grpSpMk id="3" creationId="{C1F311D1-D478-423A-B3EF-9A9054961715}"/>
          </ac:grpSpMkLst>
        </pc:grp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1:17.912" v="697" actId="164"/>
          <ac:cxnSpMkLst>
            <pc:docMk/>
            <pc:sldMk cId="1940441250" sldId="261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2:35.393" v="709" actId="12788"/>
        <pc:sldMkLst>
          <pc:docMk/>
          <pc:sldMk cId="1342295380" sldId="262"/>
        </pc:sldMkLst>
        <pc:spChg chg="mod">
          <ac:chgData name="Zeeff, Sebastiaan" userId="460c88d7-3833-42f7-bfe1-ce60dad79da9" providerId="ADAL" clId="{E46AD043-2C7B-49D2-BC93-78DD75FDA95E}" dt="2021-07-27T22:11:23.347" v="698" actId="164"/>
          <ac:spMkLst>
            <pc:docMk/>
            <pc:sldMk cId="1342295380" sldId="262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1:23.347" v="698" actId="164"/>
          <ac:spMkLst>
            <pc:docMk/>
            <pc:sldMk cId="1342295380" sldId="262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2:35.393" v="709" actId="12788"/>
          <ac:grpSpMkLst>
            <pc:docMk/>
            <pc:sldMk cId="1342295380" sldId="262"/>
            <ac:grpSpMk id="3" creationId="{32A53458-C2E0-4437-B81F-0127307B080A}"/>
          </ac:grpSpMkLst>
        </pc:grp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1:23.347" v="698" actId="164"/>
          <ac:cxnSpMkLst>
            <pc:docMk/>
            <pc:sldMk cId="1342295380" sldId="262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2:40.505" v="710" actId="12788"/>
        <pc:sldMkLst>
          <pc:docMk/>
          <pc:sldMk cId="1172700768" sldId="263"/>
        </pc:sldMkLst>
        <pc:spChg chg="mod">
          <ac:chgData name="Zeeff, Sebastiaan" userId="460c88d7-3833-42f7-bfe1-ce60dad79da9" providerId="ADAL" clId="{E46AD043-2C7B-49D2-BC93-78DD75FDA95E}" dt="2021-07-27T22:11:29.923" v="699" actId="164"/>
          <ac:spMkLst>
            <pc:docMk/>
            <pc:sldMk cId="1172700768" sldId="263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1:29.923" v="699" actId="164"/>
          <ac:spMkLst>
            <pc:docMk/>
            <pc:sldMk cId="1172700768" sldId="263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2:40.505" v="710" actId="12788"/>
          <ac:grpSpMkLst>
            <pc:docMk/>
            <pc:sldMk cId="1172700768" sldId="263"/>
            <ac:grpSpMk id="3" creationId="{7BB138C3-F1D3-4A93-99F5-414D507D4DA1}"/>
          </ac:grpSpMkLst>
        </pc:grp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1:29.923" v="699" actId="164"/>
          <ac:cxnSpMkLst>
            <pc:docMk/>
            <pc:sldMk cId="1172700768" sldId="263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3:02.134" v="714" actId="12788"/>
        <pc:sldMkLst>
          <pc:docMk/>
          <pc:sldMk cId="672560613" sldId="264"/>
        </pc:sldMkLst>
        <pc:spChg chg="mod">
          <ac:chgData name="Zeeff, Sebastiaan" userId="460c88d7-3833-42f7-bfe1-ce60dad79da9" providerId="ADAL" clId="{E46AD043-2C7B-49D2-BC93-78DD75FDA95E}" dt="2021-07-27T22:12:57.255" v="713" actId="164"/>
          <ac:spMkLst>
            <pc:docMk/>
            <pc:sldMk cId="672560613" sldId="264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2:57.255" v="713" actId="164"/>
          <ac:spMkLst>
            <pc:docMk/>
            <pc:sldMk cId="672560613" sldId="264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3:02.134" v="714" actId="12788"/>
          <ac:grpSpMkLst>
            <pc:docMk/>
            <pc:sldMk cId="672560613" sldId="264"/>
            <ac:grpSpMk id="3" creationId="{09CD6AD5-417E-4B4E-BB3B-69ED1E94CCB0}"/>
          </ac:grpSpMkLst>
        </pc:grp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2:57.255" v="713" actId="164"/>
          <ac:cxnSpMkLst>
            <pc:docMk/>
            <pc:sldMk cId="672560613" sldId="264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2:17.608" v="704" actId="12788"/>
        <pc:sldMkLst>
          <pc:docMk/>
          <pc:sldMk cId="679240317" sldId="265"/>
        </pc:sldMkLst>
        <pc:spChg chg="mod">
          <ac:chgData name="Zeeff, Sebastiaan" userId="460c88d7-3833-42f7-bfe1-ce60dad79da9" providerId="ADAL" clId="{E46AD043-2C7B-49D2-BC93-78DD75FDA95E}" dt="2021-07-27T22:12:05.060" v="703" actId="1076"/>
          <ac:spMkLst>
            <pc:docMk/>
            <pc:sldMk cId="679240317" sldId="265"/>
            <ac:spMk id="2" creationId="{201547F5-9E17-4CBF-BC8F-30DCC06CD6CB}"/>
          </ac:spMkLst>
        </pc:spChg>
        <pc:spChg chg="mod">
          <ac:chgData name="Zeeff, Sebastiaan" userId="460c88d7-3833-42f7-bfe1-ce60dad79da9" providerId="ADAL" clId="{E46AD043-2C7B-49D2-BC93-78DD75FDA95E}" dt="2021-07-27T22:11:06.808" v="695" actId="164"/>
          <ac:spMkLst>
            <pc:docMk/>
            <pc:sldMk cId="679240317" sldId="265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1:06.808" v="695" actId="164"/>
          <ac:spMkLst>
            <pc:docMk/>
            <pc:sldMk cId="679240317" sldId="265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2:17.608" v="704" actId="12788"/>
          <ac:grpSpMkLst>
            <pc:docMk/>
            <pc:sldMk cId="679240317" sldId="265"/>
            <ac:grpSpMk id="3" creationId="{0274A228-CEE7-40F2-8D13-E24F5D7DBADA}"/>
          </ac:grpSpMkLst>
        </pc:grp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1:06.808" v="695" actId="164"/>
          <ac:cxnSpMkLst>
            <pc:docMk/>
            <pc:sldMk cId="679240317" sldId="265"/>
            <ac:cxnSpMk id="30" creationId="{55C3C93E-F52C-4FB5-8604-1C53466BFFAE}"/>
          </ac:cxnSpMkLst>
        </pc:cxnChg>
      </pc:sldChg>
      <pc:sldChg chg="addSp modSp add mod">
        <pc:chgData name="Zeeff, Sebastiaan" userId="460c88d7-3833-42f7-bfe1-ce60dad79da9" providerId="ADAL" clId="{E46AD043-2C7B-49D2-BC93-78DD75FDA95E}" dt="2021-07-27T22:13:11.424" v="716" actId="12788"/>
        <pc:sldMkLst>
          <pc:docMk/>
          <pc:sldMk cId="872538549" sldId="266"/>
        </pc:sldMkLst>
        <pc:spChg chg="mod">
          <ac:chgData name="Zeeff, Sebastiaan" userId="460c88d7-3833-42f7-bfe1-ce60dad79da9" providerId="ADAL" clId="{E46AD043-2C7B-49D2-BC93-78DD75FDA95E}" dt="2021-07-27T22:13:07.329" v="715" actId="164"/>
          <ac:spMkLst>
            <pc:docMk/>
            <pc:sldMk cId="872538549" sldId="266"/>
            <ac:spMk id="4" creationId="{F1E502BF-96FB-4966-A84A-C9FF3247CD95}"/>
          </ac:spMkLst>
        </pc:spChg>
        <pc:spChg chg="mod">
          <ac:chgData name="Zeeff, Sebastiaan" userId="460c88d7-3833-42f7-bfe1-ce60dad79da9" providerId="ADAL" clId="{E46AD043-2C7B-49D2-BC93-78DD75FDA95E}" dt="2021-07-27T22:13:07.329" v="715" actId="164"/>
          <ac:spMkLst>
            <pc:docMk/>
            <pc:sldMk cId="872538549" sldId="266"/>
            <ac:spMk id="43" creationId="{6FE47D34-F0F5-40A8-9134-DD1C108A6C71}"/>
          </ac:spMkLst>
        </pc:spChg>
        <pc:grpChg chg="add mod">
          <ac:chgData name="Zeeff, Sebastiaan" userId="460c88d7-3833-42f7-bfe1-ce60dad79da9" providerId="ADAL" clId="{E46AD043-2C7B-49D2-BC93-78DD75FDA95E}" dt="2021-07-27T22:13:11.424" v="716" actId="12788"/>
          <ac:grpSpMkLst>
            <pc:docMk/>
            <pc:sldMk cId="872538549" sldId="266"/>
            <ac:grpSpMk id="3" creationId="{494C72AD-E08D-4019-BBCE-FA09333F11D6}"/>
          </ac:grpSpMkLst>
        </pc:grp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6" creationId="{2453EE7A-C109-4341-802A-2CA53D4193EF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7" creationId="{F4C48BE0-BC48-4B7E-B6DB-9D9FE82A7196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8" creationId="{A4A8806C-CBF5-42F1-9627-02042DFF1597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9" creationId="{9BC773DA-37E3-473D-9D97-1C7ED95C54CD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10" creationId="{7963979A-6EC0-4120-A6BB-EA51BF67F1BC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17" creationId="{3CABA497-721E-4146-A010-071F0E67CAF0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18" creationId="{C3129F7A-3799-4CE2-A396-7B4A85D8B65C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19" creationId="{3577CD53-762B-46BA-B859-A32C7F3F4BC8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20" creationId="{D1C6F73E-28C2-4523-97AE-38D31B8D060A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21" creationId="{910CF22B-495F-45F3-A002-854DBFCD60B3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27" creationId="{CA8ECE5E-2E29-42CB-B71F-1CBE3AC609B1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28" creationId="{98451D15-7FC4-4759-849B-5BAFF8A40204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29" creationId="{E734A21D-AD47-48B4-89A9-355234EFF972}"/>
          </ac:cxnSpMkLst>
        </pc:cxnChg>
        <pc:cxnChg chg="mod">
          <ac:chgData name="Zeeff, Sebastiaan" userId="460c88d7-3833-42f7-bfe1-ce60dad79da9" providerId="ADAL" clId="{E46AD043-2C7B-49D2-BC93-78DD75FDA95E}" dt="2021-07-27T22:13:07.329" v="715" actId="164"/>
          <ac:cxnSpMkLst>
            <pc:docMk/>
            <pc:sldMk cId="872538549" sldId="266"/>
            <ac:cxnSpMk id="30" creationId="{55C3C93E-F52C-4FB5-8604-1C53466BFFAE}"/>
          </ac:cxnSpMkLst>
        </pc:cxnChg>
      </pc:sldChg>
      <pc:sldChg chg="addSp delSp modSp add mod">
        <pc:chgData name="Zeeff, Sebastiaan" userId="460c88d7-3833-42f7-bfe1-ce60dad79da9" providerId="ADAL" clId="{E46AD043-2C7B-49D2-BC93-78DD75FDA95E}" dt="2021-07-27T22:43:43.096" v="1125" actId="478"/>
        <pc:sldMkLst>
          <pc:docMk/>
          <pc:sldMk cId="568025646" sldId="267"/>
        </pc:sldMkLst>
        <pc:spChg chg="mod topLvl">
          <ac:chgData name="Zeeff, Sebastiaan" userId="460c88d7-3833-42f7-bfe1-ce60dad79da9" providerId="ADAL" clId="{E46AD043-2C7B-49D2-BC93-78DD75FDA95E}" dt="2021-07-27T22:21:39.773" v="813" actId="164"/>
          <ac:spMkLst>
            <pc:docMk/>
            <pc:sldMk cId="568025646" sldId="267"/>
            <ac:spMk id="4" creationId="{F1E502BF-96FB-4966-A84A-C9FF3247CD95}"/>
          </ac:spMkLst>
        </pc:spChg>
        <pc:spChg chg="add mod">
          <ac:chgData name="Zeeff, Sebastiaan" userId="460c88d7-3833-42f7-bfe1-ce60dad79da9" providerId="ADAL" clId="{E46AD043-2C7B-49D2-BC93-78DD75FDA95E}" dt="2021-07-27T22:19:18.701" v="752" actId="1076"/>
          <ac:spMkLst>
            <pc:docMk/>
            <pc:sldMk cId="568025646" sldId="267"/>
            <ac:spMk id="5" creationId="{4673D0D1-4F4D-42C7-81F2-C4411016E69B}"/>
          </ac:spMkLst>
        </pc:spChg>
        <pc:spChg chg="add mod">
          <ac:chgData name="Zeeff, Sebastiaan" userId="460c88d7-3833-42f7-bfe1-ce60dad79da9" providerId="ADAL" clId="{E46AD043-2C7B-49D2-BC93-78DD75FDA95E}" dt="2021-07-27T22:19:18.701" v="752" actId="1076"/>
          <ac:spMkLst>
            <pc:docMk/>
            <pc:sldMk cId="568025646" sldId="267"/>
            <ac:spMk id="11" creationId="{FA4243F5-3D6B-4D0C-B8F1-06C2CD5EB027}"/>
          </ac:spMkLst>
        </pc:spChg>
        <pc:spChg chg="add del mod">
          <ac:chgData name="Zeeff, Sebastiaan" userId="460c88d7-3833-42f7-bfe1-ce60dad79da9" providerId="ADAL" clId="{E46AD043-2C7B-49D2-BC93-78DD75FDA95E}" dt="2021-07-27T22:43:39.951" v="1123" actId="478"/>
          <ac:spMkLst>
            <pc:docMk/>
            <pc:sldMk cId="568025646" sldId="267"/>
            <ac:spMk id="12" creationId="{380B74A4-801D-4D21-B590-9BE2042037CB}"/>
          </ac:spMkLst>
        </pc:spChg>
        <pc:spChg chg="del mod topLvl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25" creationId="{4887579D-E225-41B5-B3AA-5306435127A7}"/>
          </ac:spMkLst>
        </pc:spChg>
        <pc:spChg chg="del mod">
          <ac:chgData name="Zeeff, Sebastiaan" userId="460c88d7-3833-42f7-bfe1-ce60dad79da9" providerId="ADAL" clId="{E46AD043-2C7B-49D2-BC93-78DD75FDA95E}" dt="2021-07-27T22:23:03.371" v="841" actId="478"/>
          <ac:spMkLst>
            <pc:docMk/>
            <pc:sldMk cId="568025646" sldId="267"/>
            <ac:spMk id="36" creationId="{08656DDE-1002-4A3B-8D42-873DEC06C77B}"/>
          </ac:spMkLst>
        </pc:spChg>
        <pc:spChg chg="mod">
          <ac:chgData name="Zeeff, Sebastiaan" userId="460c88d7-3833-42f7-bfe1-ce60dad79da9" providerId="ADAL" clId="{E46AD043-2C7B-49D2-BC93-78DD75FDA95E}" dt="2021-07-27T22:21:45.979" v="816"/>
          <ac:spMkLst>
            <pc:docMk/>
            <pc:sldMk cId="568025646" sldId="267"/>
            <ac:spMk id="38" creationId="{8ACEC477-0E4D-40A0-BB90-CEA2D6B07AF7}"/>
          </ac:spMkLst>
        </pc:spChg>
        <pc:spChg chg="mod topLvl">
          <ac:chgData name="Zeeff, Sebastiaan" userId="460c88d7-3833-42f7-bfe1-ce60dad79da9" providerId="ADAL" clId="{E46AD043-2C7B-49D2-BC93-78DD75FDA95E}" dt="2021-07-27T22:21:39.773" v="813" actId="164"/>
          <ac:spMkLst>
            <pc:docMk/>
            <pc:sldMk cId="568025646" sldId="267"/>
            <ac:spMk id="43" creationId="{6FE47D34-F0F5-40A8-9134-DD1C108A6C71}"/>
          </ac:spMkLst>
        </pc:spChg>
        <pc:spChg chg="mod">
          <ac:chgData name="Zeeff, Sebastiaan" userId="460c88d7-3833-42f7-bfe1-ce60dad79da9" providerId="ADAL" clId="{E46AD043-2C7B-49D2-BC93-78DD75FDA95E}" dt="2021-07-27T22:21:45.979" v="816"/>
          <ac:spMkLst>
            <pc:docMk/>
            <pc:sldMk cId="568025646" sldId="267"/>
            <ac:spMk id="46" creationId="{9DA7EAF5-C42F-49A9-AFF5-0FF909D23A30}"/>
          </ac:spMkLst>
        </pc:spChg>
        <pc:spChg chg="mod">
          <ac:chgData name="Zeeff, Sebastiaan" userId="460c88d7-3833-42f7-bfe1-ce60dad79da9" providerId="ADAL" clId="{E46AD043-2C7B-49D2-BC93-78DD75FDA95E}" dt="2021-07-27T22:21:49.325" v="818"/>
          <ac:spMkLst>
            <pc:docMk/>
            <pc:sldMk cId="568025646" sldId="267"/>
            <ac:spMk id="48" creationId="{F7925067-2BB3-455A-AB7F-A53AD012C766}"/>
          </ac:spMkLst>
        </pc:spChg>
        <pc:spChg chg="mod">
          <ac:chgData name="Zeeff, Sebastiaan" userId="460c88d7-3833-42f7-bfe1-ce60dad79da9" providerId="ADAL" clId="{E46AD043-2C7B-49D2-BC93-78DD75FDA95E}" dt="2021-07-27T22:21:49.325" v="818"/>
          <ac:spMkLst>
            <pc:docMk/>
            <pc:sldMk cId="568025646" sldId="267"/>
            <ac:spMk id="55" creationId="{A7C8BF77-8901-4923-86D6-454877FC00DD}"/>
          </ac:spMkLst>
        </pc:spChg>
        <pc:spChg chg="del mod topLvl">
          <ac:chgData name="Zeeff, Sebastiaan" userId="460c88d7-3833-42f7-bfe1-ce60dad79da9" providerId="ADAL" clId="{E46AD043-2C7B-49D2-BC93-78DD75FDA95E}" dt="2021-07-27T22:24:16.275" v="877" actId="478"/>
          <ac:spMkLst>
            <pc:docMk/>
            <pc:sldMk cId="568025646" sldId="267"/>
            <ac:spMk id="57" creationId="{5E5B33BE-D4EA-45DD-B9DD-DD77427BAD71}"/>
          </ac:spMkLst>
        </pc:spChg>
        <pc:spChg chg="del mod">
          <ac:chgData name="Zeeff, Sebastiaan" userId="460c88d7-3833-42f7-bfe1-ce60dad79da9" providerId="ADAL" clId="{E46AD043-2C7B-49D2-BC93-78DD75FDA95E}" dt="2021-07-27T22:23:07.052" v="844" actId="478"/>
          <ac:spMkLst>
            <pc:docMk/>
            <pc:sldMk cId="568025646" sldId="267"/>
            <ac:spMk id="64" creationId="{9AE69A30-97E5-4828-BEF3-DA2957F14685}"/>
          </ac:spMkLst>
        </pc:spChg>
        <pc:spChg chg="add del mod topLvl">
          <ac:chgData name="Zeeff, Sebastiaan" userId="460c88d7-3833-42f7-bfe1-ce60dad79da9" providerId="ADAL" clId="{E46AD043-2C7B-49D2-BC93-78DD75FDA95E}" dt="2021-07-27T22:24:18.919" v="878" actId="478"/>
          <ac:spMkLst>
            <pc:docMk/>
            <pc:sldMk cId="568025646" sldId="267"/>
            <ac:spMk id="66" creationId="{84068F22-298D-4F6F-AA93-115CBC82171A}"/>
          </ac:spMkLst>
        </pc:spChg>
        <pc:spChg chg="del mod topLvl">
          <ac:chgData name="Zeeff, Sebastiaan" userId="460c88d7-3833-42f7-bfe1-ce60dad79da9" providerId="ADAL" clId="{E46AD043-2C7B-49D2-BC93-78DD75FDA95E}" dt="2021-07-27T22:23:17.495" v="848" actId="478"/>
          <ac:spMkLst>
            <pc:docMk/>
            <pc:sldMk cId="568025646" sldId="267"/>
            <ac:spMk id="73" creationId="{771F5AF2-3F31-40EA-AD6B-6D0DA854E87B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74" creationId="{2BE133E1-E854-4CFD-A7FC-64B557866D17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80" creationId="{51FF70E1-C02B-4AB1-8FDF-11B566484326}"/>
          </ac:spMkLst>
        </pc:spChg>
        <pc:spChg chg="add del mod topLvl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99" creationId="{466D3381-660D-433F-9601-0BD6AAB54DD4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116" creationId="{B4C0E22D-8389-488E-A52D-A70F6B6FE6D1}"/>
          </ac:spMkLst>
        </pc:spChg>
        <pc:spChg chg="add del mod">
          <ac:chgData name="Zeeff, Sebastiaan" userId="460c88d7-3833-42f7-bfe1-ce60dad79da9" providerId="ADAL" clId="{E46AD043-2C7B-49D2-BC93-78DD75FDA95E}" dt="2021-07-27T22:27:41.620" v="944"/>
          <ac:spMkLst>
            <pc:docMk/>
            <pc:sldMk cId="568025646" sldId="267"/>
            <ac:spMk id="117" creationId="{C04D7EC2-DBD3-46B5-B10E-5485A52B9365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118" creationId="{0052CEC6-BEAC-4444-A1DF-A78F45A4E34A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119" creationId="{AD2462ED-7C12-4F65-BC38-2D4881C58456}"/>
          </ac:spMkLst>
        </pc:spChg>
        <pc:spChg chg="add del mod">
          <ac:chgData name="Zeeff, Sebastiaan" userId="460c88d7-3833-42f7-bfe1-ce60dad79da9" providerId="ADAL" clId="{E46AD043-2C7B-49D2-BC93-78DD75FDA95E}" dt="2021-07-27T22:29:04.085" v="961" actId="478"/>
          <ac:spMkLst>
            <pc:docMk/>
            <pc:sldMk cId="568025646" sldId="267"/>
            <ac:spMk id="120" creationId="{C2317F73-9E58-49FB-9016-E1399E79ADEF}"/>
          </ac:spMkLst>
        </pc:spChg>
        <pc:spChg chg="add mod">
          <ac:chgData name="Zeeff, Sebastiaan" userId="460c88d7-3833-42f7-bfe1-ce60dad79da9" providerId="ADAL" clId="{E46AD043-2C7B-49D2-BC93-78DD75FDA95E}" dt="2021-07-27T22:43:40.257" v="1124"/>
          <ac:spMkLst>
            <pc:docMk/>
            <pc:sldMk cId="568025646" sldId="267"/>
            <ac:spMk id="121" creationId="{4FB745FD-7153-49B1-9505-419ED5EF0D23}"/>
          </ac:spMkLst>
        </pc:spChg>
        <pc:spChg chg="add del mod">
          <ac:chgData name="Zeeff, Sebastiaan" userId="460c88d7-3833-42f7-bfe1-ce60dad79da9" providerId="ADAL" clId="{E46AD043-2C7B-49D2-BC93-78DD75FDA95E}" dt="2021-07-27T22:43:43.096" v="1125" actId="478"/>
          <ac:spMkLst>
            <pc:docMk/>
            <pc:sldMk cId="568025646" sldId="267"/>
            <ac:spMk id="122" creationId="{7F0896B9-982E-4471-A592-FD88E167B600}"/>
          </ac:spMkLst>
        </pc:spChg>
        <pc:spChg chg="add del mod">
          <ac:chgData name="Zeeff, Sebastiaan" userId="460c88d7-3833-42f7-bfe1-ce60dad79da9" providerId="ADAL" clId="{E46AD043-2C7B-49D2-BC93-78DD75FDA95E}" dt="2021-07-27T22:43:43.096" v="1125" actId="478"/>
          <ac:spMkLst>
            <pc:docMk/>
            <pc:sldMk cId="568025646" sldId="267"/>
            <ac:spMk id="123" creationId="{A7296617-C9FE-4EF9-B3C9-44256A468767}"/>
          </ac:spMkLst>
        </pc:spChg>
        <pc:grpChg chg="del mod">
          <ac:chgData name="Zeeff, Sebastiaan" userId="460c88d7-3833-42f7-bfe1-ce60dad79da9" providerId="ADAL" clId="{E46AD043-2C7B-49D2-BC93-78DD75FDA95E}" dt="2021-07-27T22:20:46.961" v="804" actId="165"/>
          <ac:grpSpMkLst>
            <pc:docMk/>
            <pc:sldMk cId="568025646" sldId="267"/>
            <ac:grpSpMk id="3" creationId="{494C72AD-E08D-4019-BBCE-FA09333F11D6}"/>
          </ac:grpSpMkLst>
        </pc:grpChg>
        <pc:grpChg chg="add del mod">
          <ac:chgData name="Zeeff, Sebastiaan" userId="460c88d7-3833-42f7-bfe1-ce60dad79da9" providerId="ADAL" clId="{E46AD043-2C7B-49D2-BC93-78DD75FDA95E}" dt="2021-07-27T22:28:02.400" v="950" actId="478"/>
          <ac:grpSpMkLst>
            <pc:docMk/>
            <pc:sldMk cId="568025646" sldId="267"/>
            <ac:grpSpMk id="13" creationId="{45F997A6-1923-448F-8625-8D191614DD6E}"/>
          </ac:grpSpMkLst>
        </pc:grpChg>
        <pc:grpChg chg="add del mod">
          <ac:chgData name="Zeeff, Sebastiaan" userId="460c88d7-3833-42f7-bfe1-ce60dad79da9" providerId="ADAL" clId="{E46AD043-2C7B-49D2-BC93-78DD75FDA95E}" dt="2021-07-27T22:23:22.797" v="849" actId="165"/>
          <ac:grpSpMkLst>
            <pc:docMk/>
            <pc:sldMk cId="568025646" sldId="267"/>
            <ac:grpSpMk id="24" creationId="{5A5D985F-89C0-436B-B5FD-49A27A047DA3}"/>
          </ac:grpSpMkLst>
        </pc:grpChg>
        <pc:grpChg chg="add del mod">
          <ac:chgData name="Zeeff, Sebastiaan" userId="460c88d7-3833-42f7-bfe1-ce60dad79da9" providerId="ADAL" clId="{E46AD043-2C7B-49D2-BC93-78DD75FDA95E}" dt="2021-07-27T22:21:58.083" v="820" actId="478"/>
          <ac:grpSpMkLst>
            <pc:docMk/>
            <pc:sldMk cId="568025646" sldId="267"/>
            <ac:grpSpMk id="37" creationId="{3CDE69F8-C5A0-49BE-B252-A0DC358BEDBE}"/>
          </ac:grpSpMkLst>
        </pc:grpChg>
        <pc:grpChg chg="add del mod">
          <ac:chgData name="Zeeff, Sebastiaan" userId="460c88d7-3833-42f7-bfe1-ce60dad79da9" providerId="ADAL" clId="{E46AD043-2C7B-49D2-BC93-78DD75FDA95E}" dt="2021-07-27T22:22:09.233" v="825" actId="478"/>
          <ac:grpSpMkLst>
            <pc:docMk/>
            <pc:sldMk cId="568025646" sldId="267"/>
            <ac:grpSpMk id="47" creationId="{D88C8FAE-E5FC-4551-B625-0CBFF15DADFB}"/>
          </ac:grpSpMkLst>
        </pc:grpChg>
        <pc:grpChg chg="add del mod">
          <ac:chgData name="Zeeff, Sebastiaan" userId="460c88d7-3833-42f7-bfe1-ce60dad79da9" providerId="ADAL" clId="{E46AD043-2C7B-49D2-BC93-78DD75FDA95E}" dt="2021-07-27T22:23:31.789" v="855" actId="165"/>
          <ac:grpSpMkLst>
            <pc:docMk/>
            <pc:sldMk cId="568025646" sldId="267"/>
            <ac:grpSpMk id="56" creationId="{D7C163E1-BD7E-41CB-B9AB-5A0D3E2AEAF4}"/>
          </ac:grpSpMkLst>
        </pc:grpChg>
        <pc:grpChg chg="add del mod">
          <ac:chgData name="Zeeff, Sebastiaan" userId="460c88d7-3833-42f7-bfe1-ce60dad79da9" providerId="ADAL" clId="{E46AD043-2C7B-49D2-BC93-78DD75FDA95E}" dt="2021-07-27T22:23:15.970" v="847" actId="165"/>
          <ac:grpSpMkLst>
            <pc:docMk/>
            <pc:sldMk cId="568025646" sldId="267"/>
            <ac:grpSpMk id="65" creationId="{E18AEC03-92A7-4A1C-BA73-D7A0FE24C746}"/>
          </ac:grpSpMkLst>
        </pc:grpChg>
        <pc:grpChg chg="add del mod">
          <ac:chgData name="Zeeff, Sebastiaan" userId="460c88d7-3833-42f7-bfe1-ce60dad79da9" providerId="ADAL" clId="{E46AD043-2C7B-49D2-BC93-78DD75FDA95E}" dt="2021-07-27T22:27:16.593" v="936" actId="165"/>
          <ac:grpSpMkLst>
            <pc:docMk/>
            <pc:sldMk cId="568025646" sldId="267"/>
            <ac:grpSpMk id="115" creationId="{F8759DAA-19AF-4D02-98BB-A80A9129207E}"/>
          </ac:grpSpMkLst>
        </pc:grp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6" creationId="{2453EE7A-C109-4341-802A-2CA53D4193EF}"/>
          </ac:cxnSpMkLst>
        </pc:cxn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7" creationId="{F4C48BE0-BC48-4B7E-B6DB-9D9FE82A7196}"/>
          </ac:cxnSpMkLst>
        </pc:cxn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8" creationId="{A4A8806C-CBF5-42F1-9627-02042DFF1597}"/>
          </ac:cxnSpMkLst>
        </pc:cxn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9" creationId="{9BC773DA-37E3-473D-9D97-1C7ED95C54CD}"/>
          </ac:cxnSpMkLst>
        </pc:cxn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10" creationId="{7963979A-6EC0-4120-A6BB-EA51BF67F1BC}"/>
          </ac:cxnSpMkLst>
        </pc:cxnChg>
        <pc:cxnChg chg="mod topLvl">
          <ac:chgData name="Zeeff, Sebastiaan" userId="460c88d7-3833-42f7-bfe1-ce60dad79da9" providerId="ADAL" clId="{E46AD043-2C7B-49D2-BC93-78DD75FDA95E}" dt="2021-07-27T22:21:39.773" v="813" actId="164"/>
          <ac:cxnSpMkLst>
            <pc:docMk/>
            <pc:sldMk cId="568025646" sldId="267"/>
            <ac:cxnSpMk id="17" creationId="{3CABA497-721E-4146-A010-071F0E67CAF0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18" creationId="{C3129F7A-3799-4CE2-A396-7B4A85D8B65C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19" creationId="{3577CD53-762B-46BA-B859-A32C7F3F4BC8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20" creationId="{D1C6F73E-28C2-4523-97AE-38D31B8D060A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21" creationId="{910CF22B-495F-45F3-A002-854DBFCD60B3}"/>
          </ac:cxnSpMkLst>
        </pc:cxnChg>
        <pc:cxnChg chg="del mod topLvl">
          <ac:chgData name="Zeeff, Sebastiaan" userId="460c88d7-3833-42f7-bfe1-ce60dad79da9" providerId="ADAL" clId="{E46AD043-2C7B-49D2-BC93-78DD75FDA95E}" dt="2021-07-27T22:23:24.131" v="850" actId="478"/>
          <ac:cxnSpMkLst>
            <pc:docMk/>
            <pc:sldMk cId="568025646" sldId="267"/>
            <ac:cxnSpMk id="26" creationId="{CD17548F-E3E9-4083-9731-0E0810AE20D6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27" creationId="{CA8ECE5E-2E29-42CB-B71F-1CBE3AC609B1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28" creationId="{98451D15-7FC4-4759-849B-5BAFF8A40204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29" creationId="{E734A21D-AD47-48B4-89A9-355234EFF972}"/>
          </ac:cxnSpMkLst>
        </pc:cxnChg>
        <pc:cxnChg chg="del mod topLvl">
          <ac:chgData name="Zeeff, Sebastiaan" userId="460c88d7-3833-42f7-bfe1-ce60dad79da9" providerId="ADAL" clId="{E46AD043-2C7B-49D2-BC93-78DD75FDA95E}" dt="2021-07-27T22:20:52.511" v="805" actId="478"/>
          <ac:cxnSpMkLst>
            <pc:docMk/>
            <pc:sldMk cId="568025646" sldId="267"/>
            <ac:cxnSpMk id="30" creationId="{55C3C93E-F52C-4FB5-8604-1C53466BFFAE}"/>
          </ac:cxnSpMkLst>
        </pc:cxnChg>
        <pc:cxnChg chg="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31" creationId="{3F7C4E4B-E75C-466A-B106-E6C159C2AC3B}"/>
          </ac:cxnSpMkLst>
        </pc:cxnChg>
        <pc:cxnChg chg="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32" creationId="{DC310FCB-88D8-4822-A1B4-E91193887558}"/>
          </ac:cxnSpMkLst>
        </pc:cxnChg>
        <pc:cxnChg chg="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33" creationId="{0CE48617-7241-4CBC-8A2C-F05BE15B68A3}"/>
          </ac:cxnSpMkLst>
        </pc:cxnChg>
        <pc:cxnChg chg="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34" creationId="{5D4CC59F-E21F-460F-BA1E-B782287A4D49}"/>
          </ac:cxnSpMkLst>
        </pc:cxnChg>
        <pc:cxnChg chg="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35" creationId="{89B92740-D44E-48AB-9433-58419AE1534B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39" creationId="{B6E243D2-D50B-47BC-9509-262F0E8DC9DC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40" creationId="{96836E8C-61FD-4C69-B963-40A5C2EC41C2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41" creationId="{258A449B-7395-4F1E-AE0C-B316538FA0C8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42" creationId="{2FF8FA11-1824-45C9-861F-395BC0011574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44" creationId="{1C059889-AF78-41CF-993C-D3B7EF254AA1}"/>
          </ac:cxnSpMkLst>
        </pc:cxnChg>
        <pc:cxnChg chg="mod">
          <ac:chgData name="Zeeff, Sebastiaan" userId="460c88d7-3833-42f7-bfe1-ce60dad79da9" providerId="ADAL" clId="{E46AD043-2C7B-49D2-BC93-78DD75FDA95E}" dt="2021-07-27T22:21:45.979" v="816"/>
          <ac:cxnSpMkLst>
            <pc:docMk/>
            <pc:sldMk cId="568025646" sldId="267"/>
            <ac:cxnSpMk id="45" creationId="{DCE14F28-3F8D-447C-AE01-707C1A1E1533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49" creationId="{C252CFD0-4E9A-4707-8FDB-67EF4003473B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50" creationId="{4AAD0926-4C24-420C-ACC5-5E81DAFCF3B8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51" creationId="{B86031DB-D952-4E16-A528-E64CA4E91A0A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52" creationId="{19BB3083-272E-4DA8-8ECA-4B78E1BC47E9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53" creationId="{B75F938C-8609-41BF-B2B4-D103332EF78E}"/>
          </ac:cxnSpMkLst>
        </pc:cxnChg>
        <pc:cxnChg chg="mod">
          <ac:chgData name="Zeeff, Sebastiaan" userId="460c88d7-3833-42f7-bfe1-ce60dad79da9" providerId="ADAL" clId="{E46AD043-2C7B-49D2-BC93-78DD75FDA95E}" dt="2021-07-27T22:21:49.325" v="818"/>
          <ac:cxnSpMkLst>
            <pc:docMk/>
            <pc:sldMk cId="568025646" sldId="267"/>
            <ac:cxnSpMk id="54" creationId="{79C486FE-FB0A-4483-801D-C7A715E55772}"/>
          </ac:cxnSpMkLst>
        </pc:cxnChg>
        <pc:cxnChg chg="del mod">
          <ac:chgData name="Zeeff, Sebastiaan" userId="460c88d7-3833-42f7-bfe1-ce60dad79da9" providerId="ADAL" clId="{E46AD043-2C7B-49D2-BC93-78DD75FDA95E}" dt="2021-07-27T22:23:27.835" v="853" actId="478"/>
          <ac:cxnSpMkLst>
            <pc:docMk/>
            <pc:sldMk cId="568025646" sldId="267"/>
            <ac:cxnSpMk id="58" creationId="{D41351A1-3755-4CB5-A20C-432FDFA63961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59" creationId="{08455F92-3602-4943-A276-F44C1EF69B0C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0" creationId="{2451E33C-7AC3-4810-BB53-1E37272F7506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1" creationId="{C1A48D61-4D36-4EB6-A6C9-2AAF2D7A0207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2" creationId="{FBFB9735-77E9-4798-A621-26AA7457A5F0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3" creationId="{AA39D33B-E17D-4169-A3D0-0FA328B9309F}"/>
          </ac:cxnSpMkLst>
        </pc:cxnChg>
        <pc:cxnChg chg="del mod topLvl">
          <ac:chgData name="Zeeff, Sebastiaan" userId="460c88d7-3833-42f7-bfe1-ce60dad79da9" providerId="ADAL" clId="{E46AD043-2C7B-49D2-BC93-78DD75FDA95E}" dt="2021-07-27T22:23:28.983" v="854" actId="478"/>
          <ac:cxnSpMkLst>
            <pc:docMk/>
            <pc:sldMk cId="568025646" sldId="267"/>
            <ac:cxnSpMk id="67" creationId="{61E2CB3A-B574-4000-9335-89272E0AB13E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8" creationId="{CCA49EEC-AE91-4810-B221-186A4ED2A1BD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69" creationId="{EDCFA5C1-2674-4D68-8C9A-FA590A66725F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70" creationId="{ECCA25C1-5861-41DB-8D5E-6279E12E767A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71" creationId="{3EB613F8-5E77-40E6-831F-F68FE5B2F875}"/>
          </ac:cxnSpMkLst>
        </pc:cxnChg>
        <pc:cxnChg chg="del mod topLvl">
          <ac:chgData name="Zeeff, Sebastiaan" userId="460c88d7-3833-42f7-bfe1-ce60dad79da9" providerId="ADAL" clId="{E46AD043-2C7B-49D2-BC93-78DD75FDA95E}" dt="2021-07-27T22:24:18.919" v="878" actId="478"/>
          <ac:cxnSpMkLst>
            <pc:docMk/>
            <pc:sldMk cId="568025646" sldId="267"/>
            <ac:cxnSpMk id="72" creationId="{668088BF-E2A7-4BE0-95A7-1C5C52FCC8EE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75" creationId="{E3519C36-432D-41EA-8C29-75668E225510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76" creationId="{F6933C25-6DB4-4D92-A7E9-4C4E6CDD7BCC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77" creationId="{0B8B19FD-406D-4AC4-B317-74E5B8682950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78" creationId="{28716578-CBA4-4835-8778-F3E10919FC1D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79" creationId="{C46025AB-96EB-4013-8983-F546DBB82454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81" creationId="{1034FEB9-23A3-4AA2-9E68-416DF6F1A47C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82" creationId="{B8C9245A-70DB-4CB1-818B-C836372DC933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83" creationId="{3D260D5F-325E-4301-B566-82156186BA42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84" creationId="{26140021-CC78-4BCB-8AE1-C08AAFF31585}"/>
          </ac:cxnSpMkLst>
        </pc:cxnChg>
        <pc:cxnChg chg="add del mod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85" creationId="{323E8DDB-3D18-4604-B316-072779D36F8B}"/>
          </ac:cxnSpMkLst>
        </pc:cxnChg>
        <pc:cxnChg chg="add 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100" creationId="{700B8551-7AA1-45A1-858E-0EA4A46DA236}"/>
          </ac:cxnSpMkLst>
        </pc:cxnChg>
        <pc:cxnChg chg="add 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101" creationId="{D90024AB-30DD-4E75-977F-95810CE88592}"/>
          </ac:cxnSpMkLst>
        </pc:cxnChg>
        <pc:cxnChg chg="add 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102" creationId="{7AFD76B4-C1BF-416D-8CD0-9E1A7862F0F9}"/>
          </ac:cxnSpMkLst>
        </pc:cxnChg>
        <pc:cxnChg chg="add 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103" creationId="{61347DAC-42D8-4F60-9BF5-770A574CB693}"/>
          </ac:cxnSpMkLst>
        </pc:cxnChg>
        <pc:cxnChg chg="add del mod topLvl">
          <ac:chgData name="Zeeff, Sebastiaan" userId="460c88d7-3833-42f7-bfe1-ce60dad79da9" providerId="ADAL" clId="{E46AD043-2C7B-49D2-BC93-78DD75FDA95E}" dt="2021-07-27T22:29:04.085" v="961" actId="478"/>
          <ac:cxnSpMkLst>
            <pc:docMk/>
            <pc:sldMk cId="568025646" sldId="267"/>
            <ac:cxnSpMk id="104" creationId="{7207F888-4FB7-40AA-A64D-C5667A837B43}"/>
          </ac:cxnSpMkLst>
        </pc:cxnChg>
      </pc:sldChg>
      <pc:sldChg chg="addSp delSp modSp add mod">
        <pc:chgData name="Zeeff, Sebastiaan" userId="460c88d7-3833-42f7-bfe1-ce60dad79da9" providerId="ADAL" clId="{E46AD043-2C7B-49D2-BC93-78DD75FDA95E}" dt="2021-07-27T22:45:40.046" v="1152"/>
        <pc:sldMkLst>
          <pc:docMk/>
          <pc:sldMk cId="2743421692" sldId="268"/>
        </pc:sldMkLst>
        <pc:spChg chg="del">
          <ac:chgData name="Zeeff, Sebastiaan" userId="460c88d7-3833-42f7-bfe1-ce60dad79da9" providerId="ADAL" clId="{E46AD043-2C7B-49D2-BC93-78DD75FDA95E}" dt="2021-07-27T22:44:39.672" v="1130" actId="478"/>
          <ac:spMkLst>
            <pc:docMk/>
            <pc:sldMk cId="2743421692" sldId="268"/>
            <ac:spMk id="12" creationId="{380B74A4-801D-4D21-B590-9BE2042037CB}"/>
          </ac:spMkLst>
        </pc:spChg>
        <pc:spChg chg="mod">
          <ac:chgData name="Zeeff, Sebastiaan" userId="460c88d7-3833-42f7-bfe1-ce60dad79da9" providerId="ADAL" clId="{E46AD043-2C7B-49D2-BC93-78DD75FDA95E}" dt="2021-07-27T22:30:57.701" v="966" actId="164"/>
          <ac:spMkLst>
            <pc:docMk/>
            <pc:sldMk cId="2743421692" sldId="268"/>
            <ac:spMk id="25" creationId="{4887579D-E225-41B5-B3AA-5306435127A7}"/>
          </ac:spMkLst>
        </pc:spChg>
        <pc:spChg chg="add mod">
          <ac:chgData name="Zeeff, Sebastiaan" userId="460c88d7-3833-42f7-bfe1-ce60dad79da9" providerId="ADAL" clId="{E46AD043-2C7B-49D2-BC93-78DD75FDA95E}" dt="2021-07-27T22:44:40.634" v="1131"/>
          <ac:spMkLst>
            <pc:docMk/>
            <pc:sldMk cId="2743421692" sldId="268"/>
            <ac:spMk id="38" creationId="{2D3DB963-9EB0-441A-8249-BF31F0EFB848}"/>
          </ac:spMkLst>
        </pc:spChg>
        <pc:spChg chg="add mod">
          <ac:chgData name="Zeeff, Sebastiaan" userId="460c88d7-3833-42f7-bfe1-ce60dad79da9" providerId="ADAL" clId="{E46AD043-2C7B-49D2-BC93-78DD75FDA95E}" dt="2021-07-27T22:44:40.634" v="1131"/>
          <ac:spMkLst>
            <pc:docMk/>
            <pc:sldMk cId="2743421692" sldId="268"/>
            <ac:spMk id="39" creationId="{B8ADF40C-2E9C-4682-B579-C0A834DA2C66}"/>
          </ac:spMkLst>
        </pc:spChg>
        <pc:spChg chg="add mod">
          <ac:chgData name="Zeeff, Sebastiaan" userId="460c88d7-3833-42f7-bfe1-ce60dad79da9" providerId="ADAL" clId="{E46AD043-2C7B-49D2-BC93-78DD75FDA95E}" dt="2021-07-27T22:44:40.634" v="1131"/>
          <ac:spMkLst>
            <pc:docMk/>
            <pc:sldMk cId="2743421692" sldId="268"/>
            <ac:spMk id="40" creationId="{B4A4F62E-5108-4E39-BCD4-10674B6D4132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42" creationId="{A49E56B5-F44A-4B1D-9093-C91BE528E89B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48" creationId="{2640F17E-0971-4BD7-B9D8-3A6A0D8CD299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50" creationId="{C3272092-9024-457D-9E45-FA1819775EB3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56" creationId="{886E7BE1-DF3F-4D07-98B5-816A3078B824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58" creationId="{D4B3F039-125C-4565-A026-1BB9A94A514C}"/>
          </ac:spMkLst>
        </pc:spChg>
        <pc:spChg chg="mod">
          <ac:chgData name="Zeeff, Sebastiaan" userId="460c88d7-3833-42f7-bfe1-ce60dad79da9" providerId="ADAL" clId="{E46AD043-2C7B-49D2-BC93-78DD75FDA95E}" dt="2021-07-27T22:45:40.046" v="1152"/>
          <ac:spMkLst>
            <pc:docMk/>
            <pc:sldMk cId="2743421692" sldId="268"/>
            <ac:spMk id="64" creationId="{F7CF9453-9ACE-4098-9D9E-BBCCADF27594}"/>
          </ac:spMkLst>
        </pc:spChg>
        <pc:spChg chg="mod">
          <ac:chgData name="Zeeff, Sebastiaan" userId="460c88d7-3833-42f7-bfe1-ce60dad79da9" providerId="ADAL" clId="{E46AD043-2C7B-49D2-BC93-78DD75FDA95E}" dt="2021-07-27T22:31:03.280" v="967" actId="164"/>
          <ac:spMkLst>
            <pc:docMk/>
            <pc:sldMk cId="2743421692" sldId="268"/>
            <ac:spMk id="74" creationId="{2BE133E1-E854-4CFD-A7FC-64B557866D17}"/>
          </ac:spMkLst>
        </pc:spChg>
        <pc:spChg chg="mod">
          <ac:chgData name="Zeeff, Sebastiaan" userId="460c88d7-3833-42f7-bfe1-ce60dad79da9" providerId="ADAL" clId="{E46AD043-2C7B-49D2-BC93-78DD75FDA95E}" dt="2021-07-27T22:31:09.975" v="968" actId="164"/>
          <ac:spMkLst>
            <pc:docMk/>
            <pc:sldMk cId="2743421692" sldId="268"/>
            <ac:spMk id="80" creationId="{51FF70E1-C02B-4AB1-8FDF-11B566484326}"/>
          </ac:spMkLst>
        </pc:spChg>
        <pc:spChg chg="mod">
          <ac:chgData name="Zeeff, Sebastiaan" userId="460c88d7-3833-42f7-bfe1-ce60dad79da9" providerId="ADAL" clId="{E46AD043-2C7B-49D2-BC93-78DD75FDA95E}" dt="2021-07-27T22:29:36.748" v="963" actId="164"/>
          <ac:spMkLst>
            <pc:docMk/>
            <pc:sldMk cId="2743421692" sldId="268"/>
            <ac:spMk id="99" creationId="{466D3381-660D-433F-9601-0BD6AAB54DD4}"/>
          </ac:spMkLst>
        </pc:spChg>
        <pc:spChg chg="mod">
          <ac:chgData name="Zeeff, Sebastiaan" userId="460c88d7-3833-42f7-bfe1-ce60dad79da9" providerId="ADAL" clId="{E46AD043-2C7B-49D2-BC93-78DD75FDA95E}" dt="2021-07-27T22:32:32.149" v="978" actId="1076"/>
          <ac:spMkLst>
            <pc:docMk/>
            <pc:sldMk cId="2743421692" sldId="268"/>
            <ac:spMk id="116" creationId="{B4C0E22D-8389-488E-A52D-A70F6B6FE6D1}"/>
          </ac:spMkLst>
        </pc:spChg>
        <pc:spChg chg="mod">
          <ac:chgData name="Zeeff, Sebastiaan" userId="460c88d7-3833-42f7-bfe1-ce60dad79da9" providerId="ADAL" clId="{E46AD043-2C7B-49D2-BC93-78DD75FDA95E}" dt="2021-07-27T22:31:46.662" v="972" actId="207"/>
          <ac:spMkLst>
            <pc:docMk/>
            <pc:sldMk cId="2743421692" sldId="268"/>
            <ac:spMk id="118" creationId="{0052CEC6-BEAC-4444-A1DF-A78F45A4E34A}"/>
          </ac:spMkLst>
        </pc:spChg>
        <pc:spChg chg="mod">
          <ac:chgData name="Zeeff, Sebastiaan" userId="460c88d7-3833-42f7-bfe1-ce60dad79da9" providerId="ADAL" clId="{E46AD043-2C7B-49D2-BC93-78DD75FDA95E}" dt="2021-07-27T22:31:03.280" v="967" actId="164"/>
          <ac:spMkLst>
            <pc:docMk/>
            <pc:sldMk cId="2743421692" sldId="268"/>
            <ac:spMk id="119" creationId="{AD2462ED-7C12-4F65-BC38-2D4881C58456}"/>
          </ac:spMkLst>
        </pc:spChg>
        <pc:spChg chg="mod">
          <ac:chgData name="Zeeff, Sebastiaan" userId="460c88d7-3833-42f7-bfe1-ce60dad79da9" providerId="ADAL" clId="{E46AD043-2C7B-49D2-BC93-78DD75FDA95E}" dt="2021-07-27T22:31:09.975" v="968" actId="164"/>
          <ac:spMkLst>
            <pc:docMk/>
            <pc:sldMk cId="2743421692" sldId="268"/>
            <ac:spMk id="120" creationId="{C2317F73-9E58-49FB-9016-E1399E79ADEF}"/>
          </ac:spMkLst>
        </pc:spChg>
        <pc:grpChg chg="add mod">
          <ac:chgData name="Zeeff, Sebastiaan" userId="460c88d7-3833-42f7-bfe1-ce60dad79da9" providerId="ADAL" clId="{E46AD043-2C7B-49D2-BC93-78DD75FDA95E}" dt="2021-07-27T22:29:36.748" v="963" actId="164"/>
          <ac:grpSpMkLst>
            <pc:docMk/>
            <pc:sldMk cId="2743421692" sldId="268"/>
            <ac:grpSpMk id="3" creationId="{849CCD55-1B55-4860-960A-2959FA271D21}"/>
          </ac:grpSpMkLst>
        </pc:grpChg>
        <pc:grpChg chg="add del mod">
          <ac:chgData name="Zeeff, Sebastiaan" userId="460c88d7-3833-42f7-bfe1-ce60dad79da9" providerId="ADAL" clId="{E46AD043-2C7B-49D2-BC93-78DD75FDA95E}" dt="2021-07-27T22:45:39.698" v="1151" actId="478"/>
          <ac:grpSpMkLst>
            <pc:docMk/>
            <pc:sldMk cId="2743421692" sldId="268"/>
            <ac:grpSpMk id="4" creationId="{AB9871C2-50FF-4A5E-B093-BCFB89EB9EC0}"/>
          </ac:grpSpMkLst>
        </pc:grpChg>
        <pc:grpChg chg="add del mod">
          <ac:chgData name="Zeeff, Sebastiaan" userId="460c88d7-3833-42f7-bfe1-ce60dad79da9" providerId="ADAL" clId="{E46AD043-2C7B-49D2-BC93-78DD75FDA95E}" dt="2021-07-27T22:45:39.698" v="1151" actId="478"/>
          <ac:grpSpMkLst>
            <pc:docMk/>
            <pc:sldMk cId="2743421692" sldId="268"/>
            <ac:grpSpMk id="6" creationId="{AF878677-36F0-4239-8915-990C896D4921}"/>
          </ac:grpSpMkLst>
        </pc:grpChg>
        <pc:grpChg chg="add del mod">
          <ac:chgData name="Zeeff, Sebastiaan" userId="460c88d7-3833-42f7-bfe1-ce60dad79da9" providerId="ADAL" clId="{E46AD043-2C7B-49D2-BC93-78DD75FDA95E}" dt="2021-07-27T22:45:39.698" v="1151" actId="478"/>
          <ac:grpSpMkLst>
            <pc:docMk/>
            <pc:sldMk cId="2743421692" sldId="268"/>
            <ac:grpSpMk id="7" creationId="{D119F18A-A4AB-4C7F-B3A9-94279A8EC3D6}"/>
          </ac:grpSpMkLst>
        </pc:grpChg>
        <pc:grpChg chg="add mod">
          <ac:chgData name="Zeeff, Sebastiaan" userId="460c88d7-3833-42f7-bfe1-ce60dad79da9" providerId="ADAL" clId="{E46AD043-2C7B-49D2-BC93-78DD75FDA95E}" dt="2021-07-27T22:45:40.046" v="1152"/>
          <ac:grpSpMkLst>
            <pc:docMk/>
            <pc:sldMk cId="2743421692" sldId="268"/>
            <ac:grpSpMk id="41" creationId="{F6FD898A-E343-4AF9-8042-5E57A3BE2F4C}"/>
          </ac:grpSpMkLst>
        </pc:grpChg>
        <pc:grpChg chg="add mod">
          <ac:chgData name="Zeeff, Sebastiaan" userId="460c88d7-3833-42f7-bfe1-ce60dad79da9" providerId="ADAL" clId="{E46AD043-2C7B-49D2-BC93-78DD75FDA95E}" dt="2021-07-27T22:45:40.046" v="1152"/>
          <ac:grpSpMkLst>
            <pc:docMk/>
            <pc:sldMk cId="2743421692" sldId="268"/>
            <ac:grpSpMk id="49" creationId="{0F01D982-3369-479F-BBB3-505D47FAB666}"/>
          </ac:grpSpMkLst>
        </pc:grpChg>
        <pc:grpChg chg="add mod">
          <ac:chgData name="Zeeff, Sebastiaan" userId="460c88d7-3833-42f7-bfe1-ce60dad79da9" providerId="ADAL" clId="{E46AD043-2C7B-49D2-BC93-78DD75FDA95E}" dt="2021-07-27T22:45:40.046" v="1152"/>
          <ac:grpSpMkLst>
            <pc:docMk/>
            <pc:sldMk cId="2743421692" sldId="268"/>
            <ac:grpSpMk id="57" creationId="{239CAD48-7293-45B3-8489-76C78EEF7D49}"/>
          </ac:grpSpMkLst>
        </pc:grpChg>
        <pc:cxnChg chg="mod">
          <ac:chgData name="Zeeff, Sebastiaan" userId="460c88d7-3833-42f7-bfe1-ce60dad79da9" providerId="ADAL" clId="{E46AD043-2C7B-49D2-BC93-78DD75FDA95E}" dt="2021-07-27T22:30:57.701" v="966" actId="164"/>
          <ac:cxnSpMkLst>
            <pc:docMk/>
            <pc:sldMk cId="2743421692" sldId="268"/>
            <ac:cxnSpMk id="31" creationId="{3F7C4E4B-E75C-466A-B106-E6C159C2AC3B}"/>
          </ac:cxnSpMkLst>
        </pc:cxnChg>
        <pc:cxnChg chg="mod">
          <ac:chgData name="Zeeff, Sebastiaan" userId="460c88d7-3833-42f7-bfe1-ce60dad79da9" providerId="ADAL" clId="{E46AD043-2C7B-49D2-BC93-78DD75FDA95E}" dt="2021-07-27T22:30:57.701" v="966" actId="164"/>
          <ac:cxnSpMkLst>
            <pc:docMk/>
            <pc:sldMk cId="2743421692" sldId="268"/>
            <ac:cxnSpMk id="32" creationId="{DC310FCB-88D8-4822-A1B4-E91193887558}"/>
          </ac:cxnSpMkLst>
        </pc:cxnChg>
        <pc:cxnChg chg="mod">
          <ac:chgData name="Zeeff, Sebastiaan" userId="460c88d7-3833-42f7-bfe1-ce60dad79da9" providerId="ADAL" clId="{E46AD043-2C7B-49D2-BC93-78DD75FDA95E}" dt="2021-07-27T22:30:57.701" v="966" actId="164"/>
          <ac:cxnSpMkLst>
            <pc:docMk/>
            <pc:sldMk cId="2743421692" sldId="268"/>
            <ac:cxnSpMk id="33" creationId="{0CE48617-7241-4CBC-8A2C-F05BE15B68A3}"/>
          </ac:cxnSpMkLst>
        </pc:cxnChg>
        <pc:cxnChg chg="mod">
          <ac:chgData name="Zeeff, Sebastiaan" userId="460c88d7-3833-42f7-bfe1-ce60dad79da9" providerId="ADAL" clId="{E46AD043-2C7B-49D2-BC93-78DD75FDA95E}" dt="2021-07-27T22:30:57.701" v="966" actId="164"/>
          <ac:cxnSpMkLst>
            <pc:docMk/>
            <pc:sldMk cId="2743421692" sldId="268"/>
            <ac:cxnSpMk id="34" creationId="{5D4CC59F-E21F-460F-BA1E-B782287A4D49}"/>
          </ac:cxnSpMkLst>
        </pc:cxnChg>
        <pc:cxnChg chg="mod">
          <ac:chgData name="Zeeff, Sebastiaan" userId="460c88d7-3833-42f7-bfe1-ce60dad79da9" providerId="ADAL" clId="{E46AD043-2C7B-49D2-BC93-78DD75FDA95E}" dt="2021-07-27T22:30:57.701" v="966" actId="164"/>
          <ac:cxnSpMkLst>
            <pc:docMk/>
            <pc:sldMk cId="2743421692" sldId="268"/>
            <ac:cxnSpMk id="35" creationId="{89B92740-D44E-48AB-9433-58419AE1534B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43" creationId="{B7CC8900-CC59-4D26-B48C-47743167CCD2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44" creationId="{519C5A03-AE92-41F8-B868-4399B17A9014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45" creationId="{10BC26C3-965D-427D-B39A-DF94D6B19355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46" creationId="{8CD518D9-E4F1-47BD-B535-AE548A9BF689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47" creationId="{BD2CFEF7-042E-46B9-9D52-B89AEC902508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1" creationId="{267BB975-F599-4233-88C7-3AF9D6D52953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2" creationId="{A0EDF8AF-C77E-492E-BA7F-81F9C06D39A0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3" creationId="{64862C0A-DFCC-4313-B23A-714F926415C6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4" creationId="{B783A465-9EBE-48C2-A226-513B342AEA1C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5" creationId="{AB6CBCA7-A692-4016-898F-637710A80BC3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59" creationId="{1E2A356D-5251-4361-A179-3B637899D7B9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60" creationId="{46D098E6-44A2-4990-82C5-411B05DB4225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61" creationId="{90A73DE2-4AEB-4FAF-B40E-A8481614640A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62" creationId="{7C01044C-CDEA-4960-B2AB-757D68392C7F}"/>
          </ac:cxnSpMkLst>
        </pc:cxnChg>
        <pc:cxnChg chg="mod">
          <ac:chgData name="Zeeff, Sebastiaan" userId="460c88d7-3833-42f7-bfe1-ce60dad79da9" providerId="ADAL" clId="{E46AD043-2C7B-49D2-BC93-78DD75FDA95E}" dt="2021-07-27T22:45:40.046" v="1152"/>
          <ac:cxnSpMkLst>
            <pc:docMk/>
            <pc:sldMk cId="2743421692" sldId="268"/>
            <ac:cxnSpMk id="63" creationId="{15CB8E4E-1A40-4A77-BE3A-4478371284BF}"/>
          </ac:cxnSpMkLst>
        </pc:cxnChg>
        <pc:cxnChg chg="mod">
          <ac:chgData name="Zeeff, Sebastiaan" userId="460c88d7-3833-42f7-bfe1-ce60dad79da9" providerId="ADAL" clId="{E46AD043-2C7B-49D2-BC93-78DD75FDA95E}" dt="2021-07-27T22:31:03.280" v="967" actId="164"/>
          <ac:cxnSpMkLst>
            <pc:docMk/>
            <pc:sldMk cId="2743421692" sldId="268"/>
            <ac:cxnSpMk id="75" creationId="{E3519C36-432D-41EA-8C29-75668E225510}"/>
          </ac:cxnSpMkLst>
        </pc:cxnChg>
        <pc:cxnChg chg="mod">
          <ac:chgData name="Zeeff, Sebastiaan" userId="460c88d7-3833-42f7-bfe1-ce60dad79da9" providerId="ADAL" clId="{E46AD043-2C7B-49D2-BC93-78DD75FDA95E}" dt="2021-07-27T22:31:03.280" v="967" actId="164"/>
          <ac:cxnSpMkLst>
            <pc:docMk/>
            <pc:sldMk cId="2743421692" sldId="268"/>
            <ac:cxnSpMk id="76" creationId="{F6933C25-6DB4-4D92-A7E9-4C4E6CDD7BCC}"/>
          </ac:cxnSpMkLst>
        </pc:cxnChg>
        <pc:cxnChg chg="mod">
          <ac:chgData name="Zeeff, Sebastiaan" userId="460c88d7-3833-42f7-bfe1-ce60dad79da9" providerId="ADAL" clId="{E46AD043-2C7B-49D2-BC93-78DD75FDA95E}" dt="2021-07-27T22:31:03.280" v="967" actId="164"/>
          <ac:cxnSpMkLst>
            <pc:docMk/>
            <pc:sldMk cId="2743421692" sldId="268"/>
            <ac:cxnSpMk id="77" creationId="{0B8B19FD-406D-4AC4-B317-74E5B8682950}"/>
          </ac:cxnSpMkLst>
        </pc:cxnChg>
        <pc:cxnChg chg="mod">
          <ac:chgData name="Zeeff, Sebastiaan" userId="460c88d7-3833-42f7-bfe1-ce60dad79da9" providerId="ADAL" clId="{E46AD043-2C7B-49D2-BC93-78DD75FDA95E}" dt="2021-07-27T22:31:03.280" v="967" actId="164"/>
          <ac:cxnSpMkLst>
            <pc:docMk/>
            <pc:sldMk cId="2743421692" sldId="268"/>
            <ac:cxnSpMk id="78" creationId="{28716578-CBA4-4835-8778-F3E10919FC1D}"/>
          </ac:cxnSpMkLst>
        </pc:cxnChg>
        <pc:cxnChg chg="mod">
          <ac:chgData name="Zeeff, Sebastiaan" userId="460c88d7-3833-42f7-bfe1-ce60dad79da9" providerId="ADAL" clId="{E46AD043-2C7B-49D2-BC93-78DD75FDA95E}" dt="2021-07-27T22:31:03.280" v="967" actId="164"/>
          <ac:cxnSpMkLst>
            <pc:docMk/>
            <pc:sldMk cId="2743421692" sldId="268"/>
            <ac:cxnSpMk id="79" creationId="{C46025AB-96EB-4013-8983-F546DBB82454}"/>
          </ac:cxnSpMkLst>
        </pc:cxnChg>
        <pc:cxnChg chg="mod">
          <ac:chgData name="Zeeff, Sebastiaan" userId="460c88d7-3833-42f7-bfe1-ce60dad79da9" providerId="ADAL" clId="{E46AD043-2C7B-49D2-BC93-78DD75FDA95E}" dt="2021-07-27T22:31:09.975" v="968" actId="164"/>
          <ac:cxnSpMkLst>
            <pc:docMk/>
            <pc:sldMk cId="2743421692" sldId="268"/>
            <ac:cxnSpMk id="81" creationId="{1034FEB9-23A3-4AA2-9E68-416DF6F1A47C}"/>
          </ac:cxnSpMkLst>
        </pc:cxnChg>
        <pc:cxnChg chg="mod">
          <ac:chgData name="Zeeff, Sebastiaan" userId="460c88d7-3833-42f7-bfe1-ce60dad79da9" providerId="ADAL" clId="{E46AD043-2C7B-49D2-BC93-78DD75FDA95E}" dt="2021-07-27T22:31:09.975" v="968" actId="164"/>
          <ac:cxnSpMkLst>
            <pc:docMk/>
            <pc:sldMk cId="2743421692" sldId="268"/>
            <ac:cxnSpMk id="82" creationId="{B8C9245A-70DB-4CB1-818B-C836372DC933}"/>
          </ac:cxnSpMkLst>
        </pc:cxnChg>
        <pc:cxnChg chg="mod">
          <ac:chgData name="Zeeff, Sebastiaan" userId="460c88d7-3833-42f7-bfe1-ce60dad79da9" providerId="ADAL" clId="{E46AD043-2C7B-49D2-BC93-78DD75FDA95E}" dt="2021-07-27T22:31:09.975" v="968" actId="164"/>
          <ac:cxnSpMkLst>
            <pc:docMk/>
            <pc:sldMk cId="2743421692" sldId="268"/>
            <ac:cxnSpMk id="83" creationId="{3D260D5F-325E-4301-B566-82156186BA42}"/>
          </ac:cxnSpMkLst>
        </pc:cxnChg>
        <pc:cxnChg chg="mod">
          <ac:chgData name="Zeeff, Sebastiaan" userId="460c88d7-3833-42f7-bfe1-ce60dad79da9" providerId="ADAL" clId="{E46AD043-2C7B-49D2-BC93-78DD75FDA95E}" dt="2021-07-27T22:31:09.975" v="968" actId="164"/>
          <ac:cxnSpMkLst>
            <pc:docMk/>
            <pc:sldMk cId="2743421692" sldId="268"/>
            <ac:cxnSpMk id="84" creationId="{26140021-CC78-4BCB-8AE1-C08AAFF31585}"/>
          </ac:cxnSpMkLst>
        </pc:cxnChg>
        <pc:cxnChg chg="mod">
          <ac:chgData name="Zeeff, Sebastiaan" userId="460c88d7-3833-42f7-bfe1-ce60dad79da9" providerId="ADAL" clId="{E46AD043-2C7B-49D2-BC93-78DD75FDA95E}" dt="2021-07-27T22:31:09.975" v="968" actId="164"/>
          <ac:cxnSpMkLst>
            <pc:docMk/>
            <pc:sldMk cId="2743421692" sldId="268"/>
            <ac:cxnSpMk id="85" creationId="{323E8DDB-3D18-4604-B316-072779D36F8B}"/>
          </ac:cxnSpMkLst>
        </pc:cxnChg>
        <pc:cxnChg chg="mod">
          <ac:chgData name="Zeeff, Sebastiaan" userId="460c88d7-3833-42f7-bfe1-ce60dad79da9" providerId="ADAL" clId="{E46AD043-2C7B-49D2-BC93-78DD75FDA95E}" dt="2021-07-27T22:29:36.748" v="963" actId="164"/>
          <ac:cxnSpMkLst>
            <pc:docMk/>
            <pc:sldMk cId="2743421692" sldId="268"/>
            <ac:cxnSpMk id="100" creationId="{700B8551-7AA1-45A1-858E-0EA4A46DA236}"/>
          </ac:cxnSpMkLst>
        </pc:cxnChg>
        <pc:cxnChg chg="mod">
          <ac:chgData name="Zeeff, Sebastiaan" userId="460c88d7-3833-42f7-bfe1-ce60dad79da9" providerId="ADAL" clId="{E46AD043-2C7B-49D2-BC93-78DD75FDA95E}" dt="2021-07-27T22:30:17.298" v="964" actId="208"/>
          <ac:cxnSpMkLst>
            <pc:docMk/>
            <pc:sldMk cId="2743421692" sldId="268"/>
            <ac:cxnSpMk id="101" creationId="{D90024AB-30DD-4E75-977F-95810CE88592}"/>
          </ac:cxnSpMkLst>
        </pc:cxnChg>
        <pc:cxnChg chg="mod">
          <ac:chgData name="Zeeff, Sebastiaan" userId="460c88d7-3833-42f7-bfe1-ce60dad79da9" providerId="ADAL" clId="{E46AD043-2C7B-49D2-BC93-78DD75FDA95E}" dt="2021-07-27T22:29:36.748" v="963" actId="164"/>
          <ac:cxnSpMkLst>
            <pc:docMk/>
            <pc:sldMk cId="2743421692" sldId="268"/>
            <ac:cxnSpMk id="102" creationId="{7AFD76B4-C1BF-416D-8CD0-9E1A7862F0F9}"/>
          </ac:cxnSpMkLst>
        </pc:cxnChg>
        <pc:cxnChg chg="mod">
          <ac:chgData name="Zeeff, Sebastiaan" userId="460c88d7-3833-42f7-bfe1-ce60dad79da9" providerId="ADAL" clId="{E46AD043-2C7B-49D2-BC93-78DD75FDA95E}" dt="2021-07-27T22:29:36.748" v="963" actId="164"/>
          <ac:cxnSpMkLst>
            <pc:docMk/>
            <pc:sldMk cId="2743421692" sldId="268"/>
            <ac:cxnSpMk id="103" creationId="{61347DAC-42D8-4F60-9BF5-770A574CB693}"/>
          </ac:cxnSpMkLst>
        </pc:cxnChg>
        <pc:cxnChg chg="mod">
          <ac:chgData name="Zeeff, Sebastiaan" userId="460c88d7-3833-42f7-bfe1-ce60dad79da9" providerId="ADAL" clId="{E46AD043-2C7B-49D2-BC93-78DD75FDA95E}" dt="2021-07-27T22:29:36.748" v="963" actId="164"/>
          <ac:cxnSpMkLst>
            <pc:docMk/>
            <pc:sldMk cId="2743421692" sldId="268"/>
            <ac:cxnSpMk id="104" creationId="{7207F888-4FB7-40AA-A64D-C5667A837B43}"/>
          </ac:cxnSpMkLst>
        </pc:cxnChg>
      </pc:sldChg>
      <pc:sldChg chg="addSp delSp modSp add mod ord">
        <pc:chgData name="Zeeff, Sebastiaan" userId="460c88d7-3833-42f7-bfe1-ce60dad79da9" providerId="ADAL" clId="{E46AD043-2C7B-49D2-BC93-78DD75FDA95E}" dt="2021-07-27T22:41:42.721" v="1122" actId="1035"/>
        <pc:sldMkLst>
          <pc:docMk/>
          <pc:sldMk cId="1515679618" sldId="269"/>
        </pc:sldMkLst>
        <pc:spChg chg="mod">
          <ac:chgData name="Zeeff, Sebastiaan" userId="460c88d7-3833-42f7-bfe1-ce60dad79da9" providerId="ADAL" clId="{E46AD043-2C7B-49D2-BC93-78DD75FDA95E}" dt="2021-07-27T22:41:29.246" v="1118" actId="1076"/>
          <ac:spMkLst>
            <pc:docMk/>
            <pc:sldMk cId="1515679618" sldId="269"/>
            <ac:spMk id="12" creationId="{380B74A4-801D-4D21-B590-9BE2042037CB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25" creationId="{4887579D-E225-41B5-B3AA-5306435127A7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37" creationId="{DD0F80FA-7632-415C-8AEC-2ED7FA90F8DD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43" creationId="{C670840D-C9DD-4827-A3EB-AB1F593FE9D4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45" creationId="{8D64092F-8338-4148-94D6-F4788B87C962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51" creationId="{6B2C8328-0C0B-485C-8355-F29B00F0C474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53" creationId="{3D89455C-B5AD-4360-90C0-27A1CC9750B8}"/>
          </ac:spMkLst>
        </pc:spChg>
        <pc:spChg chg="mod">
          <ac:chgData name="Zeeff, Sebastiaan" userId="460c88d7-3833-42f7-bfe1-ce60dad79da9" providerId="ADAL" clId="{E46AD043-2C7B-49D2-BC93-78DD75FDA95E}" dt="2021-07-27T22:32:13.632" v="974"/>
          <ac:spMkLst>
            <pc:docMk/>
            <pc:sldMk cId="1515679618" sldId="269"/>
            <ac:spMk id="59" creationId="{0DB52B06-F0DE-4F16-AE26-3EB86B513912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61" creationId="{8D6AB6D5-C680-4C42-9877-B9C718CC87E8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67" creationId="{CF76E694-31BB-4681-B4C4-17617D4A1C5F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69" creationId="{4CC74F2E-DBD9-4F55-94EC-435D371BDCCF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74" creationId="{2BE133E1-E854-4CFD-A7FC-64B557866D17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80" creationId="{51FF70E1-C02B-4AB1-8FDF-11B566484326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87" creationId="{EBBAF146-5E89-4D0A-AF6B-1C449576D473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89" creationId="{76BCD5EF-FC33-45A4-8541-089485C69281}"/>
          </ac:spMkLst>
        </pc:spChg>
        <pc:spChg chg="mod">
          <ac:chgData name="Zeeff, Sebastiaan" userId="460c88d7-3833-42f7-bfe1-ce60dad79da9" providerId="ADAL" clId="{E46AD043-2C7B-49D2-BC93-78DD75FDA95E}" dt="2021-07-27T22:32:17.321" v="977"/>
          <ac:spMkLst>
            <pc:docMk/>
            <pc:sldMk cId="1515679618" sldId="269"/>
            <ac:spMk id="95" creationId="{4734DD10-768E-4B02-929D-C58F42D81F5B}"/>
          </ac:spMkLst>
        </pc:spChg>
        <pc:spChg chg="add mod">
          <ac:chgData name="Zeeff, Sebastiaan" userId="460c88d7-3833-42f7-bfe1-ce60dad79da9" providerId="ADAL" clId="{E46AD043-2C7B-49D2-BC93-78DD75FDA95E}" dt="2021-07-27T22:41:42.721" v="1122" actId="1035"/>
          <ac:spMkLst>
            <pc:docMk/>
            <pc:sldMk cId="1515679618" sldId="269"/>
            <ac:spMk id="96" creationId="{0C22C3CC-31F6-47CD-A58C-89A7A9AE926C}"/>
          </ac:spMkLst>
        </pc:spChg>
        <pc:spChg chg="add mod">
          <ac:chgData name="Zeeff, Sebastiaan" userId="460c88d7-3833-42f7-bfe1-ce60dad79da9" providerId="ADAL" clId="{E46AD043-2C7B-49D2-BC93-78DD75FDA95E}" dt="2021-07-27T22:41:29.246" v="1118" actId="1076"/>
          <ac:spMkLst>
            <pc:docMk/>
            <pc:sldMk cId="1515679618" sldId="269"/>
            <ac:spMk id="97" creationId="{46F8E369-09C6-4BA9-9040-5D0018A08F61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118" creationId="{0052CEC6-BEAC-4444-A1DF-A78F45A4E34A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119" creationId="{AD2462ED-7C12-4F65-BC38-2D4881C58456}"/>
          </ac:spMkLst>
        </pc:spChg>
        <pc:spChg chg="del">
          <ac:chgData name="Zeeff, Sebastiaan" userId="460c88d7-3833-42f7-bfe1-ce60dad79da9" providerId="ADAL" clId="{E46AD043-2C7B-49D2-BC93-78DD75FDA95E}" dt="2021-07-27T22:32:16.928" v="976" actId="478"/>
          <ac:spMkLst>
            <pc:docMk/>
            <pc:sldMk cId="1515679618" sldId="269"/>
            <ac:spMk id="120" creationId="{C2317F73-9E58-49FB-9016-E1399E79ADEF}"/>
          </ac:spMkLst>
        </pc:spChg>
        <pc:grpChg chg="add del mod">
          <ac:chgData name="Zeeff, Sebastiaan" userId="460c88d7-3833-42f7-bfe1-ce60dad79da9" providerId="ADAL" clId="{E46AD043-2C7B-49D2-BC93-78DD75FDA95E}" dt="2021-07-27T22:32:14.664" v="975"/>
          <ac:grpSpMkLst>
            <pc:docMk/>
            <pc:sldMk cId="1515679618" sldId="269"/>
            <ac:grpSpMk id="36" creationId="{15E3786E-5EFD-413F-92FA-75F5A56E63C4}"/>
          </ac:grpSpMkLst>
        </pc:grpChg>
        <pc:grpChg chg="add del mod">
          <ac:chgData name="Zeeff, Sebastiaan" userId="460c88d7-3833-42f7-bfe1-ce60dad79da9" providerId="ADAL" clId="{E46AD043-2C7B-49D2-BC93-78DD75FDA95E}" dt="2021-07-27T22:32:14.664" v="975"/>
          <ac:grpSpMkLst>
            <pc:docMk/>
            <pc:sldMk cId="1515679618" sldId="269"/>
            <ac:grpSpMk id="44" creationId="{26C393BF-B546-43CF-AE2D-F3602334AB78}"/>
          </ac:grpSpMkLst>
        </pc:grpChg>
        <pc:grpChg chg="add del mod">
          <ac:chgData name="Zeeff, Sebastiaan" userId="460c88d7-3833-42f7-bfe1-ce60dad79da9" providerId="ADAL" clId="{E46AD043-2C7B-49D2-BC93-78DD75FDA95E}" dt="2021-07-27T22:32:14.664" v="975"/>
          <ac:grpSpMkLst>
            <pc:docMk/>
            <pc:sldMk cId="1515679618" sldId="269"/>
            <ac:grpSpMk id="52" creationId="{99F2172B-5D72-4814-8DA4-F2C7E248116F}"/>
          </ac:grpSpMkLst>
        </pc:grpChg>
        <pc:grpChg chg="add mod">
          <ac:chgData name="Zeeff, Sebastiaan" userId="460c88d7-3833-42f7-bfe1-ce60dad79da9" providerId="ADAL" clId="{E46AD043-2C7B-49D2-BC93-78DD75FDA95E}" dt="2021-07-27T22:41:35.493" v="1119" actId="1076"/>
          <ac:grpSpMkLst>
            <pc:docMk/>
            <pc:sldMk cId="1515679618" sldId="269"/>
            <ac:grpSpMk id="60" creationId="{861BEB9A-200E-4B6A-89FD-0DFE1B48179A}"/>
          </ac:grpSpMkLst>
        </pc:grpChg>
        <pc:grpChg chg="add mod">
          <ac:chgData name="Zeeff, Sebastiaan" userId="460c88d7-3833-42f7-bfe1-ce60dad79da9" providerId="ADAL" clId="{E46AD043-2C7B-49D2-BC93-78DD75FDA95E}" dt="2021-07-27T22:41:35.493" v="1119" actId="1076"/>
          <ac:grpSpMkLst>
            <pc:docMk/>
            <pc:sldMk cId="1515679618" sldId="269"/>
            <ac:grpSpMk id="68" creationId="{87748D77-3C17-4307-8E4D-61717FE9B119}"/>
          </ac:grpSpMkLst>
        </pc:grpChg>
        <pc:grpChg chg="add mod">
          <ac:chgData name="Zeeff, Sebastiaan" userId="460c88d7-3833-42f7-bfe1-ce60dad79da9" providerId="ADAL" clId="{E46AD043-2C7B-49D2-BC93-78DD75FDA95E}" dt="2021-07-27T22:41:35.493" v="1119" actId="1076"/>
          <ac:grpSpMkLst>
            <pc:docMk/>
            <pc:sldMk cId="1515679618" sldId="269"/>
            <ac:grpSpMk id="88" creationId="{1070CC8D-D34F-4D9A-964C-0273EFA1A2AE}"/>
          </ac:grpSpMkLst>
        </pc:grp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31" creationId="{3F7C4E4B-E75C-466A-B106-E6C159C2AC3B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32" creationId="{DC310FCB-88D8-4822-A1B4-E91193887558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33" creationId="{0CE48617-7241-4CBC-8A2C-F05BE15B68A3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34" creationId="{5D4CC59F-E21F-460F-BA1E-B782287A4D49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35" creationId="{89B92740-D44E-48AB-9433-58419AE1534B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38" creationId="{18C884B4-E6A2-4E91-A898-88BB7BB2B027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39" creationId="{9AE70046-DDD8-4C1C-B410-61B3638011C6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0" creationId="{5FA9A298-478E-4D69-86A8-DFA9C0AAC0E4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1" creationId="{052D5A28-59C5-4BCA-AF73-F11F76FC3861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2" creationId="{4381D9B8-69BE-494E-B52E-436DC24C5612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6" creationId="{07C4FF9C-9911-4F72-A3EF-72EED34B06AC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7" creationId="{108738E0-BC8B-4BFD-8639-A8D41C233A8F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8" creationId="{9AE47B28-4144-4983-8741-BCBF4E69C63C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49" creationId="{9C6029A0-6307-4A1A-BE4F-993EB8940D8A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0" creationId="{8606DC04-68FC-4654-B57A-2815FD9B1643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4" creationId="{CC3843B6-3155-4EEC-98CC-83E42EE38DE0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5" creationId="{B4CDF297-DE7B-489F-98AE-589A4204DD21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6" creationId="{BD3B324B-EDD6-4198-A797-16FAF43B3A41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7" creationId="{1FB3E666-363E-471F-AD4B-AE1866813D4C}"/>
          </ac:cxnSpMkLst>
        </pc:cxnChg>
        <pc:cxnChg chg="mod">
          <ac:chgData name="Zeeff, Sebastiaan" userId="460c88d7-3833-42f7-bfe1-ce60dad79da9" providerId="ADAL" clId="{E46AD043-2C7B-49D2-BC93-78DD75FDA95E}" dt="2021-07-27T22:32:13.632" v="974"/>
          <ac:cxnSpMkLst>
            <pc:docMk/>
            <pc:sldMk cId="1515679618" sldId="269"/>
            <ac:cxnSpMk id="58" creationId="{DDEAD40C-E938-4259-9E53-48D5E3D258C0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62" creationId="{03BBDE63-00E6-4838-9CA3-9AB5E7BF9A8D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63" creationId="{F8FA68AF-D394-4817-96CD-7ED30D5343F1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64" creationId="{AB28655F-0D4D-461A-9635-0B66A1936DB6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65" creationId="{99A35E29-683F-42F7-B341-9793E5304317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66" creationId="{10EA5F41-778E-49D0-A9BD-5E387A0626EE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70" creationId="{EA171769-EE88-46E0-BB57-CCFA46C3A14A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71" creationId="{829C8B82-7A21-4D08-A327-8E1BDEB0D477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72" creationId="{390DD45F-67D9-4AD4-AA36-BEE63C736BB9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73" creationId="{23F41E33-74BF-4ED7-9C42-4E28A5C28404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75" creationId="{E3519C36-432D-41EA-8C29-75668E225510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76" creationId="{F6933C25-6DB4-4D92-A7E9-4C4E6CDD7BCC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77" creationId="{0B8B19FD-406D-4AC4-B317-74E5B8682950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78" creationId="{28716578-CBA4-4835-8778-F3E10919FC1D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79" creationId="{C46025AB-96EB-4013-8983-F546DBB82454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81" creationId="{1034FEB9-23A3-4AA2-9E68-416DF6F1A47C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82" creationId="{B8C9245A-70DB-4CB1-818B-C836372DC933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83" creationId="{3D260D5F-325E-4301-B566-82156186BA42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84" creationId="{26140021-CC78-4BCB-8AE1-C08AAFF31585}"/>
          </ac:cxnSpMkLst>
        </pc:cxnChg>
        <pc:cxnChg chg="del">
          <ac:chgData name="Zeeff, Sebastiaan" userId="460c88d7-3833-42f7-bfe1-ce60dad79da9" providerId="ADAL" clId="{E46AD043-2C7B-49D2-BC93-78DD75FDA95E}" dt="2021-07-27T22:32:16.928" v="976" actId="478"/>
          <ac:cxnSpMkLst>
            <pc:docMk/>
            <pc:sldMk cId="1515679618" sldId="269"/>
            <ac:cxnSpMk id="85" creationId="{323E8DDB-3D18-4604-B316-072779D36F8B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86" creationId="{E7BC8EEC-812D-4D4C-8DC0-717852AE0732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90" creationId="{6CBB7F8D-7173-4C60-97FB-6FC4E91BCBAF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91" creationId="{2144F787-607E-4512-933C-14C67F72770B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92" creationId="{67086064-7D4E-4067-9FF7-89447459F6D4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93" creationId="{37EBFE58-1D75-4BAB-838D-B2BF74DE4B01}"/>
          </ac:cxnSpMkLst>
        </pc:cxnChg>
        <pc:cxnChg chg="mod">
          <ac:chgData name="Zeeff, Sebastiaan" userId="460c88d7-3833-42f7-bfe1-ce60dad79da9" providerId="ADAL" clId="{E46AD043-2C7B-49D2-BC93-78DD75FDA95E}" dt="2021-07-27T22:32:17.321" v="977"/>
          <ac:cxnSpMkLst>
            <pc:docMk/>
            <pc:sldMk cId="1515679618" sldId="269"/>
            <ac:cxnSpMk id="94" creationId="{F47C95DD-B4DD-4A26-98CF-92E1D712A4F5}"/>
          </ac:cxnSpMkLst>
        </pc:cxnChg>
        <pc:cxnChg chg="mod">
          <ac:chgData name="Zeeff, Sebastiaan" userId="460c88d7-3833-42f7-bfe1-ce60dad79da9" providerId="ADAL" clId="{E46AD043-2C7B-49D2-BC93-78DD75FDA95E}" dt="2021-07-27T22:30:23.199" v="965" actId="208"/>
          <ac:cxnSpMkLst>
            <pc:docMk/>
            <pc:sldMk cId="1515679618" sldId="269"/>
            <ac:cxnSpMk id="101" creationId="{D90024AB-30DD-4E75-977F-95810CE88592}"/>
          </ac:cxnSpMkLst>
        </pc:cxnChg>
      </pc:sldChg>
      <pc:sldChg chg="addSp delSp modSp add mod">
        <pc:chgData name="Zeeff, Sebastiaan" userId="460c88d7-3833-42f7-bfe1-ce60dad79da9" providerId="ADAL" clId="{E46AD043-2C7B-49D2-BC93-78DD75FDA95E}" dt="2021-07-27T22:45:45.777" v="1154"/>
        <pc:sldMkLst>
          <pc:docMk/>
          <pc:sldMk cId="1231520322" sldId="270"/>
        </pc:sldMkLst>
        <pc:spChg chg="del">
          <ac:chgData name="Zeeff, Sebastiaan" userId="460c88d7-3833-42f7-bfe1-ce60dad79da9" providerId="ADAL" clId="{E46AD043-2C7B-49D2-BC93-78DD75FDA95E}" dt="2021-07-27T22:44:44.200" v="1132" actId="478"/>
          <ac:spMkLst>
            <pc:docMk/>
            <pc:sldMk cId="1231520322" sldId="270"/>
            <ac:spMk id="12" creationId="{380B74A4-801D-4D21-B590-9BE2042037CB}"/>
          </ac:spMkLst>
        </pc:spChg>
        <pc:spChg chg="add mod">
          <ac:chgData name="Zeeff, Sebastiaan" userId="460c88d7-3833-42f7-bfe1-ce60dad79da9" providerId="ADAL" clId="{E46AD043-2C7B-49D2-BC93-78DD75FDA95E}" dt="2021-07-27T22:44:44.446" v="1133"/>
          <ac:spMkLst>
            <pc:docMk/>
            <pc:sldMk cId="1231520322" sldId="270"/>
            <ac:spMk id="38" creationId="{1C70B610-9ACD-4DD3-9987-983E53A54988}"/>
          </ac:spMkLst>
        </pc:spChg>
        <pc:spChg chg="add mod">
          <ac:chgData name="Zeeff, Sebastiaan" userId="460c88d7-3833-42f7-bfe1-ce60dad79da9" providerId="ADAL" clId="{E46AD043-2C7B-49D2-BC93-78DD75FDA95E}" dt="2021-07-27T22:44:44.446" v="1133"/>
          <ac:spMkLst>
            <pc:docMk/>
            <pc:sldMk cId="1231520322" sldId="270"/>
            <ac:spMk id="39" creationId="{605BFBDA-0C0D-4C85-9165-E3D36B57B877}"/>
          </ac:spMkLst>
        </pc:spChg>
        <pc:spChg chg="add mod">
          <ac:chgData name="Zeeff, Sebastiaan" userId="460c88d7-3833-42f7-bfe1-ce60dad79da9" providerId="ADAL" clId="{E46AD043-2C7B-49D2-BC93-78DD75FDA95E}" dt="2021-07-27T22:44:44.446" v="1133"/>
          <ac:spMkLst>
            <pc:docMk/>
            <pc:sldMk cId="1231520322" sldId="270"/>
            <ac:spMk id="40" creationId="{E6BFF129-8C2C-4376-8112-BFDF74F68A43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42" creationId="{70545964-59F3-486A-A68F-3F25A495EE45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48" creationId="{69810CF8-9391-4F03-9E45-CFBF3010AD0D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50" creationId="{F05CD79C-7229-417A-9729-58C0AEBC22CE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56" creationId="{78690E44-BE63-44E5-9F12-B4B79A38C751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58" creationId="{B9BAC8C6-2BBF-4D31-9D86-FD2E175260A6}"/>
          </ac:spMkLst>
        </pc:spChg>
        <pc:spChg chg="mod">
          <ac:chgData name="Zeeff, Sebastiaan" userId="460c88d7-3833-42f7-bfe1-ce60dad79da9" providerId="ADAL" clId="{E46AD043-2C7B-49D2-BC93-78DD75FDA95E}" dt="2021-07-27T22:45:45.777" v="1154"/>
          <ac:spMkLst>
            <pc:docMk/>
            <pc:sldMk cId="1231520322" sldId="270"/>
            <ac:spMk id="64" creationId="{FCDF9BF0-FF8A-40B1-BC38-9334D5D78006}"/>
          </ac:spMkLst>
        </pc:spChg>
        <pc:spChg chg="mod">
          <ac:chgData name="Zeeff, Sebastiaan" userId="460c88d7-3833-42f7-bfe1-ce60dad79da9" providerId="ADAL" clId="{E46AD043-2C7B-49D2-BC93-78DD75FDA95E}" dt="2021-07-27T22:32:52.070" v="984" actId="1076"/>
          <ac:spMkLst>
            <pc:docMk/>
            <pc:sldMk cId="1231520322" sldId="270"/>
            <ac:spMk id="116" creationId="{B4C0E22D-8389-488E-A52D-A70F6B6FE6D1}"/>
          </ac:spMkLst>
        </pc:spChg>
        <pc:grpChg chg="del mod">
          <ac:chgData name="Zeeff, Sebastiaan" userId="460c88d7-3833-42f7-bfe1-ce60dad79da9" providerId="ADAL" clId="{E46AD043-2C7B-49D2-BC93-78DD75FDA95E}" dt="2021-07-27T22:45:45.497" v="1153" actId="478"/>
          <ac:grpSpMkLst>
            <pc:docMk/>
            <pc:sldMk cId="1231520322" sldId="270"/>
            <ac:grpSpMk id="4" creationId="{AB9871C2-50FF-4A5E-B093-BCFB89EB9EC0}"/>
          </ac:grpSpMkLst>
        </pc:grpChg>
        <pc:grpChg chg="del mod">
          <ac:chgData name="Zeeff, Sebastiaan" userId="460c88d7-3833-42f7-bfe1-ce60dad79da9" providerId="ADAL" clId="{E46AD043-2C7B-49D2-BC93-78DD75FDA95E}" dt="2021-07-27T22:45:45.497" v="1153" actId="478"/>
          <ac:grpSpMkLst>
            <pc:docMk/>
            <pc:sldMk cId="1231520322" sldId="270"/>
            <ac:grpSpMk id="6" creationId="{AF878677-36F0-4239-8915-990C896D4921}"/>
          </ac:grpSpMkLst>
        </pc:grpChg>
        <pc:grpChg chg="del mod">
          <ac:chgData name="Zeeff, Sebastiaan" userId="460c88d7-3833-42f7-bfe1-ce60dad79da9" providerId="ADAL" clId="{E46AD043-2C7B-49D2-BC93-78DD75FDA95E}" dt="2021-07-27T22:45:45.497" v="1153" actId="478"/>
          <ac:grpSpMkLst>
            <pc:docMk/>
            <pc:sldMk cId="1231520322" sldId="270"/>
            <ac:grpSpMk id="7" creationId="{D119F18A-A4AB-4C7F-B3A9-94279A8EC3D6}"/>
          </ac:grpSpMkLst>
        </pc:grpChg>
        <pc:grpChg chg="add mod">
          <ac:chgData name="Zeeff, Sebastiaan" userId="460c88d7-3833-42f7-bfe1-ce60dad79da9" providerId="ADAL" clId="{E46AD043-2C7B-49D2-BC93-78DD75FDA95E}" dt="2021-07-27T22:45:45.777" v="1154"/>
          <ac:grpSpMkLst>
            <pc:docMk/>
            <pc:sldMk cId="1231520322" sldId="270"/>
            <ac:grpSpMk id="41" creationId="{D3825215-18D3-4435-89D0-9D010E07207D}"/>
          </ac:grpSpMkLst>
        </pc:grpChg>
        <pc:grpChg chg="add mod">
          <ac:chgData name="Zeeff, Sebastiaan" userId="460c88d7-3833-42f7-bfe1-ce60dad79da9" providerId="ADAL" clId="{E46AD043-2C7B-49D2-BC93-78DD75FDA95E}" dt="2021-07-27T22:45:45.777" v="1154"/>
          <ac:grpSpMkLst>
            <pc:docMk/>
            <pc:sldMk cId="1231520322" sldId="270"/>
            <ac:grpSpMk id="49" creationId="{5618F559-0427-4182-918B-C460B68DE1D8}"/>
          </ac:grpSpMkLst>
        </pc:grpChg>
        <pc:grpChg chg="add mod">
          <ac:chgData name="Zeeff, Sebastiaan" userId="460c88d7-3833-42f7-bfe1-ce60dad79da9" providerId="ADAL" clId="{E46AD043-2C7B-49D2-BC93-78DD75FDA95E}" dt="2021-07-27T22:45:45.777" v="1154"/>
          <ac:grpSpMkLst>
            <pc:docMk/>
            <pc:sldMk cId="1231520322" sldId="270"/>
            <ac:grpSpMk id="57" creationId="{27DB9A6C-44B1-4E18-81B7-C0FC2D412E91}"/>
          </ac:grpSpMkLst>
        </pc:grp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43" creationId="{E726B40B-4E32-438C-B69F-A54C67465901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44" creationId="{3A6F8FDA-80A2-4866-98B7-23B44561D19B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45" creationId="{E9B5E1BA-FD4D-40BD-854C-58B4D4018F84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46" creationId="{9BCF4201-4C0D-4E51-8C60-2D450B301996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47" creationId="{A7CEBBA5-1559-40C4-B1EA-97B983411A3A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1" creationId="{C885D6D8-2A4C-4032-A12A-C0F18A4E332A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2" creationId="{4047E4D8-D63C-4710-9A20-A929B271CD82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3" creationId="{6DB00DA8-AE5F-44A3-B82D-730C5053D20F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4" creationId="{725C1B15-3B13-4A39-897F-2147203010F7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5" creationId="{7A6C4894-C6A9-454A-AAB8-CBD0F040E81A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59" creationId="{A406273A-6591-49E5-AA8F-2B078D5F530D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60" creationId="{ECE75633-85CF-4961-B82E-C913F0E0A6F2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61" creationId="{BC6E7608-B298-4504-8518-5C068451EEB2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62" creationId="{8A47E544-ADA4-4332-BD6C-82AC2D68DCF5}"/>
          </ac:cxnSpMkLst>
        </pc:cxnChg>
        <pc:cxnChg chg="mod">
          <ac:chgData name="Zeeff, Sebastiaan" userId="460c88d7-3833-42f7-bfe1-ce60dad79da9" providerId="ADAL" clId="{E46AD043-2C7B-49D2-BC93-78DD75FDA95E}" dt="2021-07-27T22:45:45.777" v="1154"/>
          <ac:cxnSpMkLst>
            <pc:docMk/>
            <pc:sldMk cId="1231520322" sldId="270"/>
            <ac:cxnSpMk id="63" creationId="{70E179FC-5F43-47A0-8DCC-0F29113045BE}"/>
          </ac:cxnSpMkLst>
        </pc:cxnChg>
      </pc:sldChg>
      <pc:sldChg chg="addSp delSp modSp add mod">
        <pc:chgData name="Zeeff, Sebastiaan" userId="460c88d7-3833-42f7-bfe1-ce60dad79da9" providerId="ADAL" clId="{E46AD043-2C7B-49D2-BC93-78DD75FDA95E}" dt="2021-07-27T22:45:50.181" v="1156"/>
        <pc:sldMkLst>
          <pc:docMk/>
          <pc:sldMk cId="732016407" sldId="271"/>
        </pc:sldMkLst>
        <pc:spChg chg="del">
          <ac:chgData name="Zeeff, Sebastiaan" userId="460c88d7-3833-42f7-bfe1-ce60dad79da9" providerId="ADAL" clId="{E46AD043-2C7B-49D2-BC93-78DD75FDA95E}" dt="2021-07-27T22:44:47.876" v="1134" actId="478"/>
          <ac:spMkLst>
            <pc:docMk/>
            <pc:sldMk cId="732016407" sldId="271"/>
            <ac:spMk id="12" creationId="{380B74A4-801D-4D21-B590-9BE2042037CB}"/>
          </ac:spMkLst>
        </pc:spChg>
        <pc:spChg chg="add mod">
          <ac:chgData name="Zeeff, Sebastiaan" userId="460c88d7-3833-42f7-bfe1-ce60dad79da9" providerId="ADAL" clId="{E46AD043-2C7B-49D2-BC93-78DD75FDA95E}" dt="2021-07-27T22:44:48.037" v="1135"/>
          <ac:spMkLst>
            <pc:docMk/>
            <pc:sldMk cId="732016407" sldId="271"/>
            <ac:spMk id="38" creationId="{E097044F-8F03-4319-9DE0-69C5F4667AFA}"/>
          </ac:spMkLst>
        </pc:spChg>
        <pc:spChg chg="add mod">
          <ac:chgData name="Zeeff, Sebastiaan" userId="460c88d7-3833-42f7-bfe1-ce60dad79da9" providerId="ADAL" clId="{E46AD043-2C7B-49D2-BC93-78DD75FDA95E}" dt="2021-07-27T22:44:48.037" v="1135"/>
          <ac:spMkLst>
            <pc:docMk/>
            <pc:sldMk cId="732016407" sldId="271"/>
            <ac:spMk id="39" creationId="{9FD95AA9-64B9-44A0-ABD5-4907929EA3D6}"/>
          </ac:spMkLst>
        </pc:spChg>
        <pc:spChg chg="add mod">
          <ac:chgData name="Zeeff, Sebastiaan" userId="460c88d7-3833-42f7-bfe1-ce60dad79da9" providerId="ADAL" clId="{E46AD043-2C7B-49D2-BC93-78DD75FDA95E}" dt="2021-07-27T22:44:48.037" v="1135"/>
          <ac:spMkLst>
            <pc:docMk/>
            <pc:sldMk cId="732016407" sldId="271"/>
            <ac:spMk id="40" creationId="{260A875D-36B9-4212-A11E-C7FC8BB027D0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42" creationId="{024AEBF2-142B-4673-BD63-496B1AD26F40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48" creationId="{685FA45F-2341-4E43-B021-A3C7B3D334F3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50" creationId="{ACBC2FAE-6116-4616-8971-09ADE75ECC84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56" creationId="{34962054-D6C7-4598-860B-9CA788A292B2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58" creationId="{CFC0305C-7C63-47D4-865C-90E40363F929}"/>
          </ac:spMkLst>
        </pc:spChg>
        <pc:spChg chg="mod">
          <ac:chgData name="Zeeff, Sebastiaan" userId="460c88d7-3833-42f7-bfe1-ce60dad79da9" providerId="ADAL" clId="{E46AD043-2C7B-49D2-BC93-78DD75FDA95E}" dt="2021-07-27T22:45:50.181" v="1156"/>
          <ac:spMkLst>
            <pc:docMk/>
            <pc:sldMk cId="732016407" sldId="271"/>
            <ac:spMk id="64" creationId="{073BA1F3-42D4-4CB4-AF2A-30C43CC48903}"/>
          </ac:spMkLst>
        </pc:spChg>
        <pc:spChg chg="mod">
          <ac:chgData name="Zeeff, Sebastiaan" userId="460c88d7-3833-42f7-bfe1-ce60dad79da9" providerId="ADAL" clId="{E46AD043-2C7B-49D2-BC93-78DD75FDA95E}" dt="2021-07-27T22:33:09.511" v="991" actId="1035"/>
          <ac:spMkLst>
            <pc:docMk/>
            <pc:sldMk cId="732016407" sldId="271"/>
            <ac:spMk id="116" creationId="{B4C0E22D-8389-488E-A52D-A70F6B6FE6D1}"/>
          </ac:spMkLst>
        </pc:spChg>
        <pc:grpChg chg="del mod">
          <ac:chgData name="Zeeff, Sebastiaan" userId="460c88d7-3833-42f7-bfe1-ce60dad79da9" providerId="ADAL" clId="{E46AD043-2C7B-49D2-BC93-78DD75FDA95E}" dt="2021-07-27T22:45:49.933" v="1155" actId="478"/>
          <ac:grpSpMkLst>
            <pc:docMk/>
            <pc:sldMk cId="732016407" sldId="271"/>
            <ac:grpSpMk id="4" creationId="{AB9871C2-50FF-4A5E-B093-BCFB89EB9EC0}"/>
          </ac:grpSpMkLst>
        </pc:grpChg>
        <pc:grpChg chg="del mod">
          <ac:chgData name="Zeeff, Sebastiaan" userId="460c88d7-3833-42f7-bfe1-ce60dad79da9" providerId="ADAL" clId="{E46AD043-2C7B-49D2-BC93-78DD75FDA95E}" dt="2021-07-27T22:45:49.933" v="1155" actId="478"/>
          <ac:grpSpMkLst>
            <pc:docMk/>
            <pc:sldMk cId="732016407" sldId="271"/>
            <ac:grpSpMk id="6" creationId="{AF878677-36F0-4239-8915-990C896D4921}"/>
          </ac:grpSpMkLst>
        </pc:grpChg>
        <pc:grpChg chg="del mod">
          <ac:chgData name="Zeeff, Sebastiaan" userId="460c88d7-3833-42f7-bfe1-ce60dad79da9" providerId="ADAL" clId="{E46AD043-2C7B-49D2-BC93-78DD75FDA95E}" dt="2021-07-27T22:45:49.933" v="1155" actId="478"/>
          <ac:grpSpMkLst>
            <pc:docMk/>
            <pc:sldMk cId="732016407" sldId="271"/>
            <ac:grpSpMk id="7" creationId="{D119F18A-A4AB-4C7F-B3A9-94279A8EC3D6}"/>
          </ac:grpSpMkLst>
        </pc:grpChg>
        <pc:grpChg chg="add mod">
          <ac:chgData name="Zeeff, Sebastiaan" userId="460c88d7-3833-42f7-bfe1-ce60dad79da9" providerId="ADAL" clId="{E46AD043-2C7B-49D2-BC93-78DD75FDA95E}" dt="2021-07-27T22:45:50.181" v="1156"/>
          <ac:grpSpMkLst>
            <pc:docMk/>
            <pc:sldMk cId="732016407" sldId="271"/>
            <ac:grpSpMk id="41" creationId="{87F5821B-F419-484C-A2B3-9B3611D38E0E}"/>
          </ac:grpSpMkLst>
        </pc:grpChg>
        <pc:grpChg chg="add mod">
          <ac:chgData name="Zeeff, Sebastiaan" userId="460c88d7-3833-42f7-bfe1-ce60dad79da9" providerId="ADAL" clId="{E46AD043-2C7B-49D2-BC93-78DD75FDA95E}" dt="2021-07-27T22:45:50.181" v="1156"/>
          <ac:grpSpMkLst>
            <pc:docMk/>
            <pc:sldMk cId="732016407" sldId="271"/>
            <ac:grpSpMk id="49" creationId="{C7C6AFDD-D4A4-42A7-98F1-5B5E8414A190}"/>
          </ac:grpSpMkLst>
        </pc:grpChg>
        <pc:grpChg chg="add mod">
          <ac:chgData name="Zeeff, Sebastiaan" userId="460c88d7-3833-42f7-bfe1-ce60dad79da9" providerId="ADAL" clId="{E46AD043-2C7B-49D2-BC93-78DD75FDA95E}" dt="2021-07-27T22:45:50.181" v="1156"/>
          <ac:grpSpMkLst>
            <pc:docMk/>
            <pc:sldMk cId="732016407" sldId="271"/>
            <ac:grpSpMk id="57" creationId="{8E006F7D-4F7E-41B1-A4AA-91CFCAD78BF1}"/>
          </ac:grpSpMkLst>
        </pc:grp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43" creationId="{823A486B-4E9D-425A-8F8A-FEA354A5BF74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44" creationId="{77AC669B-18DE-42C4-A63C-A4C9BB78F746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45" creationId="{B22A3D7D-E09C-4044-A54C-03EDFB18A604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46" creationId="{FD6378ED-2B4E-4CA1-937F-113CA4075432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47" creationId="{C1C34C58-D85E-4352-BE6B-62C9813CA365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1" creationId="{FCB73228-ABBD-4745-B3A1-A0E8CD3DD45D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2" creationId="{C1255558-80F0-4DDD-B4FF-4366E5D9A3B9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3" creationId="{4892B6E9-00B4-4240-BAAD-5CA35696A158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4" creationId="{34A9CEBA-3043-41F0-A7D4-E9DFDE8596B6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5" creationId="{03CB8C4C-ABFB-416A-866C-B323DE316673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59" creationId="{07DCC33F-211D-4560-A172-70C35EBC335F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60" creationId="{45590B08-F893-48AF-9F73-D2CE3F83D156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61" creationId="{1E27E498-1E55-4720-AC80-849271FC68C7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62" creationId="{37DA86D0-DB02-4474-8366-F02DF4D0440A}"/>
          </ac:cxnSpMkLst>
        </pc:cxnChg>
        <pc:cxnChg chg="mod">
          <ac:chgData name="Zeeff, Sebastiaan" userId="460c88d7-3833-42f7-bfe1-ce60dad79da9" providerId="ADAL" clId="{E46AD043-2C7B-49D2-BC93-78DD75FDA95E}" dt="2021-07-27T22:45:50.181" v="1156"/>
          <ac:cxnSpMkLst>
            <pc:docMk/>
            <pc:sldMk cId="732016407" sldId="271"/>
            <ac:cxnSpMk id="63" creationId="{71FE866F-778E-4B5C-B714-EB92FCDBF917}"/>
          </ac:cxnSpMkLst>
        </pc:cxnChg>
      </pc:sldChg>
      <pc:sldChg chg="addSp delSp modSp add mod modAnim">
        <pc:chgData name="Zeeff, Sebastiaan" userId="460c88d7-3833-42f7-bfe1-ce60dad79da9" providerId="ADAL" clId="{E46AD043-2C7B-49D2-BC93-78DD75FDA95E}" dt="2021-07-27T22:46:23.898" v="1162"/>
        <pc:sldMkLst>
          <pc:docMk/>
          <pc:sldMk cId="753000401" sldId="272"/>
        </pc:sldMkLst>
        <pc:spChg chg="del">
          <ac:chgData name="Zeeff, Sebastiaan" userId="460c88d7-3833-42f7-bfe1-ce60dad79da9" providerId="ADAL" clId="{E46AD043-2C7B-49D2-BC93-78DD75FDA95E}" dt="2021-07-27T22:44:50.899" v="1136" actId="478"/>
          <ac:spMkLst>
            <pc:docMk/>
            <pc:sldMk cId="753000401" sldId="272"/>
            <ac:spMk id="12" creationId="{380B74A4-801D-4D21-B590-9BE2042037CB}"/>
          </ac:spMkLst>
        </pc:spChg>
        <pc:spChg chg="add mod">
          <ac:chgData name="Zeeff, Sebastiaan" userId="460c88d7-3833-42f7-bfe1-ce60dad79da9" providerId="ADAL" clId="{E46AD043-2C7B-49D2-BC93-78DD75FDA95E}" dt="2021-07-27T22:44:51.060" v="1137"/>
          <ac:spMkLst>
            <pc:docMk/>
            <pc:sldMk cId="753000401" sldId="272"/>
            <ac:spMk id="39" creationId="{104D82C7-8226-4D37-BFBB-3EBBE8A59CF0}"/>
          </ac:spMkLst>
        </pc:spChg>
        <pc:spChg chg="add mod">
          <ac:chgData name="Zeeff, Sebastiaan" userId="460c88d7-3833-42f7-bfe1-ce60dad79da9" providerId="ADAL" clId="{E46AD043-2C7B-49D2-BC93-78DD75FDA95E}" dt="2021-07-27T22:44:51.060" v="1137"/>
          <ac:spMkLst>
            <pc:docMk/>
            <pc:sldMk cId="753000401" sldId="272"/>
            <ac:spMk id="40" creationId="{D4E49B9C-C8B2-4734-BA4C-477139846A5C}"/>
          </ac:spMkLst>
        </pc:spChg>
        <pc:spChg chg="add mod">
          <ac:chgData name="Zeeff, Sebastiaan" userId="460c88d7-3833-42f7-bfe1-ce60dad79da9" providerId="ADAL" clId="{E46AD043-2C7B-49D2-BC93-78DD75FDA95E}" dt="2021-07-27T22:44:51.060" v="1137"/>
          <ac:spMkLst>
            <pc:docMk/>
            <pc:sldMk cId="753000401" sldId="272"/>
            <ac:spMk id="41" creationId="{156CD3EC-23AE-4579-B4CA-F739DFB6A80B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43" creationId="{D05D33EF-DD41-4AAD-81FE-5CDA443A841A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49" creationId="{62679C9B-DEE1-4430-9916-1CA60C728C7F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51" creationId="{66E4F2F7-470E-411D-A3B7-EED09646D562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57" creationId="{6B20883B-0F1C-4C15-BF5D-E5884D37A980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59" creationId="{84B886B3-B8F4-4374-B1A7-70897D353810}"/>
          </ac:spMkLst>
        </pc:spChg>
        <pc:spChg chg="mod">
          <ac:chgData name="Zeeff, Sebastiaan" userId="460c88d7-3833-42f7-bfe1-ce60dad79da9" providerId="ADAL" clId="{E46AD043-2C7B-49D2-BC93-78DD75FDA95E}" dt="2021-07-27T22:45:54.798" v="1158"/>
          <ac:spMkLst>
            <pc:docMk/>
            <pc:sldMk cId="753000401" sldId="272"/>
            <ac:spMk id="65" creationId="{7444494C-2AB9-4238-A8A7-AD7A5D1E0909}"/>
          </ac:spMkLst>
        </pc:spChg>
        <pc:spChg chg="mod">
          <ac:chgData name="Zeeff, Sebastiaan" userId="460c88d7-3833-42f7-bfe1-ce60dad79da9" providerId="ADAL" clId="{E46AD043-2C7B-49D2-BC93-78DD75FDA95E}" dt="2021-07-27T22:34:34.853" v="995" actId="164"/>
          <ac:spMkLst>
            <pc:docMk/>
            <pc:sldMk cId="753000401" sldId="272"/>
            <ac:spMk id="116" creationId="{B4C0E22D-8389-488E-A52D-A70F6B6FE6D1}"/>
          </ac:spMkLst>
        </pc:spChg>
        <pc:grpChg chg="mod">
          <ac:chgData name="Zeeff, Sebastiaan" userId="460c88d7-3833-42f7-bfe1-ce60dad79da9" providerId="ADAL" clId="{E46AD043-2C7B-49D2-BC93-78DD75FDA95E}" dt="2021-07-27T22:34:34.853" v="995" actId="164"/>
          <ac:grpSpMkLst>
            <pc:docMk/>
            <pc:sldMk cId="753000401" sldId="272"/>
            <ac:grpSpMk id="3" creationId="{849CCD55-1B55-4860-960A-2959FA271D21}"/>
          </ac:grpSpMkLst>
        </pc:grpChg>
        <pc:grpChg chg="del mod">
          <ac:chgData name="Zeeff, Sebastiaan" userId="460c88d7-3833-42f7-bfe1-ce60dad79da9" providerId="ADAL" clId="{E46AD043-2C7B-49D2-BC93-78DD75FDA95E}" dt="2021-07-27T22:45:54.564" v="1157" actId="478"/>
          <ac:grpSpMkLst>
            <pc:docMk/>
            <pc:sldMk cId="753000401" sldId="272"/>
            <ac:grpSpMk id="4" creationId="{AB9871C2-50FF-4A5E-B093-BCFB89EB9EC0}"/>
          </ac:grpSpMkLst>
        </pc:grpChg>
        <pc:grpChg chg="del mod">
          <ac:chgData name="Zeeff, Sebastiaan" userId="460c88d7-3833-42f7-bfe1-ce60dad79da9" providerId="ADAL" clId="{E46AD043-2C7B-49D2-BC93-78DD75FDA95E}" dt="2021-07-27T22:45:54.564" v="1157" actId="478"/>
          <ac:grpSpMkLst>
            <pc:docMk/>
            <pc:sldMk cId="753000401" sldId="272"/>
            <ac:grpSpMk id="6" creationId="{AF878677-36F0-4239-8915-990C896D4921}"/>
          </ac:grpSpMkLst>
        </pc:grpChg>
        <pc:grpChg chg="del mod">
          <ac:chgData name="Zeeff, Sebastiaan" userId="460c88d7-3833-42f7-bfe1-ce60dad79da9" providerId="ADAL" clId="{E46AD043-2C7B-49D2-BC93-78DD75FDA95E}" dt="2021-07-27T22:45:54.564" v="1157" actId="478"/>
          <ac:grpSpMkLst>
            <pc:docMk/>
            <pc:sldMk cId="753000401" sldId="272"/>
            <ac:grpSpMk id="7" creationId="{D119F18A-A4AB-4C7F-B3A9-94279A8EC3D6}"/>
          </ac:grpSpMkLst>
        </pc:grpChg>
        <pc:grpChg chg="add mod">
          <ac:chgData name="Zeeff, Sebastiaan" userId="460c88d7-3833-42f7-bfe1-ce60dad79da9" providerId="ADAL" clId="{E46AD043-2C7B-49D2-BC93-78DD75FDA95E}" dt="2021-07-27T22:34:34.853" v="995" actId="164"/>
          <ac:grpSpMkLst>
            <pc:docMk/>
            <pc:sldMk cId="753000401" sldId="272"/>
            <ac:grpSpMk id="8" creationId="{37AF7EDF-15D9-445A-96CA-538BEA2845B1}"/>
          </ac:grpSpMkLst>
        </pc:grpChg>
        <pc:grpChg chg="add mod">
          <ac:chgData name="Zeeff, Sebastiaan" userId="460c88d7-3833-42f7-bfe1-ce60dad79da9" providerId="ADAL" clId="{E46AD043-2C7B-49D2-BC93-78DD75FDA95E}" dt="2021-07-27T22:45:54.798" v="1158"/>
          <ac:grpSpMkLst>
            <pc:docMk/>
            <pc:sldMk cId="753000401" sldId="272"/>
            <ac:grpSpMk id="42" creationId="{7998EB2E-4897-4253-AF90-5FBB053EC821}"/>
          </ac:grpSpMkLst>
        </pc:grpChg>
        <pc:grpChg chg="add mod">
          <ac:chgData name="Zeeff, Sebastiaan" userId="460c88d7-3833-42f7-bfe1-ce60dad79da9" providerId="ADAL" clId="{E46AD043-2C7B-49D2-BC93-78DD75FDA95E}" dt="2021-07-27T22:45:54.798" v="1158"/>
          <ac:grpSpMkLst>
            <pc:docMk/>
            <pc:sldMk cId="753000401" sldId="272"/>
            <ac:grpSpMk id="50" creationId="{DB0095B1-235E-413D-ACE8-EE5A6EA767AA}"/>
          </ac:grpSpMkLst>
        </pc:grpChg>
        <pc:grpChg chg="add mod">
          <ac:chgData name="Zeeff, Sebastiaan" userId="460c88d7-3833-42f7-bfe1-ce60dad79da9" providerId="ADAL" clId="{E46AD043-2C7B-49D2-BC93-78DD75FDA95E}" dt="2021-07-27T22:45:54.798" v="1158"/>
          <ac:grpSpMkLst>
            <pc:docMk/>
            <pc:sldMk cId="753000401" sldId="272"/>
            <ac:grpSpMk id="58" creationId="{0453A0EB-9E45-434D-AB3B-04E59A9AAB9C}"/>
          </ac:grpSpMkLst>
        </pc:grp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44" creationId="{7EAA1E96-01A7-4F88-9C4C-8940E11CE84B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45" creationId="{2410E14B-75A6-428E-A4BC-0E964010EFA8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46" creationId="{A4252A82-6EF2-4EF1-ADAC-591686366EE3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47" creationId="{1F0C592D-12CA-4BB1-91D6-24FBE625BA0D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48" creationId="{46CF9FC1-47D3-466B-A4F5-4C6563CE30CB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52" creationId="{7C00FFDB-B3AB-49E2-AD37-775AB1A758FA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53" creationId="{2A95E539-D013-4460-AF27-BAD871761085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54" creationId="{5DDC55AB-9C84-47E4-9086-8BE0618EE371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55" creationId="{BA9D628D-80BE-4360-BFF7-E3838EB194D6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56" creationId="{2F086CF9-277C-47ED-8ACD-9BD3BF2C5F58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60" creationId="{B9907262-B831-4E04-808F-A5675A69B5F9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61" creationId="{064BD0EA-B306-4AB9-85B1-6C0827900839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62" creationId="{615C920E-FACF-40CB-BA44-7858518BA53C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63" creationId="{AC0A2F14-366D-4D4E-B707-BA36C5314488}"/>
          </ac:cxnSpMkLst>
        </pc:cxnChg>
        <pc:cxnChg chg="mod">
          <ac:chgData name="Zeeff, Sebastiaan" userId="460c88d7-3833-42f7-bfe1-ce60dad79da9" providerId="ADAL" clId="{E46AD043-2C7B-49D2-BC93-78DD75FDA95E}" dt="2021-07-27T22:45:54.798" v="1158"/>
          <ac:cxnSpMkLst>
            <pc:docMk/>
            <pc:sldMk cId="753000401" sldId="272"/>
            <ac:cxnSpMk id="64" creationId="{04D60B2E-D833-450B-9836-D9A671FE98AF}"/>
          </ac:cxnSpMkLst>
        </pc:cxnChg>
      </pc:sldChg>
      <pc:sldChg chg="addSp delSp modSp add mod modAnim">
        <pc:chgData name="Zeeff, Sebastiaan" userId="460c88d7-3833-42f7-bfe1-ce60dad79da9" providerId="ADAL" clId="{E46AD043-2C7B-49D2-BC93-78DD75FDA95E}" dt="2021-07-27T22:47:22.950" v="1166"/>
        <pc:sldMkLst>
          <pc:docMk/>
          <pc:sldMk cId="2290473584" sldId="273"/>
        </pc:sldMkLst>
        <pc:spChg chg="del">
          <ac:chgData name="Zeeff, Sebastiaan" userId="460c88d7-3833-42f7-bfe1-ce60dad79da9" providerId="ADAL" clId="{E46AD043-2C7B-49D2-BC93-78DD75FDA95E}" dt="2021-07-27T22:44:54.891" v="1138" actId="478"/>
          <ac:spMkLst>
            <pc:docMk/>
            <pc:sldMk cId="2290473584" sldId="273"/>
            <ac:spMk id="12" creationId="{380B74A4-801D-4D21-B590-9BE2042037CB}"/>
          </ac:spMkLst>
        </pc:spChg>
        <pc:spChg chg="add mod">
          <ac:chgData name="Zeeff, Sebastiaan" userId="460c88d7-3833-42f7-bfe1-ce60dad79da9" providerId="ADAL" clId="{E46AD043-2C7B-49D2-BC93-78DD75FDA95E}" dt="2021-07-27T22:46:52.217" v="1164" actId="1076"/>
          <ac:spMkLst>
            <pc:docMk/>
            <pc:sldMk cId="2290473584" sldId="273"/>
            <ac:spMk id="39" creationId="{A64C4D0E-51BC-43E7-A385-DDF839B5A1DA}"/>
          </ac:spMkLst>
        </pc:spChg>
        <pc:spChg chg="add mod">
          <ac:chgData name="Zeeff, Sebastiaan" userId="460c88d7-3833-42f7-bfe1-ce60dad79da9" providerId="ADAL" clId="{E46AD043-2C7B-49D2-BC93-78DD75FDA95E}" dt="2021-07-27T22:44:55.082" v="1139"/>
          <ac:spMkLst>
            <pc:docMk/>
            <pc:sldMk cId="2290473584" sldId="273"/>
            <ac:spMk id="40" creationId="{A772B0A3-BE25-4DBA-BB91-90EBE0578DEC}"/>
          </ac:spMkLst>
        </pc:spChg>
        <pc:spChg chg="add mod">
          <ac:chgData name="Zeeff, Sebastiaan" userId="460c88d7-3833-42f7-bfe1-ce60dad79da9" providerId="ADAL" clId="{E46AD043-2C7B-49D2-BC93-78DD75FDA95E}" dt="2021-07-27T22:44:55.082" v="1139"/>
          <ac:spMkLst>
            <pc:docMk/>
            <pc:sldMk cId="2290473584" sldId="273"/>
            <ac:spMk id="41" creationId="{1033F7BA-19AB-46C7-849D-0FA2233BF1DA}"/>
          </ac:spMkLst>
        </pc:spChg>
        <pc:spChg chg="add mod">
          <ac:chgData name="Zeeff, Sebastiaan" userId="460c88d7-3833-42f7-bfe1-ce60dad79da9" providerId="ADAL" clId="{E46AD043-2C7B-49D2-BC93-78DD75FDA95E}" dt="2021-07-27T22:44:55.082" v="1139"/>
          <ac:spMkLst>
            <pc:docMk/>
            <pc:sldMk cId="2290473584" sldId="273"/>
            <ac:spMk id="42" creationId="{420FDDC7-E606-453F-8842-C88802AEE775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44" creationId="{4F7CC604-EE5E-48CF-BDD9-416DF21C9AFC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50" creationId="{3076A3BE-BFD5-4B78-9236-5A74026D2D10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52" creationId="{0E17E0C9-8174-46FA-BF19-1183E6C56D15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58" creationId="{2B0FAFAD-9837-4D01-952B-08EC61E8E1A9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60" creationId="{D0B5A977-BB6C-4D77-BD37-40EF22AAD5E0}"/>
          </ac:spMkLst>
        </pc:spChg>
        <pc:spChg chg="mod">
          <ac:chgData name="Zeeff, Sebastiaan" userId="460c88d7-3833-42f7-bfe1-ce60dad79da9" providerId="ADAL" clId="{E46AD043-2C7B-49D2-BC93-78DD75FDA95E}" dt="2021-07-27T22:46:00.190" v="1160"/>
          <ac:spMkLst>
            <pc:docMk/>
            <pc:sldMk cId="2290473584" sldId="273"/>
            <ac:spMk id="66" creationId="{7DB80A71-1D33-42E7-92B6-82478F184C8E}"/>
          </ac:spMkLst>
        </pc:spChg>
        <pc:spChg chg="del topLvl">
          <ac:chgData name="Zeeff, Sebastiaan" userId="460c88d7-3833-42f7-bfe1-ce60dad79da9" providerId="ADAL" clId="{E46AD043-2C7B-49D2-BC93-78DD75FDA95E}" dt="2021-07-27T22:38:02.155" v="1010" actId="478"/>
          <ac:spMkLst>
            <pc:docMk/>
            <pc:sldMk cId="2290473584" sldId="273"/>
            <ac:spMk id="116" creationId="{B4C0E22D-8389-488E-A52D-A70F6B6FE6D1}"/>
          </ac:spMkLst>
        </pc:spChg>
        <pc:grpChg chg="mod topLvl">
          <ac:chgData name="Zeeff, Sebastiaan" userId="460c88d7-3833-42f7-bfe1-ce60dad79da9" providerId="ADAL" clId="{E46AD043-2C7B-49D2-BC93-78DD75FDA95E}" dt="2021-07-27T22:46:03.829" v="1161" actId="1076"/>
          <ac:grpSpMkLst>
            <pc:docMk/>
            <pc:sldMk cId="2290473584" sldId="273"/>
            <ac:grpSpMk id="3" creationId="{849CCD55-1B55-4860-960A-2959FA271D21}"/>
          </ac:grpSpMkLst>
        </pc:grpChg>
        <pc:grpChg chg="del mod">
          <ac:chgData name="Zeeff, Sebastiaan" userId="460c88d7-3833-42f7-bfe1-ce60dad79da9" providerId="ADAL" clId="{E46AD043-2C7B-49D2-BC93-78DD75FDA95E}" dt="2021-07-27T22:45:59.829" v="1159" actId="478"/>
          <ac:grpSpMkLst>
            <pc:docMk/>
            <pc:sldMk cId="2290473584" sldId="273"/>
            <ac:grpSpMk id="4" creationId="{AB9871C2-50FF-4A5E-B093-BCFB89EB9EC0}"/>
          </ac:grpSpMkLst>
        </pc:grpChg>
        <pc:grpChg chg="del mod">
          <ac:chgData name="Zeeff, Sebastiaan" userId="460c88d7-3833-42f7-bfe1-ce60dad79da9" providerId="ADAL" clId="{E46AD043-2C7B-49D2-BC93-78DD75FDA95E}" dt="2021-07-27T22:45:59.829" v="1159" actId="478"/>
          <ac:grpSpMkLst>
            <pc:docMk/>
            <pc:sldMk cId="2290473584" sldId="273"/>
            <ac:grpSpMk id="6" creationId="{AF878677-36F0-4239-8915-990C896D4921}"/>
          </ac:grpSpMkLst>
        </pc:grpChg>
        <pc:grpChg chg="del mod">
          <ac:chgData name="Zeeff, Sebastiaan" userId="460c88d7-3833-42f7-bfe1-ce60dad79da9" providerId="ADAL" clId="{E46AD043-2C7B-49D2-BC93-78DD75FDA95E}" dt="2021-07-27T22:45:59.829" v="1159" actId="478"/>
          <ac:grpSpMkLst>
            <pc:docMk/>
            <pc:sldMk cId="2290473584" sldId="273"/>
            <ac:grpSpMk id="7" creationId="{D119F18A-A4AB-4C7F-B3A9-94279A8EC3D6}"/>
          </ac:grpSpMkLst>
        </pc:grpChg>
        <pc:grpChg chg="del mod">
          <ac:chgData name="Zeeff, Sebastiaan" userId="460c88d7-3833-42f7-bfe1-ce60dad79da9" providerId="ADAL" clId="{E46AD043-2C7B-49D2-BC93-78DD75FDA95E}" dt="2021-07-27T22:38:02.155" v="1010" actId="478"/>
          <ac:grpSpMkLst>
            <pc:docMk/>
            <pc:sldMk cId="2290473584" sldId="273"/>
            <ac:grpSpMk id="8" creationId="{37AF7EDF-15D9-445A-96CA-538BEA2845B1}"/>
          </ac:grpSpMkLst>
        </pc:grpChg>
        <pc:grpChg chg="add mod">
          <ac:chgData name="Zeeff, Sebastiaan" userId="460c88d7-3833-42f7-bfe1-ce60dad79da9" providerId="ADAL" clId="{E46AD043-2C7B-49D2-BC93-78DD75FDA95E}" dt="2021-07-27T22:46:00.190" v="1160"/>
          <ac:grpSpMkLst>
            <pc:docMk/>
            <pc:sldMk cId="2290473584" sldId="273"/>
            <ac:grpSpMk id="43" creationId="{55256E9C-EB78-42AA-B657-7E4AC4086467}"/>
          </ac:grpSpMkLst>
        </pc:grpChg>
        <pc:grpChg chg="add mod">
          <ac:chgData name="Zeeff, Sebastiaan" userId="460c88d7-3833-42f7-bfe1-ce60dad79da9" providerId="ADAL" clId="{E46AD043-2C7B-49D2-BC93-78DD75FDA95E}" dt="2021-07-27T22:46:00.190" v="1160"/>
          <ac:grpSpMkLst>
            <pc:docMk/>
            <pc:sldMk cId="2290473584" sldId="273"/>
            <ac:grpSpMk id="51" creationId="{F3589619-93C7-465B-9A58-2E4F10BFCB86}"/>
          </ac:grpSpMkLst>
        </pc:grpChg>
        <pc:grpChg chg="add mod">
          <ac:chgData name="Zeeff, Sebastiaan" userId="460c88d7-3833-42f7-bfe1-ce60dad79da9" providerId="ADAL" clId="{E46AD043-2C7B-49D2-BC93-78DD75FDA95E}" dt="2021-07-27T22:46:00.190" v="1160"/>
          <ac:grpSpMkLst>
            <pc:docMk/>
            <pc:sldMk cId="2290473584" sldId="273"/>
            <ac:grpSpMk id="59" creationId="{55938F43-8C8D-4880-80E3-09DFE7210355}"/>
          </ac:grpSpMkLst>
        </pc:grp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45" creationId="{9340D847-2EEF-4ABA-9FCD-1C61F51C2A6C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46" creationId="{E9DA485B-A17E-441A-A108-AF9388DFB4D9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47" creationId="{8DD9C8CD-150F-43D1-AC2B-26518F79ED30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48" creationId="{686FED71-85E3-40B6-8247-0FCC901CEF13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49" creationId="{30483BB6-040C-42B0-A7F0-D2B9CF9D6BB0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53" creationId="{B6FF4F66-01CE-4573-AD89-4CB7C005F02A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54" creationId="{0984893E-27CA-42F6-922F-43D49AA797C9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55" creationId="{26B5FB6E-33CE-4877-8B50-DD7336701BBD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56" creationId="{A41B5E6D-1A0D-4CE7-B79C-A3F6965CF028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57" creationId="{3BCB2FFE-BD85-444A-A0CA-F75CFD47EF0C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61" creationId="{6093EE02-71A8-445D-A447-4C161BA00140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62" creationId="{579342D7-379A-4D1F-8D1A-EF1922124CAE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63" creationId="{31C02542-659C-4091-AB60-B4D2BC976D32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64" creationId="{8F1E9D8A-3A3E-42D9-8DD1-6AF52E7D356E}"/>
          </ac:cxnSpMkLst>
        </pc:cxnChg>
        <pc:cxnChg chg="mod">
          <ac:chgData name="Zeeff, Sebastiaan" userId="460c88d7-3833-42f7-bfe1-ce60dad79da9" providerId="ADAL" clId="{E46AD043-2C7B-49D2-BC93-78DD75FDA95E}" dt="2021-07-27T22:46:00.190" v="1160"/>
          <ac:cxnSpMkLst>
            <pc:docMk/>
            <pc:sldMk cId="2290473584" sldId="273"/>
            <ac:cxnSpMk id="65" creationId="{147431B0-1EC9-4F0F-92CE-A8F1EAC91261}"/>
          </ac:cxnSpMkLst>
        </pc:cxnChg>
      </pc:sldChg>
      <pc:sldChg chg="delSp add mod ord">
        <pc:chgData name="Zeeff, Sebastiaan" userId="460c88d7-3833-42f7-bfe1-ce60dad79da9" providerId="ADAL" clId="{E46AD043-2C7B-49D2-BC93-78DD75FDA95E}" dt="2021-07-27T22:44:20.406" v="1129"/>
        <pc:sldMkLst>
          <pc:docMk/>
          <pc:sldMk cId="1685352694" sldId="274"/>
        </pc:sldMkLst>
        <pc:spChg chg="del">
          <ac:chgData name="Zeeff, Sebastiaan" userId="460c88d7-3833-42f7-bfe1-ce60dad79da9" providerId="ADAL" clId="{E46AD043-2C7B-49D2-BC93-78DD75FDA95E}" dt="2021-07-27T22:44:16.821" v="1127" actId="478"/>
          <ac:spMkLst>
            <pc:docMk/>
            <pc:sldMk cId="1685352694" sldId="274"/>
            <ac:spMk id="96" creationId="{0C22C3CC-31F6-47CD-A58C-89A7A9AE926C}"/>
          </ac:spMkLst>
        </pc:spChg>
        <pc:grpChg chg="del">
          <ac:chgData name="Zeeff, Sebastiaan" userId="460c88d7-3833-42f7-bfe1-ce60dad79da9" providerId="ADAL" clId="{E46AD043-2C7B-49D2-BC93-78DD75FDA95E}" dt="2021-07-27T22:44:16.821" v="1127" actId="478"/>
          <ac:grpSpMkLst>
            <pc:docMk/>
            <pc:sldMk cId="1685352694" sldId="274"/>
            <ac:grpSpMk id="60" creationId="{861BEB9A-200E-4B6A-89FD-0DFE1B48179A}"/>
          </ac:grpSpMkLst>
        </pc:grpChg>
        <pc:grpChg chg="del">
          <ac:chgData name="Zeeff, Sebastiaan" userId="460c88d7-3833-42f7-bfe1-ce60dad79da9" providerId="ADAL" clId="{E46AD043-2C7B-49D2-BC93-78DD75FDA95E}" dt="2021-07-27T22:44:16.821" v="1127" actId="478"/>
          <ac:grpSpMkLst>
            <pc:docMk/>
            <pc:sldMk cId="1685352694" sldId="274"/>
            <ac:grpSpMk id="68" creationId="{87748D77-3C17-4307-8E4D-61717FE9B119}"/>
          </ac:grpSpMkLst>
        </pc:grpChg>
        <pc:grpChg chg="del">
          <ac:chgData name="Zeeff, Sebastiaan" userId="460c88d7-3833-42f7-bfe1-ce60dad79da9" providerId="ADAL" clId="{E46AD043-2C7B-49D2-BC93-78DD75FDA95E}" dt="2021-07-27T22:44:16.821" v="1127" actId="478"/>
          <ac:grpSpMkLst>
            <pc:docMk/>
            <pc:sldMk cId="1685352694" sldId="274"/>
            <ac:grpSpMk id="88" creationId="{1070CC8D-D34F-4D9A-964C-0273EFA1A2AE}"/>
          </ac:grpSpMkLst>
        </pc:grpChg>
      </pc:sldChg>
      <pc:sldChg chg="addSp delSp modSp new del mod">
        <pc:chgData name="Zeeff, Sebastiaan" userId="460c88d7-3833-42f7-bfe1-ce60dad79da9" providerId="ADAL" clId="{E46AD043-2C7B-49D2-BC93-78DD75FDA95E}" dt="2021-07-27T23:23:38.396" v="2136" actId="47"/>
        <pc:sldMkLst>
          <pc:docMk/>
          <pc:sldMk cId="1512782493" sldId="275"/>
        </pc:sldMkLst>
        <pc:spChg chg="del">
          <ac:chgData name="Zeeff, Sebastiaan" userId="460c88d7-3833-42f7-bfe1-ce60dad79da9" providerId="ADAL" clId="{E46AD043-2C7B-49D2-BC93-78DD75FDA95E}" dt="2021-07-27T22:51:03.111" v="1170" actId="478"/>
          <ac:spMkLst>
            <pc:docMk/>
            <pc:sldMk cId="1512782493" sldId="275"/>
            <ac:spMk id="2" creationId="{2D3AE461-5242-4010-A716-C895E1C78B5C}"/>
          </ac:spMkLst>
        </pc:spChg>
        <pc:spChg chg="del mod">
          <ac:chgData name="Zeeff, Sebastiaan" userId="460c88d7-3833-42f7-bfe1-ce60dad79da9" providerId="ADAL" clId="{E46AD043-2C7B-49D2-BC93-78DD75FDA95E}" dt="2021-07-27T22:54:23.828" v="1213" actId="931"/>
          <ac:spMkLst>
            <pc:docMk/>
            <pc:sldMk cId="1512782493" sldId="275"/>
            <ac:spMk id="3" creationId="{1F12FE98-DAE6-4D74-8E50-C9BD7225D2DC}"/>
          </ac:spMkLst>
        </pc:spChg>
        <pc:spChg chg="add mod">
          <ac:chgData name="Zeeff, Sebastiaan" userId="460c88d7-3833-42f7-bfe1-ce60dad79da9" providerId="ADAL" clId="{E46AD043-2C7B-49D2-BC93-78DD75FDA95E}" dt="2021-07-27T23:17:24.239" v="2031" actId="1076"/>
          <ac:spMkLst>
            <pc:docMk/>
            <pc:sldMk cId="1512782493" sldId="275"/>
            <ac:spMk id="4" creationId="{A99E1596-21DC-4334-8655-07521D686B5F}"/>
          </ac:spMkLst>
        </pc:spChg>
        <pc:spChg chg="add mod">
          <ac:chgData name="Zeeff, Sebastiaan" userId="460c88d7-3833-42f7-bfe1-ce60dad79da9" providerId="ADAL" clId="{E46AD043-2C7B-49D2-BC93-78DD75FDA95E}" dt="2021-07-27T22:58:07.463" v="1311" actId="207"/>
          <ac:spMkLst>
            <pc:docMk/>
            <pc:sldMk cId="1512782493" sldId="275"/>
            <ac:spMk id="5" creationId="{F32E5598-72E5-4FB6-AD69-4D5AEFF3202F}"/>
          </ac:spMkLst>
        </pc:spChg>
        <pc:spChg chg="add mod">
          <ac:chgData name="Zeeff, Sebastiaan" userId="460c88d7-3833-42f7-bfe1-ce60dad79da9" providerId="ADAL" clId="{E46AD043-2C7B-49D2-BC93-78DD75FDA95E}" dt="2021-07-27T22:58:07.463" v="1311" actId="207"/>
          <ac:spMkLst>
            <pc:docMk/>
            <pc:sldMk cId="1512782493" sldId="275"/>
            <ac:spMk id="6" creationId="{B69D648A-101C-4A50-A016-AC9B9BB62F93}"/>
          </ac:spMkLst>
        </pc:spChg>
        <pc:spChg chg="add mod">
          <ac:chgData name="Zeeff, Sebastiaan" userId="460c88d7-3833-42f7-bfe1-ce60dad79da9" providerId="ADAL" clId="{E46AD043-2C7B-49D2-BC93-78DD75FDA95E}" dt="2021-07-27T23:17:20.037" v="2030" actId="1038"/>
          <ac:spMkLst>
            <pc:docMk/>
            <pc:sldMk cId="1512782493" sldId="275"/>
            <ac:spMk id="12" creationId="{0A71C70E-ABBC-4C29-8FB0-6895CEDFD93C}"/>
          </ac:spMkLst>
        </pc:spChg>
        <pc:grpChg chg="add mod">
          <ac:chgData name="Zeeff, Sebastiaan" userId="460c88d7-3833-42f7-bfe1-ce60dad79da9" providerId="ADAL" clId="{E46AD043-2C7B-49D2-BC93-78DD75FDA95E}" dt="2021-07-27T23:17:24.239" v="2031" actId="1076"/>
          <ac:grpSpMkLst>
            <pc:docMk/>
            <pc:sldMk cId="1512782493" sldId="275"/>
            <ac:grpSpMk id="7" creationId="{B8930456-6DE3-4753-B92B-2418E1000A9F}"/>
          </ac:grpSpMkLst>
        </pc:grpChg>
        <pc:picChg chg="add mod ord">
          <ac:chgData name="Zeeff, Sebastiaan" userId="460c88d7-3833-42f7-bfe1-ce60dad79da9" providerId="ADAL" clId="{E46AD043-2C7B-49D2-BC93-78DD75FDA95E}" dt="2021-07-27T23:17:24.239" v="2031" actId="1076"/>
          <ac:picMkLst>
            <pc:docMk/>
            <pc:sldMk cId="1512782493" sldId="275"/>
            <ac:picMk id="9" creationId="{D995F347-7EFE-42F4-85AD-253273686AC8}"/>
          </ac:picMkLst>
        </pc:picChg>
        <pc:picChg chg="add del mod">
          <ac:chgData name="Zeeff, Sebastiaan" userId="460c88d7-3833-42f7-bfe1-ce60dad79da9" providerId="ADAL" clId="{E46AD043-2C7B-49D2-BC93-78DD75FDA95E}" dt="2021-07-27T22:55:35.609" v="1266" actId="478"/>
          <ac:picMkLst>
            <pc:docMk/>
            <pc:sldMk cId="1512782493" sldId="275"/>
            <ac:picMk id="11" creationId="{EC83C295-B1B5-4356-95D0-3A544571A05A}"/>
          </ac:picMkLst>
        </pc:picChg>
      </pc:sldChg>
      <pc:sldChg chg="add del">
        <pc:chgData name="Zeeff, Sebastiaan" userId="460c88d7-3833-42f7-bfe1-ce60dad79da9" providerId="ADAL" clId="{E46AD043-2C7B-49D2-BC93-78DD75FDA95E}" dt="2021-07-27T22:50:37.515" v="1168" actId="47"/>
        <pc:sldMkLst>
          <pc:docMk/>
          <pc:sldMk cId="3250551247" sldId="275"/>
        </pc:sldMkLst>
      </pc:sldChg>
      <pc:sldChg chg="addSp delSp modSp add mod">
        <pc:chgData name="Zeeff, Sebastiaan" userId="460c88d7-3833-42f7-bfe1-ce60dad79da9" providerId="ADAL" clId="{E46AD043-2C7B-49D2-BC93-78DD75FDA95E}" dt="2021-07-28T07:30:01.360" v="2493"/>
        <pc:sldMkLst>
          <pc:docMk/>
          <pc:sldMk cId="3009229541" sldId="276"/>
        </pc:sldMkLst>
        <pc:spChg chg="del mod">
          <ac:chgData name="Zeeff, Sebastiaan" userId="460c88d7-3833-42f7-bfe1-ce60dad79da9" providerId="ADAL" clId="{E46AD043-2C7B-49D2-BC93-78DD75FDA95E}" dt="2021-07-27T23:21:15.782" v="2082" actId="478"/>
          <ac:spMkLst>
            <pc:docMk/>
            <pc:sldMk cId="3009229541" sldId="276"/>
            <ac:spMk id="4" creationId="{A99E1596-21DC-4334-8655-07521D686B5F}"/>
          </ac:spMkLst>
        </pc:spChg>
        <pc:spChg chg="mod topLvl">
          <ac:chgData name="Zeeff, Sebastiaan" userId="460c88d7-3833-42f7-bfe1-ce60dad79da9" providerId="ADAL" clId="{E46AD043-2C7B-49D2-BC93-78DD75FDA95E}" dt="2021-07-27T23:22:33.984" v="2121" actId="338"/>
          <ac:spMkLst>
            <pc:docMk/>
            <pc:sldMk cId="3009229541" sldId="276"/>
            <ac:spMk id="5" creationId="{F32E5598-72E5-4FB6-AD69-4D5AEFF3202F}"/>
          </ac:spMkLst>
        </pc:spChg>
        <pc:spChg chg="mod topLvl">
          <ac:chgData name="Zeeff, Sebastiaan" userId="460c88d7-3833-42f7-bfe1-ce60dad79da9" providerId="ADAL" clId="{E46AD043-2C7B-49D2-BC93-78DD75FDA95E}" dt="2021-07-27T23:22:33.984" v="2121" actId="338"/>
          <ac:spMkLst>
            <pc:docMk/>
            <pc:sldMk cId="3009229541" sldId="276"/>
            <ac:spMk id="6" creationId="{B69D648A-101C-4A50-A016-AC9B9BB62F93}"/>
          </ac:spMkLst>
        </pc:spChg>
        <pc:spChg chg="add del mod">
          <ac:chgData name="Zeeff, Sebastiaan" userId="460c88d7-3833-42f7-bfe1-ce60dad79da9" providerId="ADAL" clId="{E46AD043-2C7B-49D2-BC93-78DD75FDA95E}" dt="2021-07-27T23:27:46.373" v="2228" actId="478"/>
          <ac:spMkLst>
            <pc:docMk/>
            <pc:sldMk cId="3009229541" sldId="276"/>
            <ac:spMk id="11" creationId="{8B4351D2-4140-4047-8E2F-2642196C9377}"/>
          </ac:spMkLst>
        </pc:spChg>
        <pc:spChg chg="mod">
          <ac:chgData name="Zeeff, Sebastiaan" userId="460c88d7-3833-42f7-bfe1-ce60dad79da9" providerId="ADAL" clId="{E46AD043-2C7B-49D2-BC93-78DD75FDA95E}" dt="2021-07-28T07:30:01.360" v="2493"/>
          <ac:spMkLst>
            <pc:docMk/>
            <pc:sldMk cId="3009229541" sldId="276"/>
            <ac:spMk id="12" creationId="{0A71C70E-ABBC-4C29-8FB0-6895CEDFD93C}"/>
          </ac:spMkLst>
        </pc:spChg>
        <pc:spChg chg="add del mod">
          <ac:chgData name="Zeeff, Sebastiaan" userId="460c88d7-3833-42f7-bfe1-ce60dad79da9" providerId="ADAL" clId="{E46AD043-2C7B-49D2-BC93-78DD75FDA95E}" dt="2021-07-27T23:27:46.373" v="2228" actId="478"/>
          <ac:spMkLst>
            <pc:docMk/>
            <pc:sldMk cId="3009229541" sldId="276"/>
            <ac:spMk id="13" creationId="{CD0C0E2F-0967-4678-BDDF-B01A0264BF56}"/>
          </ac:spMkLst>
        </pc:spChg>
        <pc:spChg chg="add del mod">
          <ac:chgData name="Zeeff, Sebastiaan" userId="460c88d7-3833-42f7-bfe1-ce60dad79da9" providerId="ADAL" clId="{E46AD043-2C7B-49D2-BC93-78DD75FDA95E}" dt="2021-07-27T23:27:50.228" v="2230" actId="478"/>
          <ac:spMkLst>
            <pc:docMk/>
            <pc:sldMk cId="3009229541" sldId="276"/>
            <ac:spMk id="16" creationId="{6C3CE96D-CA84-43DB-AEEC-267DDF40BA7B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18" creationId="{B12EE638-0868-4967-99EA-48E1F2B95D8A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19" creationId="{282B0AE6-6E2A-4691-8429-34334A40FBDA}"/>
          </ac:spMkLst>
        </pc:spChg>
        <pc:spChg chg="add del mod">
          <ac:chgData name="Zeeff, Sebastiaan" userId="460c88d7-3833-42f7-bfe1-ce60dad79da9" providerId="ADAL" clId="{E46AD043-2C7B-49D2-BC93-78DD75FDA95E}" dt="2021-07-27T23:27:54.951" v="2232" actId="478"/>
          <ac:spMkLst>
            <pc:docMk/>
            <pc:sldMk cId="3009229541" sldId="276"/>
            <ac:spMk id="22" creationId="{BE47FD19-0FD4-44A7-A98D-43EF31779A94}"/>
          </ac:spMkLst>
        </pc:spChg>
        <pc:spChg chg="add 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23" creationId="{BB9F2E9A-82E2-4B72-9272-6EFDC5B69A13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25" creationId="{05EBCA3F-41C7-430E-87C6-5D8CA1601CED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26" creationId="{20C97460-933F-406F-BA01-54F2C1789375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27" creationId="{0271D435-9AD0-4131-AF3F-3065906C1BF2}"/>
          </ac:spMkLst>
        </pc:spChg>
        <pc:spChg chg="mod">
          <ac:chgData name="Zeeff, Sebastiaan" userId="460c88d7-3833-42f7-bfe1-ce60dad79da9" providerId="ADAL" clId="{E46AD043-2C7B-49D2-BC93-78DD75FDA95E}" dt="2021-07-27T23:27:46.665" v="2229"/>
          <ac:spMkLst>
            <pc:docMk/>
            <pc:sldMk cId="3009229541" sldId="276"/>
            <ac:spMk id="28" creationId="{71D59DA1-A4A0-4A24-8C2B-C5891C2F7EC8}"/>
          </ac:spMkLst>
        </pc:spChg>
        <pc:grpChg chg="del mod">
          <ac:chgData name="Zeeff, Sebastiaan" userId="460c88d7-3833-42f7-bfe1-ce60dad79da9" providerId="ADAL" clId="{E46AD043-2C7B-49D2-BC93-78DD75FDA95E}" dt="2021-07-27T23:22:27.916" v="2120" actId="165"/>
          <ac:grpSpMkLst>
            <pc:docMk/>
            <pc:sldMk cId="3009229541" sldId="276"/>
            <ac:grpSpMk id="7" creationId="{B8930456-6DE3-4753-B92B-2418E1000A9F}"/>
          </ac:grpSpMkLst>
        </pc:grpChg>
        <pc:grpChg chg="add del mod">
          <ac:chgData name="Zeeff, Sebastiaan" userId="460c88d7-3833-42f7-bfe1-ce60dad79da9" providerId="ADAL" clId="{E46AD043-2C7B-49D2-BC93-78DD75FDA95E}" dt="2021-07-27T23:27:46.373" v="2228" actId="478"/>
          <ac:grpSpMkLst>
            <pc:docMk/>
            <pc:sldMk cId="3009229541" sldId="276"/>
            <ac:grpSpMk id="14" creationId="{FEA30ACF-BC41-4581-B7B0-3ED80489D747}"/>
          </ac:grpSpMkLst>
        </pc:grpChg>
        <pc:grpChg chg="add mod">
          <ac:chgData name="Zeeff, Sebastiaan" userId="460c88d7-3833-42f7-bfe1-ce60dad79da9" providerId="ADAL" clId="{E46AD043-2C7B-49D2-BC93-78DD75FDA95E}" dt="2021-07-27T23:27:46.665" v="2229"/>
          <ac:grpSpMkLst>
            <pc:docMk/>
            <pc:sldMk cId="3009229541" sldId="276"/>
            <ac:grpSpMk id="17" creationId="{2F627CC7-FE42-470D-A5F1-DC8E57B3C0B1}"/>
          </ac:grpSpMkLst>
        </pc:grpChg>
        <pc:grpChg chg="add del mod">
          <ac:chgData name="Zeeff, Sebastiaan" userId="460c88d7-3833-42f7-bfe1-ce60dad79da9" providerId="ADAL" clId="{E46AD043-2C7B-49D2-BC93-78DD75FDA95E}" dt="2021-07-27T23:27:57.966" v="2233" actId="478"/>
          <ac:grpSpMkLst>
            <pc:docMk/>
            <pc:sldMk cId="3009229541" sldId="276"/>
            <ac:grpSpMk id="24" creationId="{98E93365-A07A-4C3F-902F-F27010B24B3D}"/>
          </ac:grpSpMkLst>
        </pc:grpChg>
        <pc:picChg chg="add del mod">
          <ac:chgData name="Zeeff, Sebastiaan" userId="460c88d7-3833-42f7-bfe1-ce60dad79da9" providerId="ADAL" clId="{E46AD043-2C7B-49D2-BC93-78DD75FDA95E}" dt="2021-07-27T23:19:22.831" v="2038" actId="478"/>
          <ac:picMkLst>
            <pc:docMk/>
            <pc:sldMk cId="3009229541" sldId="276"/>
            <ac:picMk id="3" creationId="{CC60ACE9-74E9-41B8-B96B-C06C5124CCE0}"/>
          </ac:picMkLst>
        </pc:picChg>
        <pc:picChg chg="del mod">
          <ac:chgData name="Zeeff, Sebastiaan" userId="460c88d7-3833-42f7-bfe1-ce60dad79da9" providerId="ADAL" clId="{E46AD043-2C7B-49D2-BC93-78DD75FDA95E}" dt="2021-07-27T23:27:46.373" v="2228" actId="478"/>
          <ac:picMkLst>
            <pc:docMk/>
            <pc:sldMk cId="3009229541" sldId="276"/>
            <ac:picMk id="9" creationId="{D995F347-7EFE-42F4-85AD-253273686AC8}"/>
          </ac:picMkLst>
        </pc:picChg>
        <pc:picChg chg="add del mod">
          <ac:chgData name="Zeeff, Sebastiaan" userId="460c88d7-3833-42f7-bfe1-ce60dad79da9" providerId="ADAL" clId="{E46AD043-2C7B-49D2-BC93-78DD75FDA95E}" dt="2021-07-27T23:27:46.373" v="2228" actId="478"/>
          <ac:picMkLst>
            <pc:docMk/>
            <pc:sldMk cId="3009229541" sldId="276"/>
            <ac:picMk id="10" creationId="{11FFD468-69A8-424F-92C8-4F06EFA17B54}"/>
          </ac:picMkLst>
        </pc:picChg>
        <pc:picChg chg="add mod">
          <ac:chgData name="Zeeff, Sebastiaan" userId="460c88d7-3833-42f7-bfe1-ce60dad79da9" providerId="ADAL" clId="{E46AD043-2C7B-49D2-BC93-78DD75FDA95E}" dt="2021-07-27T23:27:46.665" v="2229"/>
          <ac:picMkLst>
            <pc:docMk/>
            <pc:sldMk cId="3009229541" sldId="276"/>
            <ac:picMk id="20" creationId="{197381DB-E0A3-44DC-B240-09E5CC4ADF90}"/>
          </ac:picMkLst>
        </pc:picChg>
        <pc:picChg chg="add del mod">
          <ac:chgData name="Zeeff, Sebastiaan" userId="460c88d7-3833-42f7-bfe1-ce60dad79da9" providerId="ADAL" clId="{E46AD043-2C7B-49D2-BC93-78DD75FDA95E}" dt="2021-07-27T23:27:54.951" v="2232" actId="478"/>
          <ac:picMkLst>
            <pc:docMk/>
            <pc:sldMk cId="3009229541" sldId="276"/>
            <ac:picMk id="21" creationId="{E83FE912-8E1A-4C3E-B2AD-B97038D5F795}"/>
          </ac:picMkLst>
        </pc:picChg>
      </pc:sldChg>
      <pc:sldChg chg="add del">
        <pc:chgData name="Zeeff, Sebastiaan" userId="460c88d7-3833-42f7-bfe1-ce60dad79da9" providerId="ADAL" clId="{E46AD043-2C7B-49D2-BC93-78DD75FDA95E}" dt="2021-07-27T23:23:40.104" v="2137" actId="47"/>
        <pc:sldMkLst>
          <pc:docMk/>
          <pc:sldMk cId="2174442761" sldId="277"/>
        </pc:sldMkLst>
      </pc:sldChg>
      <pc:sldChg chg="addSp delSp modSp add mod">
        <pc:chgData name="Zeeff, Sebastiaan" userId="460c88d7-3833-42f7-bfe1-ce60dad79da9" providerId="ADAL" clId="{E46AD043-2C7B-49D2-BC93-78DD75FDA95E}" dt="2021-07-28T07:29:50.692" v="2492" actId="20577"/>
        <pc:sldMkLst>
          <pc:docMk/>
          <pc:sldMk cId="1664679373" sldId="278"/>
        </pc:sldMkLst>
        <pc:spChg chg="add mod">
          <ac:chgData name="Zeeff, Sebastiaan" userId="460c88d7-3833-42f7-bfe1-ce60dad79da9" providerId="ADAL" clId="{E46AD043-2C7B-49D2-BC93-78DD75FDA95E}" dt="2021-07-27T23:25:56.699" v="2210" actId="164"/>
          <ac:spMkLst>
            <pc:docMk/>
            <pc:sldMk cId="1664679373" sldId="278"/>
            <ac:spMk id="2" creationId="{07AF71E9-7DB6-446C-B4F4-3EF60E71A668}"/>
          </ac:spMkLst>
        </pc:spChg>
        <pc:spChg chg="add mod">
          <ac:chgData name="Zeeff, Sebastiaan" userId="460c88d7-3833-42f7-bfe1-ce60dad79da9" providerId="ADAL" clId="{E46AD043-2C7B-49D2-BC93-78DD75FDA95E}" dt="2021-07-27T23:28:36.252" v="2243" actId="404"/>
          <ac:spMkLst>
            <pc:docMk/>
            <pc:sldMk cId="1664679373" sldId="278"/>
            <ac:spMk id="3" creationId="{9D6EB0BE-0B83-47A4-BFA6-E6EAD46DE7FF}"/>
          </ac:spMkLst>
        </pc:spChg>
        <pc:spChg chg="mod">
          <ac:chgData name="Zeeff, Sebastiaan" userId="460c88d7-3833-42f7-bfe1-ce60dad79da9" providerId="ADAL" clId="{E46AD043-2C7B-49D2-BC93-78DD75FDA95E}" dt="2021-07-27T23:27:21.839" v="2223" actId="555"/>
          <ac:spMkLst>
            <pc:docMk/>
            <pc:sldMk cId="1664679373" sldId="278"/>
            <ac:spMk id="11" creationId="{8B4351D2-4140-4047-8E2F-2642196C9377}"/>
          </ac:spMkLst>
        </pc:spChg>
        <pc:spChg chg="mod">
          <ac:chgData name="Zeeff, Sebastiaan" userId="460c88d7-3833-42f7-bfe1-ce60dad79da9" providerId="ADAL" clId="{E46AD043-2C7B-49D2-BC93-78DD75FDA95E}" dt="2021-07-28T07:29:50.692" v="2492" actId="20577"/>
          <ac:spMkLst>
            <pc:docMk/>
            <pc:sldMk cId="1664679373" sldId="278"/>
            <ac:spMk id="12" creationId="{0A71C70E-ABBC-4C29-8FB0-6895CEDFD93C}"/>
          </ac:spMkLst>
        </pc:spChg>
        <pc:spChg chg="mod">
          <ac:chgData name="Zeeff, Sebastiaan" userId="460c88d7-3833-42f7-bfe1-ce60dad79da9" providerId="ADAL" clId="{E46AD043-2C7B-49D2-BC93-78DD75FDA95E}" dt="2021-07-27T23:27:21.839" v="2223" actId="555"/>
          <ac:spMkLst>
            <pc:docMk/>
            <pc:sldMk cId="1664679373" sldId="278"/>
            <ac:spMk id="13" creationId="{CD0C0E2F-0967-4678-BDDF-B01A0264BF56}"/>
          </ac:spMkLst>
        </pc:spChg>
        <pc:spChg chg="add del mod">
          <ac:chgData name="Zeeff, Sebastiaan" userId="460c88d7-3833-42f7-bfe1-ce60dad79da9" providerId="ADAL" clId="{E46AD043-2C7B-49D2-BC93-78DD75FDA95E}" dt="2021-07-27T23:24:41.160" v="2147" actId="478"/>
          <ac:spMkLst>
            <pc:docMk/>
            <pc:sldMk cId="1664679373" sldId="278"/>
            <ac:spMk id="15" creationId="{B8BBC1F1-8F50-4551-973D-278FBF41B60D}"/>
          </ac:spMkLst>
        </pc:spChg>
        <pc:spChg chg="add mod">
          <ac:chgData name="Zeeff, Sebastiaan" userId="460c88d7-3833-42f7-bfe1-ce60dad79da9" providerId="ADAL" clId="{E46AD043-2C7B-49D2-BC93-78DD75FDA95E}" dt="2021-07-27T23:26:02.496" v="2212" actId="12788"/>
          <ac:spMkLst>
            <pc:docMk/>
            <pc:sldMk cId="1664679373" sldId="278"/>
            <ac:spMk id="16" creationId="{C1335C1E-E56A-40D2-AABF-FD6B6996E9A7}"/>
          </ac:spMkLst>
        </pc:spChg>
        <pc:spChg chg="add mod">
          <ac:chgData name="Zeeff, Sebastiaan" userId="460c88d7-3833-42f7-bfe1-ce60dad79da9" providerId="ADAL" clId="{E46AD043-2C7B-49D2-BC93-78DD75FDA95E}" dt="2021-07-27T23:28:35.239" v="2241" actId="404"/>
          <ac:spMkLst>
            <pc:docMk/>
            <pc:sldMk cId="1664679373" sldId="278"/>
            <ac:spMk id="17" creationId="{3C52847F-94A8-44DC-862A-4139034F8BDA}"/>
          </ac:spMkLst>
        </pc:spChg>
        <pc:grpChg chg="add mod">
          <ac:chgData name="Zeeff, Sebastiaan" userId="460c88d7-3833-42f7-bfe1-ce60dad79da9" providerId="ADAL" clId="{E46AD043-2C7B-49D2-BC93-78DD75FDA95E}" dt="2021-07-27T23:28:21.051" v="2235" actId="1076"/>
          <ac:grpSpMkLst>
            <pc:docMk/>
            <pc:sldMk cId="1664679373" sldId="278"/>
            <ac:grpSpMk id="4" creationId="{9257A450-E313-480A-8D25-DDB334757E9B}"/>
          </ac:grpSpMkLst>
        </pc:grpChg>
        <pc:grpChg chg="mod">
          <ac:chgData name="Zeeff, Sebastiaan" userId="460c88d7-3833-42f7-bfe1-ce60dad79da9" providerId="ADAL" clId="{E46AD043-2C7B-49D2-BC93-78DD75FDA95E}" dt="2021-07-27T23:27:38.196" v="2227" actId="1076"/>
          <ac:grpSpMkLst>
            <pc:docMk/>
            <pc:sldMk cId="1664679373" sldId="278"/>
            <ac:grpSpMk id="14" creationId="{FEA30ACF-BC41-4581-B7B0-3ED80489D747}"/>
          </ac:grpSpMkLst>
        </pc:grpChg>
        <pc:picChg chg="mod">
          <ac:chgData name="Zeeff, Sebastiaan" userId="460c88d7-3833-42f7-bfe1-ce60dad79da9" providerId="ADAL" clId="{E46AD043-2C7B-49D2-BC93-78DD75FDA95E}" dt="2021-07-27T23:27:01.021" v="2220" actId="1076"/>
          <ac:picMkLst>
            <pc:docMk/>
            <pc:sldMk cId="1664679373" sldId="278"/>
            <ac:picMk id="9" creationId="{D995F347-7EFE-42F4-85AD-253273686AC8}"/>
          </ac:picMkLst>
        </pc:picChg>
        <pc:picChg chg="mod">
          <ac:chgData name="Zeeff, Sebastiaan" userId="460c88d7-3833-42f7-bfe1-ce60dad79da9" providerId="ADAL" clId="{E46AD043-2C7B-49D2-BC93-78DD75FDA95E}" dt="2021-07-27T23:27:25.420" v="2224" actId="14100"/>
          <ac:picMkLst>
            <pc:docMk/>
            <pc:sldMk cId="1664679373" sldId="278"/>
            <ac:picMk id="10" creationId="{11FFD468-69A8-424F-92C8-4F06EFA17B54}"/>
          </ac:picMkLst>
        </pc:picChg>
      </pc:sldChg>
      <pc:sldChg chg="addSp delSp modSp add mod">
        <pc:chgData name="Zeeff, Sebastiaan" userId="460c88d7-3833-42f7-bfe1-ce60dad79da9" providerId="ADAL" clId="{E46AD043-2C7B-49D2-BC93-78DD75FDA95E}" dt="2021-07-28T07:30:06.030" v="2494"/>
        <pc:sldMkLst>
          <pc:docMk/>
          <pc:sldMk cId="2535195526" sldId="279"/>
        </pc:sldMkLst>
        <pc:spChg chg="add del mod">
          <ac:chgData name="Zeeff, Sebastiaan" userId="460c88d7-3833-42f7-bfe1-ce60dad79da9" providerId="ADAL" clId="{E46AD043-2C7B-49D2-BC93-78DD75FDA95E}" dt="2021-07-27T23:29:00.051" v="2246" actId="478"/>
          <ac:spMkLst>
            <pc:docMk/>
            <pc:sldMk cId="2535195526" sldId="279"/>
            <ac:spMk id="3" creationId="{C912686C-2234-4CF6-A806-52FFAE0DFE8C}"/>
          </ac:spMkLst>
        </pc:spChg>
        <pc:spChg chg="del">
          <ac:chgData name="Zeeff, Sebastiaan" userId="460c88d7-3833-42f7-bfe1-ce60dad79da9" providerId="ADAL" clId="{E46AD043-2C7B-49D2-BC93-78DD75FDA95E}" dt="2021-07-27T23:28:57.105" v="2244" actId="478"/>
          <ac:spMkLst>
            <pc:docMk/>
            <pc:sldMk cId="2535195526" sldId="279"/>
            <ac:spMk id="11" creationId="{8B4351D2-4140-4047-8E2F-2642196C9377}"/>
          </ac:spMkLst>
        </pc:spChg>
        <pc:spChg chg="mod">
          <ac:chgData name="Zeeff, Sebastiaan" userId="460c88d7-3833-42f7-bfe1-ce60dad79da9" providerId="ADAL" clId="{E46AD043-2C7B-49D2-BC93-78DD75FDA95E}" dt="2021-07-28T07:30:06.030" v="2494"/>
          <ac:spMkLst>
            <pc:docMk/>
            <pc:sldMk cId="2535195526" sldId="279"/>
            <ac:spMk id="12" creationId="{0A71C70E-ABBC-4C29-8FB0-6895CEDFD93C}"/>
          </ac:spMkLst>
        </pc:spChg>
        <pc:spChg chg="del">
          <ac:chgData name="Zeeff, Sebastiaan" userId="460c88d7-3833-42f7-bfe1-ce60dad79da9" providerId="ADAL" clId="{E46AD043-2C7B-49D2-BC93-78DD75FDA95E}" dt="2021-07-27T23:28:57.105" v="2244" actId="478"/>
          <ac:spMkLst>
            <pc:docMk/>
            <pc:sldMk cId="2535195526" sldId="279"/>
            <ac:spMk id="13" creationId="{CD0C0E2F-0967-4678-BDDF-B01A0264BF56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16" creationId="{E1FBD870-CF52-45E5-BC85-697CAF4FF783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17" creationId="{583B2315-15A7-4C26-B7A0-9053F881D5DF}"/>
          </ac:spMkLst>
        </pc:spChg>
        <pc:spChg chg="add 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0" creationId="{461DA35C-EFA8-4D68-8F96-B82E3501FC29}"/>
          </ac:spMkLst>
        </pc:spChg>
        <pc:spChg chg="add 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1" creationId="{166F536B-5557-453D-B948-935D7572FCE6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3" creationId="{6EEA264B-2516-4D95-BEC8-42212BFC0BD9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4" creationId="{1C26B9B9-E946-4919-B0A7-E89A440344E3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5" creationId="{8F0C9F82-6002-43DC-B5E5-D0DC929293A1}"/>
          </ac:spMkLst>
        </pc:spChg>
        <pc:spChg chg="mod">
          <ac:chgData name="Zeeff, Sebastiaan" userId="460c88d7-3833-42f7-bfe1-ce60dad79da9" providerId="ADAL" clId="{E46AD043-2C7B-49D2-BC93-78DD75FDA95E}" dt="2021-07-27T23:28:57.343" v="2245"/>
          <ac:spMkLst>
            <pc:docMk/>
            <pc:sldMk cId="2535195526" sldId="279"/>
            <ac:spMk id="26" creationId="{8C8F2BCD-3877-4B52-B3FE-5B12E41C29B7}"/>
          </ac:spMkLst>
        </pc:spChg>
        <pc:grpChg chg="del">
          <ac:chgData name="Zeeff, Sebastiaan" userId="460c88d7-3833-42f7-bfe1-ce60dad79da9" providerId="ADAL" clId="{E46AD043-2C7B-49D2-BC93-78DD75FDA95E}" dt="2021-07-27T23:28:57.105" v="2244" actId="478"/>
          <ac:grpSpMkLst>
            <pc:docMk/>
            <pc:sldMk cId="2535195526" sldId="279"/>
            <ac:grpSpMk id="14" creationId="{FEA30ACF-BC41-4581-B7B0-3ED80489D747}"/>
          </ac:grpSpMkLst>
        </pc:grpChg>
        <pc:grpChg chg="add mod">
          <ac:chgData name="Zeeff, Sebastiaan" userId="460c88d7-3833-42f7-bfe1-ce60dad79da9" providerId="ADAL" clId="{E46AD043-2C7B-49D2-BC93-78DD75FDA95E}" dt="2021-07-27T23:28:57.343" v="2245"/>
          <ac:grpSpMkLst>
            <pc:docMk/>
            <pc:sldMk cId="2535195526" sldId="279"/>
            <ac:grpSpMk id="15" creationId="{82C55D57-BC25-43DE-8F5E-09C1BE3642D1}"/>
          </ac:grpSpMkLst>
        </pc:grpChg>
        <pc:grpChg chg="add mod">
          <ac:chgData name="Zeeff, Sebastiaan" userId="460c88d7-3833-42f7-bfe1-ce60dad79da9" providerId="ADAL" clId="{E46AD043-2C7B-49D2-BC93-78DD75FDA95E}" dt="2021-07-27T23:28:57.343" v="2245"/>
          <ac:grpSpMkLst>
            <pc:docMk/>
            <pc:sldMk cId="2535195526" sldId="279"/>
            <ac:grpSpMk id="22" creationId="{B4755EFF-6AC9-4AA7-9B2D-997B6355C2B5}"/>
          </ac:grpSpMkLst>
        </pc:grpChg>
        <pc:picChg chg="del">
          <ac:chgData name="Zeeff, Sebastiaan" userId="460c88d7-3833-42f7-bfe1-ce60dad79da9" providerId="ADAL" clId="{E46AD043-2C7B-49D2-BC93-78DD75FDA95E}" dt="2021-07-27T23:28:57.105" v="2244" actId="478"/>
          <ac:picMkLst>
            <pc:docMk/>
            <pc:sldMk cId="2535195526" sldId="279"/>
            <ac:picMk id="9" creationId="{D995F347-7EFE-42F4-85AD-253273686AC8}"/>
          </ac:picMkLst>
        </pc:picChg>
        <pc:picChg chg="del">
          <ac:chgData name="Zeeff, Sebastiaan" userId="460c88d7-3833-42f7-bfe1-ce60dad79da9" providerId="ADAL" clId="{E46AD043-2C7B-49D2-BC93-78DD75FDA95E}" dt="2021-07-27T23:28:57.105" v="2244" actId="478"/>
          <ac:picMkLst>
            <pc:docMk/>
            <pc:sldMk cId="2535195526" sldId="279"/>
            <ac:picMk id="10" creationId="{11FFD468-69A8-424F-92C8-4F06EFA17B54}"/>
          </ac:picMkLst>
        </pc:picChg>
        <pc:picChg chg="add mod">
          <ac:chgData name="Zeeff, Sebastiaan" userId="460c88d7-3833-42f7-bfe1-ce60dad79da9" providerId="ADAL" clId="{E46AD043-2C7B-49D2-BC93-78DD75FDA95E}" dt="2021-07-27T23:28:57.343" v="2245"/>
          <ac:picMkLst>
            <pc:docMk/>
            <pc:sldMk cId="2535195526" sldId="279"/>
            <ac:picMk id="18" creationId="{2DC58644-B7DE-4F7C-A428-74FA2C108647}"/>
          </ac:picMkLst>
        </pc:picChg>
        <pc:picChg chg="add mod">
          <ac:chgData name="Zeeff, Sebastiaan" userId="460c88d7-3833-42f7-bfe1-ce60dad79da9" providerId="ADAL" clId="{E46AD043-2C7B-49D2-BC93-78DD75FDA95E}" dt="2021-07-27T23:28:57.343" v="2245"/>
          <ac:picMkLst>
            <pc:docMk/>
            <pc:sldMk cId="2535195526" sldId="279"/>
            <ac:picMk id="19" creationId="{F4642784-E4F7-40FF-AF02-5746735C1DC9}"/>
          </ac:picMkLst>
        </pc:picChg>
      </pc:sldChg>
      <pc:sldChg chg="addSp modSp add mod modAnim">
        <pc:chgData name="Zeeff, Sebastiaan" userId="460c88d7-3833-42f7-bfe1-ce60dad79da9" providerId="ADAL" clId="{E46AD043-2C7B-49D2-BC93-78DD75FDA95E}" dt="2021-07-28T07:22:08.937" v="2401" actId="20577"/>
        <pc:sldMkLst>
          <pc:docMk/>
          <pc:sldMk cId="529144498" sldId="280"/>
        </pc:sldMkLst>
        <pc:spChg chg="add mod">
          <ac:chgData name="Zeeff, Sebastiaan" userId="460c88d7-3833-42f7-bfe1-ce60dad79da9" providerId="ADAL" clId="{E46AD043-2C7B-49D2-BC93-78DD75FDA95E}" dt="2021-07-28T07:19:49.613" v="2354" actId="1076"/>
          <ac:spMkLst>
            <pc:docMk/>
            <pc:sldMk cId="529144498" sldId="280"/>
            <ac:spMk id="5" creationId="{9E2A4DBC-AC60-4C69-A00D-BE9B91933CC2}"/>
          </ac:spMkLst>
        </pc:spChg>
        <pc:spChg chg="add mod">
          <ac:chgData name="Zeeff, Sebastiaan" userId="460c88d7-3833-42f7-bfe1-ce60dad79da9" providerId="ADAL" clId="{E46AD043-2C7B-49D2-BC93-78DD75FDA95E}" dt="2021-07-28T07:22:08.937" v="2401" actId="20577"/>
          <ac:spMkLst>
            <pc:docMk/>
            <pc:sldMk cId="529144498" sldId="280"/>
            <ac:spMk id="22" creationId="{CBD31AC4-7354-44B8-8868-8D80FF298F03}"/>
          </ac:spMkLst>
        </pc:spChg>
      </pc:sldChg>
      <pc:sldChg chg="addSp delSp modSp new mod">
        <pc:chgData name="Zeeff, Sebastiaan" userId="460c88d7-3833-42f7-bfe1-ce60dad79da9" providerId="ADAL" clId="{E46AD043-2C7B-49D2-BC93-78DD75FDA95E}" dt="2021-07-28T07:45:22.744" v="3176" actId="948"/>
        <pc:sldMkLst>
          <pc:docMk/>
          <pc:sldMk cId="369041896" sldId="281"/>
        </pc:sldMkLst>
        <pc:spChg chg="mod">
          <ac:chgData name="Zeeff, Sebastiaan" userId="460c88d7-3833-42f7-bfe1-ce60dad79da9" providerId="ADAL" clId="{E46AD043-2C7B-49D2-BC93-78DD75FDA95E}" dt="2021-07-28T07:32:58.664" v="2541" actId="113"/>
          <ac:spMkLst>
            <pc:docMk/>
            <pc:sldMk cId="369041896" sldId="281"/>
            <ac:spMk id="2" creationId="{C2C8D871-95B7-4EC6-AAAE-E03CFAE48A55}"/>
          </ac:spMkLst>
        </pc:spChg>
        <pc:spChg chg="mod">
          <ac:chgData name="Zeeff, Sebastiaan" userId="460c88d7-3833-42f7-bfe1-ce60dad79da9" providerId="ADAL" clId="{E46AD043-2C7B-49D2-BC93-78DD75FDA95E}" dt="2021-07-28T07:45:22.744" v="3176" actId="948"/>
          <ac:spMkLst>
            <pc:docMk/>
            <pc:sldMk cId="369041896" sldId="281"/>
            <ac:spMk id="3" creationId="{96EF0E62-E651-4423-B65F-9A5C4E476D3B}"/>
          </ac:spMkLst>
        </pc:spChg>
        <pc:spChg chg="add del">
          <ac:chgData name="Zeeff, Sebastiaan" userId="460c88d7-3833-42f7-bfe1-ce60dad79da9" providerId="ADAL" clId="{E46AD043-2C7B-49D2-BC93-78DD75FDA95E}" dt="2021-07-28T07:34:29.830" v="2554"/>
          <ac:spMkLst>
            <pc:docMk/>
            <pc:sldMk cId="369041896" sldId="281"/>
            <ac:spMk id="4" creationId="{07DBBA37-0160-4ABF-84D8-0ABEEF6F5E7D}"/>
          </ac:spMkLst>
        </pc:spChg>
        <pc:spChg chg="add del">
          <ac:chgData name="Zeeff, Sebastiaan" userId="460c88d7-3833-42f7-bfe1-ce60dad79da9" providerId="ADAL" clId="{E46AD043-2C7B-49D2-BC93-78DD75FDA95E}" dt="2021-07-28T07:42:29.538" v="3009"/>
          <ac:spMkLst>
            <pc:docMk/>
            <pc:sldMk cId="369041896" sldId="281"/>
            <ac:spMk id="5" creationId="{44B7997F-1452-41C7-86CB-2E0F374487AD}"/>
          </ac:spMkLst>
        </pc:spChg>
        <pc:spChg chg="add del">
          <ac:chgData name="Zeeff, Sebastiaan" userId="460c88d7-3833-42f7-bfe1-ce60dad79da9" providerId="ADAL" clId="{E46AD043-2C7B-49D2-BC93-78DD75FDA95E}" dt="2021-07-28T07:43:00.781" v="3078"/>
          <ac:spMkLst>
            <pc:docMk/>
            <pc:sldMk cId="369041896" sldId="281"/>
            <ac:spMk id="6" creationId="{2AEDD44A-FB59-4AAC-B3A5-F5462B7F5439}"/>
          </ac:spMkLst>
        </pc:spChg>
      </pc:sldChg>
      <pc:sldChg chg="addSp delSp modSp new mod modAnim">
        <pc:chgData name="Zeeff, Sebastiaan" userId="460c88d7-3833-42f7-bfe1-ce60dad79da9" providerId="ADAL" clId="{E46AD043-2C7B-49D2-BC93-78DD75FDA95E}" dt="2021-07-28T08:44:58.228" v="3966"/>
        <pc:sldMkLst>
          <pc:docMk/>
          <pc:sldMk cId="2265620500" sldId="282"/>
        </pc:sldMkLst>
        <pc:spChg chg="mod">
          <ac:chgData name="Zeeff, Sebastiaan" userId="460c88d7-3833-42f7-bfe1-ce60dad79da9" providerId="ADAL" clId="{E46AD043-2C7B-49D2-BC93-78DD75FDA95E}" dt="2021-07-28T07:51:56.049" v="3215" actId="404"/>
          <ac:spMkLst>
            <pc:docMk/>
            <pc:sldMk cId="2265620500" sldId="282"/>
            <ac:spMk id="2" creationId="{8026DC02-594D-4B02-A902-4ADFAE71CFA5}"/>
          </ac:spMkLst>
        </pc:spChg>
        <pc:spChg chg="del">
          <ac:chgData name="Zeeff, Sebastiaan" userId="460c88d7-3833-42f7-bfe1-ce60dad79da9" providerId="ADAL" clId="{E46AD043-2C7B-49D2-BC93-78DD75FDA95E}" dt="2021-07-28T07:51:46.401" v="3212" actId="478"/>
          <ac:spMkLst>
            <pc:docMk/>
            <pc:sldMk cId="2265620500" sldId="282"/>
            <ac:spMk id="3" creationId="{254E5F17-943E-42DC-8AA7-9B525DE212C2}"/>
          </ac:spMkLst>
        </pc:spChg>
        <pc:spChg chg="add mod">
          <ac:chgData name="Zeeff, Sebastiaan" userId="460c88d7-3833-42f7-bfe1-ce60dad79da9" providerId="ADAL" clId="{E46AD043-2C7B-49D2-BC93-78DD75FDA95E}" dt="2021-07-28T08:27:44.061" v="3653" actId="207"/>
          <ac:spMkLst>
            <pc:docMk/>
            <pc:sldMk cId="2265620500" sldId="282"/>
            <ac:spMk id="4" creationId="{2B0A9E33-5041-4AB2-AB45-423423348534}"/>
          </ac:spMkLst>
        </pc:spChg>
        <pc:spChg chg="add del mod">
          <ac:chgData name="Zeeff, Sebastiaan" userId="460c88d7-3833-42f7-bfe1-ce60dad79da9" providerId="ADAL" clId="{E46AD043-2C7B-49D2-BC93-78DD75FDA95E}" dt="2021-07-28T08:15:36.339" v="3258" actId="478"/>
          <ac:spMkLst>
            <pc:docMk/>
            <pc:sldMk cId="2265620500" sldId="282"/>
            <ac:spMk id="5" creationId="{45EDCDA8-098C-48A2-922A-DDA94FDE78E5}"/>
          </ac:spMkLst>
        </pc:spChg>
        <pc:spChg chg="add del mod">
          <ac:chgData name="Zeeff, Sebastiaan" userId="460c88d7-3833-42f7-bfe1-ce60dad79da9" providerId="ADAL" clId="{E46AD043-2C7B-49D2-BC93-78DD75FDA95E}" dt="2021-07-28T08:18:41.829" v="3380" actId="478"/>
          <ac:spMkLst>
            <pc:docMk/>
            <pc:sldMk cId="2265620500" sldId="282"/>
            <ac:spMk id="6" creationId="{4462E776-E87A-4B4A-BF65-D5EBBA2569FB}"/>
          </ac:spMkLst>
        </pc:spChg>
        <pc:spChg chg="add mod">
          <ac:chgData name="Zeeff, Sebastiaan" userId="460c88d7-3833-42f7-bfe1-ce60dad79da9" providerId="ADAL" clId="{E46AD043-2C7B-49D2-BC93-78DD75FDA95E}" dt="2021-07-28T08:18:44.763" v="3382" actId="571"/>
          <ac:spMkLst>
            <pc:docMk/>
            <pc:sldMk cId="2265620500" sldId="282"/>
            <ac:spMk id="7" creationId="{581BCDBB-82A7-40B3-A618-659DF264C4A2}"/>
          </ac:spMkLst>
        </pc:spChg>
        <pc:spChg chg="add mod">
          <ac:chgData name="Zeeff, Sebastiaan" userId="460c88d7-3833-42f7-bfe1-ce60dad79da9" providerId="ADAL" clId="{E46AD043-2C7B-49D2-BC93-78DD75FDA95E}" dt="2021-07-28T08:18:49.499" v="3385" actId="571"/>
          <ac:spMkLst>
            <pc:docMk/>
            <pc:sldMk cId="2265620500" sldId="282"/>
            <ac:spMk id="8" creationId="{EA4470B0-95DC-43AB-9984-DF12E5C869D3}"/>
          </ac:spMkLst>
        </pc:spChg>
        <pc:spChg chg="add mod">
          <ac:chgData name="Zeeff, Sebastiaan" userId="460c88d7-3833-42f7-bfe1-ce60dad79da9" providerId="ADAL" clId="{E46AD043-2C7B-49D2-BC93-78DD75FDA95E}" dt="2021-07-28T08:44:53.465" v="3963" actId="207"/>
          <ac:spMkLst>
            <pc:docMk/>
            <pc:sldMk cId="2265620500" sldId="282"/>
            <ac:spMk id="9" creationId="{F471F950-76CF-4834-9CEB-3A49C6879650}"/>
          </ac:spMkLst>
        </pc:spChg>
      </pc:sldChg>
      <pc:sldChg chg="modSp add mod modAnim">
        <pc:chgData name="Zeeff, Sebastiaan" userId="460c88d7-3833-42f7-bfe1-ce60dad79da9" providerId="ADAL" clId="{E46AD043-2C7B-49D2-BC93-78DD75FDA95E}" dt="2021-07-28T09:00:54.955" v="3968" actId="207"/>
        <pc:sldMkLst>
          <pc:docMk/>
          <pc:sldMk cId="3030454470" sldId="283"/>
        </pc:sldMkLst>
        <pc:spChg chg="mod">
          <ac:chgData name="Zeeff, Sebastiaan" userId="460c88d7-3833-42f7-bfe1-ce60dad79da9" providerId="ADAL" clId="{E46AD043-2C7B-49D2-BC93-78DD75FDA95E}" dt="2021-07-28T08:33:17.130" v="3704" actId="20577"/>
          <ac:spMkLst>
            <pc:docMk/>
            <pc:sldMk cId="3030454470" sldId="283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08:38:18.505" v="3952" actId="207"/>
          <ac:spMkLst>
            <pc:docMk/>
            <pc:sldMk cId="3030454470" sldId="283"/>
            <ac:spMk id="4" creationId="{2B0A9E33-5041-4AB2-AB45-423423348534}"/>
          </ac:spMkLst>
        </pc:spChg>
        <pc:spChg chg="mod">
          <ac:chgData name="Zeeff, Sebastiaan" userId="460c88d7-3833-42f7-bfe1-ce60dad79da9" providerId="ADAL" clId="{E46AD043-2C7B-49D2-BC93-78DD75FDA95E}" dt="2021-07-28T09:00:54.955" v="3968" actId="207"/>
          <ac:spMkLst>
            <pc:docMk/>
            <pc:sldMk cId="3030454470" sldId="283"/>
            <ac:spMk id="9" creationId="{F471F950-76CF-4834-9CEB-3A49C6879650}"/>
          </ac:spMkLst>
        </pc:spChg>
      </pc:sldChg>
      <pc:sldChg chg="addSp delSp modSp add mod delAnim modAnim">
        <pc:chgData name="Zeeff, Sebastiaan" userId="460c88d7-3833-42f7-bfe1-ce60dad79da9" providerId="ADAL" clId="{E46AD043-2C7B-49D2-BC93-78DD75FDA95E}" dt="2021-07-28T10:46:31.846" v="5342" actId="20577"/>
        <pc:sldMkLst>
          <pc:docMk/>
          <pc:sldMk cId="3509083106" sldId="284"/>
        </pc:sldMkLst>
        <pc:spChg chg="mod">
          <ac:chgData name="Zeeff, Sebastiaan" userId="460c88d7-3833-42f7-bfe1-ce60dad79da9" providerId="ADAL" clId="{E46AD043-2C7B-49D2-BC93-78DD75FDA95E}" dt="2021-07-28T10:46:31.846" v="5342" actId="20577"/>
          <ac:spMkLst>
            <pc:docMk/>
            <pc:sldMk cId="3509083106" sldId="284"/>
            <ac:spMk id="2" creationId="{8026DC02-594D-4B02-A902-4ADFAE71CFA5}"/>
          </ac:spMkLst>
        </pc:spChg>
        <pc:spChg chg="add del">
          <ac:chgData name="Zeeff, Sebastiaan" userId="460c88d7-3833-42f7-bfe1-ce60dad79da9" providerId="ADAL" clId="{E46AD043-2C7B-49D2-BC93-78DD75FDA95E}" dt="2021-07-28T09:02:42.596" v="4006"/>
          <ac:spMkLst>
            <pc:docMk/>
            <pc:sldMk cId="3509083106" sldId="284"/>
            <ac:spMk id="3" creationId="{B1A9EAAF-378C-4A92-94D1-199737AAB788}"/>
          </ac:spMkLst>
        </pc:spChg>
        <pc:spChg chg="mod">
          <ac:chgData name="Zeeff, Sebastiaan" userId="460c88d7-3833-42f7-bfe1-ce60dad79da9" providerId="ADAL" clId="{E46AD043-2C7B-49D2-BC93-78DD75FDA95E}" dt="2021-07-28T09:38:01.732" v="4062" actId="6549"/>
          <ac:spMkLst>
            <pc:docMk/>
            <pc:sldMk cId="3509083106" sldId="284"/>
            <ac:spMk id="4" creationId="{2B0A9E33-5041-4AB2-AB45-423423348534}"/>
          </ac:spMkLst>
        </pc:spChg>
        <pc:spChg chg="add mod">
          <ac:chgData name="Zeeff, Sebastiaan" userId="460c88d7-3833-42f7-bfe1-ce60dad79da9" providerId="ADAL" clId="{E46AD043-2C7B-49D2-BC93-78DD75FDA95E}" dt="2021-07-28T09:39:24.771" v="4067" actId="14100"/>
          <ac:spMkLst>
            <pc:docMk/>
            <pc:sldMk cId="3509083106" sldId="284"/>
            <ac:spMk id="5" creationId="{4BE06A5E-374D-4087-A374-08517ABA7254}"/>
          </ac:spMkLst>
        </pc:spChg>
        <pc:spChg chg="del">
          <ac:chgData name="Zeeff, Sebastiaan" userId="460c88d7-3833-42f7-bfe1-ce60dad79da9" providerId="ADAL" clId="{E46AD043-2C7B-49D2-BC93-78DD75FDA95E}" dt="2021-07-28T09:02:30.271" v="4003" actId="478"/>
          <ac:spMkLst>
            <pc:docMk/>
            <pc:sldMk cId="3509083106" sldId="284"/>
            <ac:spMk id="9" creationId="{F471F950-76CF-4834-9CEB-3A49C6879650}"/>
          </ac:spMkLst>
        </pc:spChg>
      </pc:sldChg>
      <pc:sldChg chg="add del">
        <pc:chgData name="Zeeff, Sebastiaan" userId="460c88d7-3833-42f7-bfe1-ce60dad79da9" providerId="ADAL" clId="{E46AD043-2C7B-49D2-BC93-78DD75FDA95E}" dt="2021-07-28T10:14:14.893" v="4261" actId="47"/>
        <pc:sldMkLst>
          <pc:docMk/>
          <pc:sldMk cId="561736891" sldId="285"/>
        </pc:sldMkLst>
      </pc:sldChg>
      <pc:sldChg chg="addSp delSp modSp add mod ord delAnim modAnim">
        <pc:chgData name="Zeeff, Sebastiaan" userId="460c88d7-3833-42f7-bfe1-ce60dad79da9" providerId="ADAL" clId="{E46AD043-2C7B-49D2-BC93-78DD75FDA95E}" dt="2021-07-28T10:46:28.536" v="5335"/>
        <pc:sldMkLst>
          <pc:docMk/>
          <pc:sldMk cId="1815831168" sldId="286"/>
        </pc:sldMkLst>
        <pc:spChg chg="mod">
          <ac:chgData name="Zeeff, Sebastiaan" userId="460c88d7-3833-42f7-bfe1-ce60dad79da9" providerId="ADAL" clId="{E46AD043-2C7B-49D2-BC93-78DD75FDA95E}" dt="2021-07-28T10:46:28.536" v="5335"/>
          <ac:spMkLst>
            <pc:docMk/>
            <pc:sldMk cId="1815831168" sldId="286"/>
            <ac:spMk id="2" creationId="{8026DC02-594D-4B02-A902-4ADFAE71CFA5}"/>
          </ac:spMkLst>
        </pc:spChg>
        <pc:spChg chg="add del">
          <ac:chgData name="Zeeff, Sebastiaan" userId="460c88d7-3833-42f7-bfe1-ce60dad79da9" providerId="ADAL" clId="{E46AD043-2C7B-49D2-BC93-78DD75FDA95E}" dt="2021-07-28T09:42:33.296" v="4073"/>
          <ac:spMkLst>
            <pc:docMk/>
            <pc:sldMk cId="1815831168" sldId="286"/>
            <ac:spMk id="3" creationId="{779B8560-B544-41AB-9E1C-5A1ED9F413CC}"/>
          </ac:spMkLst>
        </pc:spChg>
        <pc:spChg chg="mod">
          <ac:chgData name="Zeeff, Sebastiaan" userId="460c88d7-3833-42f7-bfe1-ce60dad79da9" providerId="ADAL" clId="{E46AD043-2C7B-49D2-BC93-78DD75FDA95E}" dt="2021-07-28T09:47:21.242" v="4151" actId="6549"/>
          <ac:spMkLst>
            <pc:docMk/>
            <pc:sldMk cId="1815831168" sldId="286"/>
            <ac:spMk id="4" creationId="{2B0A9E33-5041-4AB2-AB45-423423348534}"/>
          </ac:spMkLst>
        </pc:spChg>
        <pc:spChg chg="del">
          <ac:chgData name="Zeeff, Sebastiaan" userId="460c88d7-3833-42f7-bfe1-ce60dad79da9" providerId="ADAL" clId="{E46AD043-2C7B-49D2-BC93-78DD75FDA95E}" dt="2021-07-28T09:43:14.451" v="4100" actId="478"/>
          <ac:spMkLst>
            <pc:docMk/>
            <pc:sldMk cId="1815831168" sldId="286"/>
            <ac:spMk id="9" creationId="{F471F950-76CF-4834-9CEB-3A49C6879650}"/>
          </ac:spMkLst>
        </pc:spChg>
      </pc:sldChg>
      <pc:sldChg chg="modSp add mod">
        <pc:chgData name="Zeeff, Sebastiaan" userId="460c88d7-3833-42f7-bfe1-ce60dad79da9" providerId="ADAL" clId="{E46AD043-2C7B-49D2-BC93-78DD75FDA95E}" dt="2021-07-28T10:39:00.198" v="4971" actId="20577"/>
        <pc:sldMkLst>
          <pc:docMk/>
          <pc:sldMk cId="202892263" sldId="287"/>
        </pc:sldMkLst>
        <pc:spChg chg="mod">
          <ac:chgData name="Zeeff, Sebastiaan" userId="460c88d7-3833-42f7-bfe1-ce60dad79da9" providerId="ADAL" clId="{E46AD043-2C7B-49D2-BC93-78DD75FDA95E}" dt="2021-07-28T10:39:00.198" v="4971" actId="20577"/>
          <ac:spMkLst>
            <pc:docMk/>
            <pc:sldMk cId="202892263" sldId="287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09:47:36.017" v="4152" actId="6549"/>
          <ac:spMkLst>
            <pc:docMk/>
            <pc:sldMk cId="202892263" sldId="287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39:04.318" v="4972"/>
        <pc:sldMkLst>
          <pc:docMk/>
          <pc:sldMk cId="1333212593" sldId="288"/>
        </pc:sldMkLst>
        <pc:spChg chg="mod">
          <ac:chgData name="Zeeff, Sebastiaan" userId="460c88d7-3833-42f7-bfe1-ce60dad79da9" providerId="ADAL" clId="{E46AD043-2C7B-49D2-BC93-78DD75FDA95E}" dt="2021-07-28T10:39:04.318" v="4972"/>
          <ac:spMkLst>
            <pc:docMk/>
            <pc:sldMk cId="1333212593" sldId="288"/>
            <ac:spMk id="2" creationId="{8026DC02-594D-4B02-A902-4ADFAE71CFA5}"/>
          </ac:spMkLst>
        </pc:spChg>
      </pc:sldChg>
      <pc:sldChg chg="addSp delSp modSp add mod">
        <pc:chgData name="Zeeff, Sebastiaan" userId="460c88d7-3833-42f7-bfe1-ce60dad79da9" providerId="ADAL" clId="{E46AD043-2C7B-49D2-BC93-78DD75FDA95E}" dt="2021-07-28T10:39:08.745" v="4973"/>
        <pc:sldMkLst>
          <pc:docMk/>
          <pc:sldMk cId="597495856" sldId="289"/>
        </pc:sldMkLst>
        <pc:spChg chg="mod">
          <ac:chgData name="Zeeff, Sebastiaan" userId="460c88d7-3833-42f7-bfe1-ce60dad79da9" providerId="ADAL" clId="{E46AD043-2C7B-49D2-BC93-78DD75FDA95E}" dt="2021-07-28T10:39:08.745" v="4973"/>
          <ac:spMkLst>
            <pc:docMk/>
            <pc:sldMk cId="597495856" sldId="289"/>
            <ac:spMk id="2" creationId="{8026DC02-594D-4B02-A902-4ADFAE71CFA5}"/>
          </ac:spMkLst>
        </pc:spChg>
        <pc:spChg chg="add del">
          <ac:chgData name="Zeeff, Sebastiaan" userId="460c88d7-3833-42f7-bfe1-ce60dad79da9" providerId="ADAL" clId="{E46AD043-2C7B-49D2-BC93-78DD75FDA95E}" dt="2021-07-28T09:57:46.494" v="4155"/>
          <ac:spMkLst>
            <pc:docMk/>
            <pc:sldMk cId="597495856" sldId="289"/>
            <ac:spMk id="3" creationId="{21CE64E0-B81C-433D-BF57-833D13507CD3}"/>
          </ac:spMkLst>
        </pc:spChg>
        <pc:spChg chg="mod">
          <ac:chgData name="Zeeff, Sebastiaan" userId="460c88d7-3833-42f7-bfe1-ce60dad79da9" providerId="ADAL" clId="{E46AD043-2C7B-49D2-BC93-78DD75FDA95E}" dt="2021-07-28T10:03:20.386" v="4214" actId="6549"/>
          <ac:spMkLst>
            <pc:docMk/>
            <pc:sldMk cId="597495856" sldId="289"/>
            <ac:spMk id="4" creationId="{2B0A9E33-5041-4AB2-AB45-423423348534}"/>
          </ac:spMkLst>
        </pc:spChg>
      </pc:sldChg>
      <pc:sldChg chg="add del">
        <pc:chgData name="Zeeff, Sebastiaan" userId="460c88d7-3833-42f7-bfe1-ce60dad79da9" providerId="ADAL" clId="{E46AD043-2C7B-49D2-BC93-78DD75FDA95E}" dt="2021-07-28T10:06:08.582" v="4251" actId="47"/>
        <pc:sldMkLst>
          <pc:docMk/>
          <pc:sldMk cId="2260097451" sldId="290"/>
        </pc:sldMkLst>
      </pc:sldChg>
      <pc:sldChg chg="modSp add mod">
        <pc:chgData name="Zeeff, Sebastiaan" userId="460c88d7-3833-42f7-bfe1-ce60dad79da9" providerId="ADAL" clId="{E46AD043-2C7B-49D2-BC93-78DD75FDA95E}" dt="2021-07-28T10:39:27.699" v="4982" actId="207"/>
        <pc:sldMkLst>
          <pc:docMk/>
          <pc:sldMk cId="1241799195" sldId="291"/>
        </pc:sldMkLst>
        <pc:spChg chg="mod">
          <ac:chgData name="Zeeff, Sebastiaan" userId="460c88d7-3833-42f7-bfe1-ce60dad79da9" providerId="ADAL" clId="{E46AD043-2C7B-49D2-BC93-78DD75FDA95E}" dt="2021-07-28T10:39:19.973" v="4975"/>
          <ac:spMkLst>
            <pc:docMk/>
            <pc:sldMk cId="1241799195" sldId="291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9:27.699" v="4982" actId="207"/>
          <ac:spMkLst>
            <pc:docMk/>
            <pc:sldMk cId="1241799195" sldId="291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39:12.117" v="4974"/>
        <pc:sldMkLst>
          <pc:docMk/>
          <pc:sldMk cId="3171379364" sldId="292"/>
        </pc:sldMkLst>
        <pc:spChg chg="mod">
          <ac:chgData name="Zeeff, Sebastiaan" userId="460c88d7-3833-42f7-bfe1-ce60dad79da9" providerId="ADAL" clId="{E46AD043-2C7B-49D2-BC93-78DD75FDA95E}" dt="2021-07-28T10:39:12.117" v="4974"/>
          <ac:spMkLst>
            <pc:docMk/>
            <pc:sldMk cId="3171379364" sldId="292"/>
            <ac:spMk id="2" creationId="{8026DC02-594D-4B02-A902-4ADFAE71CFA5}"/>
          </ac:spMkLst>
        </pc:spChg>
      </pc:sldChg>
      <pc:sldChg chg="add del">
        <pc:chgData name="Zeeff, Sebastiaan" userId="460c88d7-3833-42f7-bfe1-ce60dad79da9" providerId="ADAL" clId="{E46AD043-2C7B-49D2-BC93-78DD75FDA95E}" dt="2021-07-28T10:05:34.025" v="4244" actId="47"/>
        <pc:sldMkLst>
          <pc:docMk/>
          <pc:sldMk cId="2072484823" sldId="293"/>
        </pc:sldMkLst>
      </pc:sldChg>
      <pc:sldChg chg="modSp add mod">
        <pc:chgData name="Zeeff, Sebastiaan" userId="460c88d7-3833-42f7-bfe1-ce60dad79da9" providerId="ADAL" clId="{E46AD043-2C7B-49D2-BC93-78DD75FDA95E}" dt="2021-07-28T10:39:31.030" v="4983"/>
        <pc:sldMkLst>
          <pc:docMk/>
          <pc:sldMk cId="3726180227" sldId="293"/>
        </pc:sldMkLst>
        <pc:spChg chg="mod">
          <ac:chgData name="Zeeff, Sebastiaan" userId="460c88d7-3833-42f7-bfe1-ce60dad79da9" providerId="ADAL" clId="{E46AD043-2C7B-49D2-BC93-78DD75FDA95E}" dt="2021-07-28T10:39:31.030" v="4983"/>
          <ac:spMkLst>
            <pc:docMk/>
            <pc:sldMk cId="3726180227" sldId="293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06:54.460" v="4256" actId="207"/>
          <ac:spMkLst>
            <pc:docMk/>
            <pc:sldMk cId="3726180227" sldId="293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0:01.022" v="5034" actId="20577"/>
        <pc:sldMkLst>
          <pc:docMk/>
          <pc:sldMk cId="995803609" sldId="294"/>
        </pc:sldMkLst>
        <pc:spChg chg="mod">
          <ac:chgData name="Zeeff, Sebastiaan" userId="460c88d7-3833-42f7-bfe1-ce60dad79da9" providerId="ADAL" clId="{E46AD043-2C7B-49D2-BC93-78DD75FDA95E}" dt="2021-07-28T10:40:01.022" v="5034" actId="20577"/>
          <ac:spMkLst>
            <pc:docMk/>
            <pc:sldMk cId="995803609" sldId="294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19:33.627" v="4327" actId="20577"/>
          <ac:spMkLst>
            <pc:docMk/>
            <pc:sldMk cId="995803609" sldId="294"/>
            <ac:spMk id="4" creationId="{2B0A9E33-5041-4AB2-AB45-423423348534}"/>
          </ac:spMkLst>
        </pc:spChg>
      </pc:sldChg>
      <pc:sldChg chg="addSp delSp modSp add mod ord delAnim">
        <pc:chgData name="Zeeff, Sebastiaan" userId="460c88d7-3833-42f7-bfe1-ce60dad79da9" providerId="ADAL" clId="{E46AD043-2C7B-49D2-BC93-78DD75FDA95E}" dt="2021-07-28T10:16:10.475" v="4285" actId="20577"/>
        <pc:sldMkLst>
          <pc:docMk/>
          <pc:sldMk cId="1764051074" sldId="295"/>
        </pc:sldMkLst>
        <pc:spChg chg="add del">
          <ac:chgData name="Zeeff, Sebastiaan" userId="460c88d7-3833-42f7-bfe1-ce60dad79da9" providerId="ADAL" clId="{E46AD043-2C7B-49D2-BC93-78DD75FDA95E}" dt="2021-07-28T10:14:28.825" v="4270"/>
          <ac:spMkLst>
            <pc:docMk/>
            <pc:sldMk cId="1764051074" sldId="295"/>
            <ac:spMk id="3" creationId="{CD914A42-14C8-4C3E-ACFA-4EC7008B6F1F}"/>
          </ac:spMkLst>
        </pc:spChg>
        <pc:spChg chg="mod">
          <ac:chgData name="Zeeff, Sebastiaan" userId="460c88d7-3833-42f7-bfe1-ce60dad79da9" providerId="ADAL" clId="{E46AD043-2C7B-49D2-BC93-78DD75FDA95E}" dt="2021-07-28T10:16:10.475" v="4285" actId="20577"/>
          <ac:spMkLst>
            <pc:docMk/>
            <pc:sldMk cId="1764051074" sldId="295"/>
            <ac:spMk id="4" creationId="{2B0A9E33-5041-4AB2-AB45-423423348534}"/>
          </ac:spMkLst>
        </pc:spChg>
        <pc:spChg chg="del">
          <ac:chgData name="Zeeff, Sebastiaan" userId="460c88d7-3833-42f7-bfe1-ce60dad79da9" providerId="ADAL" clId="{E46AD043-2C7B-49D2-BC93-78DD75FDA95E}" dt="2021-07-28T10:14:18.577" v="4262" actId="478"/>
          <ac:spMkLst>
            <pc:docMk/>
            <pc:sldMk cId="1764051074" sldId="295"/>
            <ac:spMk id="5" creationId="{4BE06A5E-374D-4087-A374-08517ABA7254}"/>
          </ac:spMkLst>
        </pc:spChg>
        <pc:spChg chg="add del">
          <ac:chgData name="Zeeff, Sebastiaan" userId="460c88d7-3833-42f7-bfe1-ce60dad79da9" providerId="ADAL" clId="{E46AD043-2C7B-49D2-BC93-78DD75FDA95E}" dt="2021-07-28T10:16:03.787" v="4282" actId="11529"/>
          <ac:spMkLst>
            <pc:docMk/>
            <pc:sldMk cId="1764051074" sldId="295"/>
            <ac:spMk id="6" creationId="{E67CC570-8220-45E0-8E7A-331CFC17655E}"/>
          </ac:spMkLst>
        </pc:spChg>
      </pc:sldChg>
      <pc:sldChg chg="modSp add mod ord">
        <pc:chgData name="Zeeff, Sebastiaan" userId="460c88d7-3833-42f7-bfe1-ce60dad79da9" providerId="ADAL" clId="{E46AD043-2C7B-49D2-BC93-78DD75FDA95E}" dt="2021-07-28T10:39:44.925" v="4984"/>
        <pc:sldMkLst>
          <pc:docMk/>
          <pc:sldMk cId="2809326731" sldId="296"/>
        </pc:sldMkLst>
        <pc:spChg chg="mod">
          <ac:chgData name="Zeeff, Sebastiaan" userId="460c88d7-3833-42f7-bfe1-ce60dad79da9" providerId="ADAL" clId="{E46AD043-2C7B-49D2-BC93-78DD75FDA95E}" dt="2021-07-28T10:39:44.925" v="4984"/>
          <ac:spMkLst>
            <pc:docMk/>
            <pc:sldMk cId="2809326731" sldId="296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17:45.849" v="4303" actId="207"/>
          <ac:spMkLst>
            <pc:docMk/>
            <pc:sldMk cId="2809326731" sldId="296"/>
            <ac:spMk id="4" creationId="{2B0A9E33-5041-4AB2-AB45-423423348534}"/>
          </ac:spMkLst>
        </pc:spChg>
      </pc:sldChg>
      <pc:sldChg chg="add">
        <pc:chgData name="Zeeff, Sebastiaan" userId="460c88d7-3833-42f7-bfe1-ce60dad79da9" providerId="ADAL" clId="{E46AD043-2C7B-49D2-BC93-78DD75FDA95E}" dt="2021-07-28T10:16:07.625" v="4283" actId="2890"/>
        <pc:sldMkLst>
          <pc:docMk/>
          <pc:sldMk cId="3115776328" sldId="297"/>
        </pc:sldMkLst>
      </pc:sldChg>
      <pc:sldChg chg="add del">
        <pc:chgData name="Zeeff, Sebastiaan" userId="460c88d7-3833-42f7-bfe1-ce60dad79da9" providerId="ADAL" clId="{E46AD043-2C7B-49D2-BC93-78DD75FDA95E}" dt="2021-07-28T10:23:41.530" v="4329" actId="47"/>
        <pc:sldMkLst>
          <pc:docMk/>
          <pc:sldMk cId="340071169" sldId="298"/>
        </pc:sldMkLst>
      </pc:sldChg>
      <pc:sldChg chg="addSp delSp modSp add mod ord">
        <pc:chgData name="Zeeff, Sebastiaan" userId="460c88d7-3833-42f7-bfe1-ce60dad79da9" providerId="ADAL" clId="{E46AD043-2C7B-49D2-BC93-78DD75FDA95E}" dt="2021-07-28T10:30:29.510" v="4527"/>
        <pc:sldMkLst>
          <pc:docMk/>
          <pc:sldMk cId="2346572652" sldId="298"/>
        </pc:sldMkLst>
        <pc:spChg chg="add del">
          <ac:chgData name="Zeeff, Sebastiaan" userId="460c88d7-3833-42f7-bfe1-ce60dad79da9" providerId="ADAL" clId="{E46AD043-2C7B-49D2-BC93-78DD75FDA95E}" dt="2021-07-28T10:24:00.886" v="4334"/>
          <ac:spMkLst>
            <pc:docMk/>
            <pc:sldMk cId="2346572652" sldId="298"/>
            <ac:spMk id="3" creationId="{B79D47CB-586D-4286-B0AB-02EE2EC90122}"/>
          </ac:spMkLst>
        </pc:spChg>
        <pc:spChg chg="mod">
          <ac:chgData name="Zeeff, Sebastiaan" userId="460c88d7-3833-42f7-bfe1-ce60dad79da9" providerId="ADAL" clId="{E46AD043-2C7B-49D2-BC93-78DD75FDA95E}" dt="2021-07-28T10:30:29.510" v="4527"/>
          <ac:spMkLst>
            <pc:docMk/>
            <pc:sldMk cId="2346572652" sldId="298"/>
            <ac:spMk id="4" creationId="{2B0A9E33-5041-4AB2-AB45-423423348534}"/>
          </ac:spMkLst>
        </pc:spChg>
        <pc:spChg chg="add del mod">
          <ac:chgData name="Zeeff, Sebastiaan" userId="460c88d7-3833-42f7-bfe1-ce60dad79da9" providerId="ADAL" clId="{E46AD043-2C7B-49D2-BC93-78DD75FDA95E}" dt="2021-07-28T10:24:00.549" v="4333"/>
          <ac:spMkLst>
            <pc:docMk/>
            <pc:sldMk cId="2346572652" sldId="298"/>
            <ac:spMk id="5" creationId="{3CACB53D-8098-4F0D-B94C-9D78A0638F4A}"/>
          </ac:spMkLst>
        </pc:spChg>
        <pc:spChg chg="add del">
          <ac:chgData name="Zeeff, Sebastiaan" userId="460c88d7-3833-42f7-bfe1-ce60dad79da9" providerId="ADAL" clId="{E46AD043-2C7B-49D2-BC93-78DD75FDA95E}" dt="2021-07-28T10:25:25.678" v="4377"/>
          <ac:spMkLst>
            <pc:docMk/>
            <pc:sldMk cId="2346572652" sldId="298"/>
            <ac:spMk id="6" creationId="{658E37E9-B9FF-4C6D-B86F-282F35C9F1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1:42.004" v="5144" actId="20577"/>
        <pc:sldMkLst>
          <pc:docMk/>
          <pc:sldMk cId="3261111239" sldId="299"/>
        </pc:sldMkLst>
        <pc:spChg chg="mod">
          <ac:chgData name="Zeeff, Sebastiaan" userId="460c88d7-3833-42f7-bfe1-ce60dad79da9" providerId="ADAL" clId="{E46AD043-2C7B-49D2-BC93-78DD75FDA95E}" dt="2021-07-28T10:41:42.004" v="5144" actId="20577"/>
          <ac:spMkLst>
            <pc:docMk/>
            <pc:sldMk cId="3261111239" sldId="299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0:27.290" v="4526"/>
          <ac:spMkLst>
            <pc:docMk/>
            <pc:sldMk cId="3261111239" sldId="299"/>
            <ac:spMk id="4" creationId="{2B0A9E33-5041-4AB2-AB45-423423348534}"/>
          </ac:spMkLst>
        </pc:spChg>
      </pc:sldChg>
      <pc:sldChg chg="add del">
        <pc:chgData name="Zeeff, Sebastiaan" userId="460c88d7-3833-42f7-bfe1-ce60dad79da9" providerId="ADAL" clId="{E46AD043-2C7B-49D2-BC93-78DD75FDA95E}" dt="2021-07-28T10:29:54.043" v="4519" actId="47"/>
        <pc:sldMkLst>
          <pc:docMk/>
          <pc:sldMk cId="2781573518" sldId="300"/>
        </pc:sldMkLst>
      </pc:sldChg>
      <pc:sldChg chg="modSp add mod ord">
        <pc:chgData name="Zeeff, Sebastiaan" userId="460c88d7-3833-42f7-bfe1-ce60dad79da9" providerId="ADAL" clId="{E46AD043-2C7B-49D2-BC93-78DD75FDA95E}" dt="2021-07-28T10:41:45.801" v="5145"/>
        <pc:sldMkLst>
          <pc:docMk/>
          <pc:sldMk cId="1074109245" sldId="301"/>
        </pc:sldMkLst>
        <pc:spChg chg="mod">
          <ac:chgData name="Zeeff, Sebastiaan" userId="460c88d7-3833-42f7-bfe1-ce60dad79da9" providerId="ADAL" clId="{E46AD043-2C7B-49D2-BC93-78DD75FDA95E}" dt="2021-07-28T10:41:45.801" v="5145"/>
          <ac:spMkLst>
            <pc:docMk/>
            <pc:sldMk cId="1074109245" sldId="301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1:25.034" v="4607" actId="20577"/>
          <ac:spMkLst>
            <pc:docMk/>
            <pc:sldMk cId="1074109245" sldId="301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1:52.906" v="5147"/>
        <pc:sldMkLst>
          <pc:docMk/>
          <pc:sldMk cId="2339955578" sldId="302"/>
        </pc:sldMkLst>
        <pc:spChg chg="mod">
          <ac:chgData name="Zeeff, Sebastiaan" userId="460c88d7-3833-42f7-bfe1-ce60dad79da9" providerId="ADAL" clId="{E46AD043-2C7B-49D2-BC93-78DD75FDA95E}" dt="2021-07-28T10:41:52.906" v="5147"/>
          <ac:spMkLst>
            <pc:docMk/>
            <pc:sldMk cId="2339955578" sldId="302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41:04.644" v="5075" actId="20577"/>
          <ac:spMkLst>
            <pc:docMk/>
            <pc:sldMk cId="2339955578" sldId="302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1:48.699" v="5146"/>
        <pc:sldMkLst>
          <pc:docMk/>
          <pc:sldMk cId="958250412" sldId="303"/>
        </pc:sldMkLst>
        <pc:spChg chg="mod">
          <ac:chgData name="Zeeff, Sebastiaan" userId="460c88d7-3833-42f7-bfe1-ce60dad79da9" providerId="ADAL" clId="{E46AD043-2C7B-49D2-BC93-78DD75FDA95E}" dt="2021-07-28T10:41:48.699" v="5146"/>
          <ac:spMkLst>
            <pc:docMk/>
            <pc:sldMk cId="958250412" sldId="303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1:54.148" v="4613" actId="20577"/>
          <ac:spMkLst>
            <pc:docMk/>
            <pc:sldMk cId="958250412" sldId="303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1:55.774" v="5148"/>
        <pc:sldMkLst>
          <pc:docMk/>
          <pc:sldMk cId="3682228204" sldId="304"/>
        </pc:sldMkLst>
        <pc:spChg chg="mod">
          <ac:chgData name="Zeeff, Sebastiaan" userId="460c88d7-3833-42f7-bfe1-ce60dad79da9" providerId="ADAL" clId="{E46AD043-2C7B-49D2-BC93-78DD75FDA95E}" dt="2021-07-28T10:41:55.774" v="5148"/>
          <ac:spMkLst>
            <pc:docMk/>
            <pc:sldMk cId="3682228204" sldId="304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6:34.734" v="4808" actId="6549"/>
          <ac:spMkLst>
            <pc:docMk/>
            <pc:sldMk cId="3682228204" sldId="304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1:58.887" v="5149"/>
        <pc:sldMkLst>
          <pc:docMk/>
          <pc:sldMk cId="1390312581" sldId="305"/>
        </pc:sldMkLst>
        <pc:spChg chg="mod">
          <ac:chgData name="Zeeff, Sebastiaan" userId="460c88d7-3833-42f7-bfe1-ce60dad79da9" providerId="ADAL" clId="{E46AD043-2C7B-49D2-BC93-78DD75FDA95E}" dt="2021-07-28T10:41:58.887" v="5149"/>
          <ac:spMkLst>
            <pc:docMk/>
            <pc:sldMk cId="1390312581" sldId="305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6:39.044" v="4809" actId="6549"/>
          <ac:spMkLst>
            <pc:docMk/>
            <pc:sldMk cId="1390312581" sldId="305"/>
            <ac:spMk id="4" creationId="{2B0A9E33-5041-4AB2-AB45-423423348534}"/>
          </ac:spMkLst>
        </pc:spChg>
      </pc:sldChg>
      <pc:sldChg chg="modSp add mod">
        <pc:chgData name="Zeeff, Sebastiaan" userId="460c88d7-3833-42f7-bfe1-ce60dad79da9" providerId="ADAL" clId="{E46AD043-2C7B-49D2-BC93-78DD75FDA95E}" dt="2021-07-28T10:42:06.409" v="5151"/>
        <pc:sldMkLst>
          <pc:docMk/>
          <pc:sldMk cId="1045995299" sldId="306"/>
        </pc:sldMkLst>
        <pc:spChg chg="mod">
          <ac:chgData name="Zeeff, Sebastiaan" userId="460c88d7-3833-42f7-bfe1-ce60dad79da9" providerId="ADAL" clId="{E46AD043-2C7B-49D2-BC93-78DD75FDA95E}" dt="2021-07-28T10:42:06.409" v="5151"/>
          <ac:spMkLst>
            <pc:docMk/>
            <pc:sldMk cId="1045995299" sldId="306"/>
            <ac:spMk id="2" creationId="{8026DC02-594D-4B02-A902-4ADFAE71CFA5}"/>
          </ac:spMkLst>
        </pc:spChg>
      </pc:sldChg>
      <pc:sldChg chg="modSp add mod ord">
        <pc:chgData name="Zeeff, Sebastiaan" userId="460c88d7-3833-42f7-bfe1-ce60dad79da9" providerId="ADAL" clId="{E46AD043-2C7B-49D2-BC93-78DD75FDA95E}" dt="2021-07-28T10:42:02.891" v="5150"/>
        <pc:sldMkLst>
          <pc:docMk/>
          <pc:sldMk cId="4026007811" sldId="307"/>
        </pc:sldMkLst>
        <pc:spChg chg="mod">
          <ac:chgData name="Zeeff, Sebastiaan" userId="460c88d7-3833-42f7-bfe1-ce60dad79da9" providerId="ADAL" clId="{E46AD043-2C7B-49D2-BC93-78DD75FDA95E}" dt="2021-07-28T10:42:02.891" v="5150"/>
          <ac:spMkLst>
            <pc:docMk/>
            <pc:sldMk cId="4026007811" sldId="307"/>
            <ac:spMk id="2" creationId="{8026DC02-594D-4B02-A902-4ADFAE71CFA5}"/>
          </ac:spMkLst>
        </pc:spChg>
        <pc:spChg chg="mod">
          <ac:chgData name="Zeeff, Sebastiaan" userId="460c88d7-3833-42f7-bfe1-ce60dad79da9" providerId="ADAL" clId="{E46AD043-2C7B-49D2-BC93-78DD75FDA95E}" dt="2021-07-28T10:36:48.136" v="4811" actId="6549"/>
          <ac:spMkLst>
            <pc:docMk/>
            <pc:sldMk cId="4026007811" sldId="307"/>
            <ac:spMk id="4" creationId="{2B0A9E33-5041-4AB2-AB45-423423348534}"/>
          </ac:spMkLst>
        </pc:spChg>
      </pc:sldChg>
      <pc:sldChg chg="addSp delSp modSp new mod">
        <pc:chgData name="Zeeff, Sebastiaan" userId="460c88d7-3833-42f7-bfe1-ce60dad79da9" providerId="ADAL" clId="{E46AD043-2C7B-49D2-BC93-78DD75FDA95E}" dt="2021-07-28T10:56:02.289" v="5768" actId="478"/>
        <pc:sldMkLst>
          <pc:docMk/>
          <pc:sldMk cId="23002006" sldId="308"/>
        </pc:sldMkLst>
        <pc:spChg chg="mod">
          <ac:chgData name="Zeeff, Sebastiaan" userId="460c88d7-3833-42f7-bfe1-ce60dad79da9" providerId="ADAL" clId="{E46AD043-2C7B-49D2-BC93-78DD75FDA95E}" dt="2021-07-28T10:43:31.306" v="5187" actId="20577"/>
          <ac:spMkLst>
            <pc:docMk/>
            <pc:sldMk cId="23002006" sldId="308"/>
            <ac:spMk id="2" creationId="{5F7ABB8F-A376-4091-A96E-57A83E4BB6E8}"/>
          </ac:spMkLst>
        </pc:spChg>
        <pc:spChg chg="mod">
          <ac:chgData name="Zeeff, Sebastiaan" userId="460c88d7-3833-42f7-bfe1-ce60dad79da9" providerId="ADAL" clId="{E46AD043-2C7B-49D2-BC93-78DD75FDA95E}" dt="2021-07-28T10:55:55.943" v="5766" actId="6549"/>
          <ac:spMkLst>
            <pc:docMk/>
            <pc:sldMk cId="23002006" sldId="308"/>
            <ac:spMk id="3" creationId="{4B70B2BF-C55A-4D07-AEB4-6EFAE8351FB5}"/>
          </ac:spMkLst>
        </pc:spChg>
        <pc:spChg chg="add del">
          <ac:chgData name="Zeeff, Sebastiaan" userId="460c88d7-3833-42f7-bfe1-ce60dad79da9" providerId="ADAL" clId="{E46AD043-2C7B-49D2-BC93-78DD75FDA95E}" dt="2021-07-28T10:54:17.716" v="5562"/>
          <ac:spMkLst>
            <pc:docMk/>
            <pc:sldMk cId="23002006" sldId="308"/>
            <ac:spMk id="4" creationId="{64C54BEA-DE47-40D7-8117-AF17AB289BCD}"/>
          </ac:spMkLst>
        </pc:spChg>
        <pc:spChg chg="add del">
          <ac:chgData name="Zeeff, Sebastiaan" userId="460c88d7-3833-42f7-bfe1-ce60dad79da9" providerId="ADAL" clId="{E46AD043-2C7B-49D2-BC93-78DD75FDA95E}" dt="2021-07-28T10:54:22.321" v="5564"/>
          <ac:spMkLst>
            <pc:docMk/>
            <pc:sldMk cId="23002006" sldId="308"/>
            <ac:spMk id="5" creationId="{2FBFA401-BF7A-4996-87EC-D487D02A8263}"/>
          </ac:spMkLst>
        </pc:spChg>
        <pc:spChg chg="add del mod">
          <ac:chgData name="Zeeff, Sebastiaan" userId="460c88d7-3833-42f7-bfe1-ce60dad79da9" providerId="ADAL" clId="{E46AD043-2C7B-49D2-BC93-78DD75FDA95E}" dt="2021-07-28T10:56:02.289" v="5768" actId="478"/>
          <ac:spMkLst>
            <pc:docMk/>
            <pc:sldMk cId="23002006" sldId="308"/>
            <ac:spMk id="6" creationId="{91692582-8D41-4464-B989-7ADEF8FADF50}"/>
          </ac:spMkLst>
        </pc:spChg>
      </pc:sldChg>
      <pc:sldChg chg="add del">
        <pc:chgData name="Zeeff, Sebastiaan" userId="460c88d7-3833-42f7-bfe1-ce60dad79da9" providerId="ADAL" clId="{E46AD043-2C7B-49D2-BC93-78DD75FDA95E}" dt="2021-07-28T10:37:01.747" v="4815" actId="47"/>
        <pc:sldMkLst>
          <pc:docMk/>
          <pc:sldMk cId="4193016788" sldId="308"/>
        </pc:sldMkLst>
      </pc:sldChg>
      <pc:sldChg chg="modSp new mod">
        <pc:chgData name="Zeeff, Sebastiaan" userId="460c88d7-3833-42f7-bfe1-ce60dad79da9" providerId="ADAL" clId="{E46AD043-2C7B-49D2-BC93-78DD75FDA95E}" dt="2021-07-28T10:45:40.410" v="5334" actId="20577"/>
        <pc:sldMkLst>
          <pc:docMk/>
          <pc:sldMk cId="464105669" sldId="309"/>
        </pc:sldMkLst>
        <pc:spChg chg="mod">
          <ac:chgData name="Zeeff, Sebastiaan" userId="460c88d7-3833-42f7-bfe1-ce60dad79da9" providerId="ADAL" clId="{E46AD043-2C7B-49D2-BC93-78DD75FDA95E}" dt="2021-07-28T10:44:42.402" v="5235" actId="20577"/>
          <ac:spMkLst>
            <pc:docMk/>
            <pc:sldMk cId="464105669" sldId="309"/>
            <ac:spMk id="2" creationId="{F85BDADE-F2E7-4E2C-9611-1F6C2157FB69}"/>
          </ac:spMkLst>
        </pc:spChg>
        <pc:spChg chg="mod">
          <ac:chgData name="Zeeff, Sebastiaan" userId="460c88d7-3833-42f7-bfe1-ce60dad79da9" providerId="ADAL" clId="{E46AD043-2C7B-49D2-BC93-78DD75FDA95E}" dt="2021-07-28T10:45:40.410" v="5334" actId="20577"/>
          <ac:spMkLst>
            <pc:docMk/>
            <pc:sldMk cId="464105669" sldId="309"/>
            <ac:spMk id="3" creationId="{D2BDB561-5774-4E0B-8EC3-38DEC51624F4}"/>
          </ac:spMkLst>
        </pc:spChg>
      </pc:sldChg>
      <pc:sldChg chg="add">
        <pc:chgData name="Zeeff, Sebastiaan" userId="460c88d7-3833-42f7-bfe1-ce60dad79da9" providerId="ADAL" clId="{E46AD043-2C7B-49D2-BC93-78DD75FDA95E}" dt="2021-07-28T10:45:37.341" v="5331" actId="2890"/>
        <pc:sldMkLst>
          <pc:docMk/>
          <pc:sldMk cId="359832656" sldId="310"/>
        </pc:sldMkLst>
      </pc:sldChg>
      <pc:sldChg chg="modSp add mod">
        <pc:chgData name="Zeeff, Sebastiaan" userId="460c88d7-3833-42f7-bfe1-ce60dad79da9" providerId="ADAL" clId="{E46AD043-2C7B-49D2-BC93-78DD75FDA95E}" dt="2021-07-28T10:56:03.949" v="5769" actId="6549"/>
        <pc:sldMkLst>
          <pc:docMk/>
          <pc:sldMk cId="2429460389" sldId="311"/>
        </pc:sldMkLst>
        <pc:spChg chg="mod">
          <ac:chgData name="Zeeff, Sebastiaan" userId="460c88d7-3833-42f7-bfe1-ce60dad79da9" providerId="ADAL" clId="{E46AD043-2C7B-49D2-BC93-78DD75FDA95E}" dt="2021-07-28T10:55:59.624" v="5767" actId="6549"/>
          <ac:spMkLst>
            <pc:docMk/>
            <pc:sldMk cId="2429460389" sldId="311"/>
            <ac:spMk id="3" creationId="{4B70B2BF-C55A-4D07-AEB4-6EFAE8351FB5}"/>
          </ac:spMkLst>
        </pc:spChg>
        <pc:spChg chg="mod">
          <ac:chgData name="Zeeff, Sebastiaan" userId="460c88d7-3833-42f7-bfe1-ce60dad79da9" providerId="ADAL" clId="{E46AD043-2C7B-49D2-BC93-78DD75FDA95E}" dt="2021-07-28T10:56:03.949" v="5769" actId="6549"/>
          <ac:spMkLst>
            <pc:docMk/>
            <pc:sldMk cId="2429460389" sldId="311"/>
            <ac:spMk id="6" creationId="{91692582-8D41-4464-B989-7ADEF8FADF50}"/>
          </ac:spMkLst>
        </pc:spChg>
      </pc:sldChg>
      <pc:sldChg chg="modSp add mod">
        <pc:chgData name="Zeeff, Sebastiaan" userId="460c88d7-3833-42f7-bfe1-ce60dad79da9" providerId="ADAL" clId="{E46AD043-2C7B-49D2-BC93-78DD75FDA95E}" dt="2021-07-28T10:56:10.338" v="5771" actId="20577"/>
        <pc:sldMkLst>
          <pc:docMk/>
          <pc:sldMk cId="3376489982" sldId="312"/>
        </pc:sldMkLst>
        <pc:spChg chg="mod">
          <ac:chgData name="Zeeff, Sebastiaan" userId="460c88d7-3833-42f7-bfe1-ce60dad79da9" providerId="ADAL" clId="{E46AD043-2C7B-49D2-BC93-78DD75FDA95E}" dt="2021-07-28T10:56:10.338" v="5771" actId="20577"/>
          <ac:spMkLst>
            <pc:docMk/>
            <pc:sldMk cId="3376489982" sldId="312"/>
            <ac:spMk id="3" creationId="{4B70B2BF-C55A-4D07-AEB4-6EFAE8351FB5}"/>
          </ac:spMkLst>
        </pc:spChg>
      </pc:sldChg>
      <pc:sldChg chg="add">
        <pc:chgData name="Zeeff, Sebastiaan" userId="460c88d7-3833-42f7-bfe1-ce60dad79da9" providerId="ADAL" clId="{E46AD043-2C7B-49D2-BC93-78DD75FDA95E}" dt="2021-07-28T10:56:08.131" v="5770" actId="2890"/>
        <pc:sldMkLst>
          <pc:docMk/>
          <pc:sldMk cId="2141767314" sldId="313"/>
        </pc:sldMkLst>
      </pc:sldChg>
      <pc:sldChg chg="modSp new mod">
        <pc:chgData name="Zeeff, Sebastiaan" userId="460c88d7-3833-42f7-bfe1-ce60dad79da9" providerId="ADAL" clId="{E46AD043-2C7B-49D2-BC93-78DD75FDA95E}" dt="2021-07-28T10:58:05.284" v="6137" actId="20577"/>
        <pc:sldMkLst>
          <pc:docMk/>
          <pc:sldMk cId="4286237961" sldId="314"/>
        </pc:sldMkLst>
        <pc:spChg chg="mod">
          <ac:chgData name="Zeeff, Sebastiaan" userId="460c88d7-3833-42f7-bfe1-ce60dad79da9" providerId="ADAL" clId="{E46AD043-2C7B-49D2-BC93-78DD75FDA95E}" dt="2021-07-28T10:58:05.284" v="6137" actId="20577"/>
          <ac:spMkLst>
            <pc:docMk/>
            <pc:sldMk cId="4286237961" sldId="314"/>
            <ac:spMk id="2" creationId="{5799E752-8D16-4B23-A2A2-5AB1DBEC88AF}"/>
          </ac:spMkLst>
        </pc:spChg>
        <pc:spChg chg="mod">
          <ac:chgData name="Zeeff, Sebastiaan" userId="460c88d7-3833-42f7-bfe1-ce60dad79da9" providerId="ADAL" clId="{E46AD043-2C7B-49D2-BC93-78DD75FDA95E}" dt="2021-07-28T10:58:02.616" v="6130" actId="948"/>
          <ac:spMkLst>
            <pc:docMk/>
            <pc:sldMk cId="4286237961" sldId="314"/>
            <ac:spMk id="3" creationId="{17AEFCDF-9D91-485E-AD79-0FEA647C7940}"/>
          </ac:spMkLst>
        </pc:spChg>
      </pc:sldChg>
      <pc:sldChg chg="modSp add mod">
        <pc:chgData name="Zeeff, Sebastiaan" userId="460c88d7-3833-42f7-bfe1-ce60dad79da9" providerId="ADAL" clId="{E46AD043-2C7B-49D2-BC93-78DD75FDA95E}" dt="2021-07-28T10:57:29.224" v="6039" actId="20577"/>
        <pc:sldMkLst>
          <pc:docMk/>
          <pc:sldMk cId="236754101" sldId="315"/>
        </pc:sldMkLst>
        <pc:spChg chg="mod">
          <ac:chgData name="Zeeff, Sebastiaan" userId="460c88d7-3833-42f7-bfe1-ce60dad79da9" providerId="ADAL" clId="{E46AD043-2C7B-49D2-BC93-78DD75FDA95E}" dt="2021-07-28T10:57:29.224" v="6039" actId="20577"/>
          <ac:spMkLst>
            <pc:docMk/>
            <pc:sldMk cId="236754101" sldId="315"/>
            <ac:spMk id="6" creationId="{F6989BE5-972D-4A91-87E5-86134ABC36A8}"/>
          </ac:spMkLst>
        </pc:spChg>
      </pc:sldChg>
      <pc:sldMasterChg chg="modSldLayout">
        <pc:chgData name="Zeeff, Sebastiaan" userId="460c88d7-3833-42f7-bfe1-ce60dad79da9" providerId="ADAL" clId="{E46AD043-2C7B-49D2-BC93-78DD75FDA95E}" dt="2021-07-27T21:29:36.731" v="196" actId="207"/>
        <pc:sldMasterMkLst>
          <pc:docMk/>
          <pc:sldMasterMk cId="4232816062" sldId="2147483648"/>
        </pc:sldMasterMkLst>
        <pc:sldLayoutChg chg="modSp">
          <pc:chgData name="Zeeff, Sebastiaan" userId="460c88d7-3833-42f7-bfe1-ce60dad79da9" providerId="ADAL" clId="{E46AD043-2C7B-49D2-BC93-78DD75FDA95E}" dt="2021-07-27T21:29:36.731" v="196" actId="207"/>
          <pc:sldLayoutMkLst>
            <pc:docMk/>
            <pc:sldMasterMk cId="4232816062" sldId="2147483648"/>
            <pc:sldLayoutMk cId="1160991046" sldId="2147483650"/>
          </pc:sldLayoutMkLst>
          <pc:spChg chg="mod">
            <ac:chgData name="Zeeff, Sebastiaan" userId="460c88d7-3833-42f7-bfe1-ce60dad79da9" providerId="ADAL" clId="{E46AD043-2C7B-49D2-BC93-78DD75FDA95E}" dt="2021-07-27T21:29:36.731" v="196" actId="207"/>
            <ac:spMkLst>
              <pc:docMk/>
              <pc:sldMasterMk cId="4232816062" sldId="2147483648"/>
              <pc:sldLayoutMk cId="1160991046" sldId="2147483650"/>
              <ac:spMk id="2" creationId="{4F6BE577-FFFE-4719-AF85-61EA4C311B52}"/>
            </ac:spMkLst>
          </pc:spChg>
          <pc:spChg chg="mod">
            <ac:chgData name="Zeeff, Sebastiaan" userId="460c88d7-3833-42f7-bfe1-ce60dad79da9" providerId="ADAL" clId="{E46AD043-2C7B-49D2-BC93-78DD75FDA95E}" dt="2021-07-27T21:29:36.731" v="196" actId="207"/>
            <ac:spMkLst>
              <pc:docMk/>
              <pc:sldMasterMk cId="4232816062" sldId="2147483648"/>
              <pc:sldLayoutMk cId="1160991046" sldId="2147483650"/>
              <ac:spMk id="3" creationId="{4EB64F09-CCC8-4DB0-B1FB-6426C5F54DB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A33D-30E1-4C8C-B9AE-E2A227707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EA79-67A4-418E-AC9F-D0B464CCA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1C07-D944-435B-8F19-335C647F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4BE9-3CCB-4748-AE8C-9C54643D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B916-2A0D-42FA-A252-5558C5A8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5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D120-2EFB-4DD0-A986-48D4EF5D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D622-41DC-4EE0-9BDE-E9E1DFEBA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3FA8-C34A-4FBB-B638-AE2CCDD9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6392-C945-4DD9-B408-2DB23060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8455-2AE3-4FE3-B012-BB333FAE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7CDA0-ED6B-4242-9F80-D58955B48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E0C3B-15A5-44C6-A33F-6796ACD2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C150-F853-425B-B2AD-8AE56009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B440-B2D8-4EE0-AE52-F2B37E99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477F3-8773-4682-B20B-1EE1E6DC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E577-FFFE-4719-AF85-61EA4C31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4F09-CCC8-4DB0-B1FB-6426C5F54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8570-C7F9-4A82-90AA-75183FC5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6CC11-98C8-49D2-914A-3E2B9394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78429-E149-48F2-BEE9-319012AC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EB78-5B1C-4A17-B3CB-A1AED2EE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B34AA-CDE7-44B7-9571-A6526394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663D-19CA-4C86-B8AE-60B09A16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FCB62-E50C-475D-9A82-5F2127BD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4429-024B-4D64-A223-D1F86A4C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9512-CA2E-4987-A13C-5D75EEAA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E61B-DE96-417A-AE5B-07709BBEB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9CC4B-74B4-487B-8D96-48870E59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CC5EC-EE1C-456C-88A0-4A264B67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C882A-87AF-49F0-A877-B1D85483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70ED8-77EF-4E3E-A787-90A88463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76A1-EB99-428E-894E-A011957D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6B99-EBE7-4295-AF2E-DCF1CB01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754BD-88C7-4377-B0F7-847B4698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5A2B3-5216-4834-A85D-C25C0CB32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81A76-6754-4113-AC57-C9968973A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8CE89-6FC6-4C7C-B85C-72BA28E8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6709E-9C00-4C7B-9591-3CC9B13D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66F18-F223-40B3-96AB-E56B5F00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F7F2-9604-4735-AA1A-69EE7086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606E4-8937-43AE-8C98-C4091D4D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65595-B63A-42D4-BCB6-E7D8BF36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FCEE9-1BB7-4EC8-B60E-E63AFC2C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4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E649E-CE4C-4820-BB61-5A80D7C1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EC3AF-4E99-4511-A392-197E07C5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D4899-F2D8-45C3-9FF7-E0C693FC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4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05FF-E028-4EDB-8F4A-5FEE99F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88D2-647E-4656-906D-4A448E75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A2AF4-7C90-440B-B4FA-FBD872D56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A0E30-7F6B-4551-8067-4A39B592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B3706-3AC2-43BB-9340-FACAD344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72BA7-3B46-483D-A87F-BEB7D01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2EFB-F796-4D07-AC0F-F29B8949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02602-B95D-4086-974E-4D1F4EAAA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DCAF2-1FD8-4A0A-A9D4-E00B3D735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670A2-70BD-43AF-8248-F72F83A8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D5F9-7C09-4DDC-AF0A-DDB7FD1B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AA83A-4995-442F-85A6-C6702E98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E3A87-D5E1-4AC5-808D-D2999102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BAA18-8D58-4BCC-93B4-6A1BFF14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B579-F63D-44F1-9289-FE750A9AA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92359-05E1-4986-8963-BF1C6EB1CCB7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264C-183C-448C-A833-6899C62B2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CDF6-D29F-4497-AC79-0E5D99334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A603-FBD4-4225-84CB-D2F1707D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8973-5CD3-4291-BAAB-24D5C047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Asychronous</a:t>
            </a:r>
            <a:r>
              <a:rPr lang="en-US" dirty="0"/>
              <a:t> </a:t>
            </a:r>
            <a:r>
              <a:rPr lang="en-US" dirty="0" err="1"/>
              <a:t>SQLAlchemy</a:t>
            </a:r>
            <a:endParaRPr lang="en-US" dirty="0"/>
          </a:p>
        </p:txBody>
      </p:sp>
      <p:pic>
        <p:nvPicPr>
          <p:cNvPr id="5" name="Picture 4" descr="A picture containing old, cluttered&#10;&#10;Description automatically generated">
            <a:extLst>
              <a:ext uri="{FF2B5EF4-FFF2-40B4-BE49-F238E27FC236}">
                <a16:creationId xmlns:a16="http://schemas.microsoft.com/office/drawing/2014/main" id="{C665DA50-EFF9-4349-A341-FACA51AFC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571" y="-1828800"/>
            <a:ext cx="13037093" cy="963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89BE5-972D-4A91-87E5-86134ABC36A8}"/>
              </a:ext>
            </a:extLst>
          </p:cNvPr>
          <p:cNvSpPr/>
          <p:nvPr/>
        </p:nvSpPr>
        <p:spPr>
          <a:xfrm>
            <a:off x="-1162050" y="4614068"/>
            <a:ext cx="14516100" cy="1481137"/>
          </a:xfrm>
          <a:prstGeom prst="rect">
            <a:avLst/>
          </a:prstGeom>
          <a:solidFill>
            <a:srgbClr val="3259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Introducing Asynchronous </a:t>
            </a:r>
            <a:r>
              <a:rPr lang="en-US" sz="5400" b="1" dirty="0" err="1"/>
              <a:t>SQLAlchemy</a:t>
            </a:r>
            <a:endParaRPr lang="en-US" sz="5400" b="1" dirty="0"/>
          </a:p>
          <a:p>
            <a:pPr algn="ctr"/>
            <a:r>
              <a:rPr lang="en-US" sz="3600" dirty="0"/>
              <a:t>Sebastiaan Zeeff — Python </a:t>
            </a:r>
            <a:r>
              <a:rPr lang="en-US" sz="3600" dirty="0" err="1"/>
              <a:t>Devroom</a:t>
            </a:r>
            <a:r>
              <a:rPr lang="en-US" sz="3600" dirty="0"/>
              <a:t> @ FOSDEM 2022</a:t>
            </a:r>
          </a:p>
        </p:txBody>
      </p:sp>
    </p:spTree>
    <p:extLst>
      <p:ext uri="{BB962C8B-B14F-4D97-AF65-F5344CB8AC3E}">
        <p14:creationId xmlns:p14="http://schemas.microsoft.com/office/powerpoint/2010/main" val="294209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Single Thread of Instructions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311D1-D478-423A-B3EF-9A9054961715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2662483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44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Single Thread of Instructions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A53458-C2E0-4437-B81F-0127307B080A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2933454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229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38C3-F1D3-4A93-99F5-414D507D4DA1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3204425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70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38C3-F1D3-4A93-99F5-414D507D4DA1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3204425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9E2A4DBC-AC60-4C69-A00D-BE9B91933CC2}"/>
              </a:ext>
            </a:extLst>
          </p:cNvPr>
          <p:cNvSpPr/>
          <p:nvPr/>
        </p:nvSpPr>
        <p:spPr>
          <a:xfrm>
            <a:off x="7262949" y="2863448"/>
            <a:ext cx="1210491" cy="576100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22" name="Rectangle: Top Corners One Rounded and One Snipped 21">
            <a:extLst>
              <a:ext uri="{FF2B5EF4-FFF2-40B4-BE49-F238E27FC236}">
                <a16:creationId xmlns:a16="http://schemas.microsoft.com/office/drawing/2014/main" id="{CBD31AC4-7354-44B8-8868-8D80FF298F03}"/>
              </a:ext>
            </a:extLst>
          </p:cNvPr>
          <p:cNvSpPr/>
          <p:nvPr/>
        </p:nvSpPr>
        <p:spPr>
          <a:xfrm>
            <a:off x="12360676" y="2852900"/>
            <a:ext cx="1210491" cy="576100"/>
          </a:xfrm>
          <a:prstGeom prst="snip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5291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11315 -0.05278 C 0.13659 -0.06458 0.17201 -0.07083 0.20912 -0.07083 C 0.2513 -0.07083 0.28516 -0.06458 0.3086 -0.05278 L 0.42188 -7.40741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4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5347 L -0.11198 0.09838 C -0.13502 0.10833 -0.17005 0.11389 -0.20677 0.11389 C -0.24844 0.11389 -0.2819 0.10833 -0.30495 0.09838 L -0.4168 0.0534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46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CD6AD5-417E-4B4E-BB3B-69ED1E94CCB0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3475396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56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Synchronous Input/Output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4C72AD-E08D-4019-BBCE-FA09333F11D6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3475396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53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B745FD-7153-49B1-9505-419ED5EF0D23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56802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B74A4-801D-4D21-B590-9BE2042037CB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6D3381-660D-433F-9601-0BD6AAB54DD4}"/>
              </a:ext>
            </a:extLst>
          </p:cNvPr>
          <p:cNvSpPr/>
          <p:nvPr/>
        </p:nvSpPr>
        <p:spPr>
          <a:xfrm>
            <a:off x="6404018" y="1705224"/>
            <a:ext cx="1578644" cy="1648233"/>
          </a:xfrm>
          <a:prstGeom prst="rect">
            <a:avLst/>
          </a:prstGeom>
          <a:solidFill>
            <a:srgbClr val="DDE8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Task 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0B8551-7AA1-45A1-858E-0EA4A46DA236}"/>
              </a:ext>
            </a:extLst>
          </p:cNvPr>
          <p:cNvCxnSpPr>
            <a:cxnSpLocks/>
          </p:cNvCxnSpPr>
          <p:nvPr/>
        </p:nvCxnSpPr>
        <p:spPr>
          <a:xfrm>
            <a:off x="6998057" y="2190417"/>
            <a:ext cx="51435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90024AB-30DD-4E75-977F-95810CE88592}"/>
              </a:ext>
            </a:extLst>
          </p:cNvPr>
          <p:cNvCxnSpPr>
            <a:cxnSpLocks/>
          </p:cNvCxnSpPr>
          <p:nvPr/>
        </p:nvCxnSpPr>
        <p:spPr>
          <a:xfrm>
            <a:off x="6874904" y="2415829"/>
            <a:ext cx="818616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AFD76B4-C1BF-416D-8CD0-9E1A7862F0F9}"/>
              </a:ext>
            </a:extLst>
          </p:cNvPr>
          <p:cNvCxnSpPr>
            <a:cxnSpLocks/>
          </p:cNvCxnSpPr>
          <p:nvPr/>
        </p:nvCxnSpPr>
        <p:spPr>
          <a:xfrm>
            <a:off x="6886222" y="2641243"/>
            <a:ext cx="80729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347DAC-42D8-4F60-9BF5-770A574CB693}"/>
              </a:ext>
            </a:extLst>
          </p:cNvPr>
          <p:cNvCxnSpPr>
            <a:cxnSpLocks/>
          </p:cNvCxnSpPr>
          <p:nvPr/>
        </p:nvCxnSpPr>
        <p:spPr>
          <a:xfrm>
            <a:off x="6886222" y="2866655"/>
            <a:ext cx="5505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07F888-4FB7-40AA-A64D-C5667A837B43}"/>
              </a:ext>
            </a:extLst>
          </p:cNvPr>
          <p:cNvCxnSpPr>
            <a:cxnSpLocks/>
          </p:cNvCxnSpPr>
          <p:nvPr/>
        </p:nvCxnSpPr>
        <p:spPr>
          <a:xfrm>
            <a:off x="6874904" y="3092068"/>
            <a:ext cx="921893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4C0E22D-8389-488E-A52D-A70F6B6FE6D1}"/>
              </a:ext>
            </a:extLst>
          </p:cNvPr>
          <p:cNvSpPr/>
          <p:nvPr/>
        </p:nvSpPr>
        <p:spPr>
          <a:xfrm>
            <a:off x="6483863" y="2076454"/>
            <a:ext cx="328099" cy="235740"/>
          </a:xfrm>
          <a:prstGeom prst="rightArrow">
            <a:avLst/>
          </a:prstGeom>
          <a:solidFill>
            <a:srgbClr val="399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F8E369-09C6-4BA9-9040-5D0018A08F61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</p:spTree>
    <p:extLst>
      <p:ext uri="{BB962C8B-B14F-4D97-AF65-F5344CB8AC3E}">
        <p14:creationId xmlns:p14="http://schemas.microsoft.com/office/powerpoint/2010/main" val="168535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B74A4-801D-4D21-B590-9BE2042037CB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6D3381-660D-433F-9601-0BD6AAB54DD4}"/>
              </a:ext>
            </a:extLst>
          </p:cNvPr>
          <p:cNvSpPr/>
          <p:nvPr/>
        </p:nvSpPr>
        <p:spPr>
          <a:xfrm>
            <a:off x="6404018" y="1705224"/>
            <a:ext cx="1578644" cy="1648233"/>
          </a:xfrm>
          <a:prstGeom prst="rect">
            <a:avLst/>
          </a:prstGeom>
          <a:solidFill>
            <a:srgbClr val="DDE8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Task 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0B8551-7AA1-45A1-858E-0EA4A46DA236}"/>
              </a:ext>
            </a:extLst>
          </p:cNvPr>
          <p:cNvCxnSpPr>
            <a:cxnSpLocks/>
          </p:cNvCxnSpPr>
          <p:nvPr/>
        </p:nvCxnSpPr>
        <p:spPr>
          <a:xfrm>
            <a:off x="6998057" y="2190417"/>
            <a:ext cx="514352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90024AB-30DD-4E75-977F-95810CE88592}"/>
              </a:ext>
            </a:extLst>
          </p:cNvPr>
          <p:cNvCxnSpPr>
            <a:cxnSpLocks/>
          </p:cNvCxnSpPr>
          <p:nvPr/>
        </p:nvCxnSpPr>
        <p:spPr>
          <a:xfrm>
            <a:off x="6874904" y="2415829"/>
            <a:ext cx="818616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AFD76B4-C1BF-416D-8CD0-9E1A7862F0F9}"/>
              </a:ext>
            </a:extLst>
          </p:cNvPr>
          <p:cNvCxnSpPr>
            <a:cxnSpLocks/>
          </p:cNvCxnSpPr>
          <p:nvPr/>
        </p:nvCxnSpPr>
        <p:spPr>
          <a:xfrm>
            <a:off x="6886222" y="2641243"/>
            <a:ext cx="80729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347DAC-42D8-4F60-9BF5-770A574CB693}"/>
              </a:ext>
            </a:extLst>
          </p:cNvPr>
          <p:cNvCxnSpPr>
            <a:cxnSpLocks/>
          </p:cNvCxnSpPr>
          <p:nvPr/>
        </p:nvCxnSpPr>
        <p:spPr>
          <a:xfrm>
            <a:off x="6886222" y="2866655"/>
            <a:ext cx="5505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07F888-4FB7-40AA-A64D-C5667A837B43}"/>
              </a:ext>
            </a:extLst>
          </p:cNvPr>
          <p:cNvCxnSpPr>
            <a:cxnSpLocks/>
          </p:cNvCxnSpPr>
          <p:nvPr/>
        </p:nvCxnSpPr>
        <p:spPr>
          <a:xfrm>
            <a:off x="6874904" y="3092068"/>
            <a:ext cx="921893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4C0E22D-8389-488E-A52D-A70F6B6FE6D1}"/>
              </a:ext>
            </a:extLst>
          </p:cNvPr>
          <p:cNvSpPr/>
          <p:nvPr/>
        </p:nvSpPr>
        <p:spPr>
          <a:xfrm>
            <a:off x="6483863" y="2076454"/>
            <a:ext cx="328099" cy="235740"/>
          </a:xfrm>
          <a:prstGeom prst="rightArrow">
            <a:avLst/>
          </a:prstGeom>
          <a:solidFill>
            <a:srgbClr val="399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1BEB9A-200E-4B6A-89FD-0DFE1B48179A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D6AB6D5-C680-4C42-9877-B9C718CC87E8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BBDE63-00E6-4838-9CA3-9AB5E7BF9A8D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FA68AF-D394-4817-96CD-7ED30D5343F1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28655F-0D4D-461A-9635-0B66A1936DB6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9A35E29-683F-42F7-B341-9793E5304317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5F41-778E-49D0-A9BD-5E387A0626EE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CF76E694-31BB-4681-B4C4-17617D4A1C5F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748D77-3C17-4307-8E4D-61717FE9B119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CC74F2E-DBD9-4F55-94EC-435D371BDCCF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171769-EE88-46E0-BB57-CCFA46C3A14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29C8B82-7A21-4D08-A327-8E1BDEB0D477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90DD45F-67D9-4AD4-AA36-BEE63C736BB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3F41E33-74BF-4ED7-9C42-4E28A5C28404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BC8EEC-812D-4D4C-8DC0-717852AE0732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EBBAF146-5E89-4D0A-AF6B-1C449576D473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070CC8D-D34F-4D9A-964C-0273EFA1A2AE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6BCD5EF-FC33-45A4-8541-089485C69281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CBB7F8D-7173-4C60-97FB-6FC4E91BCBAF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144F787-607E-4512-933C-14C67F72770B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086064-7D4E-4067-9FF7-89447459F6D4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7EBFE58-1D75-4BAB-838D-B2BF74DE4B01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47C95DD-B4DD-4A26-98CF-92E1D712A4F5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4734DD10-768E-4B02-929D-C58F42D81F5B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C22C3CC-31F6-47CD-A58C-89A7A9AE926C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F8E369-09C6-4BA9-9040-5D0018A08F61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</p:spTree>
    <p:extLst>
      <p:ext uri="{BB962C8B-B14F-4D97-AF65-F5344CB8AC3E}">
        <p14:creationId xmlns:p14="http://schemas.microsoft.com/office/powerpoint/2010/main" val="151567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9CCD55-1B55-4860-960A-2959FA271D21}"/>
              </a:ext>
            </a:extLst>
          </p:cNvPr>
          <p:cNvGrpSpPr/>
          <p:nvPr/>
        </p:nvGrpSpPr>
        <p:grpSpPr>
          <a:xfrm>
            <a:off x="6404018" y="1705224"/>
            <a:ext cx="1578644" cy="1648233"/>
            <a:chOff x="6404018" y="1705224"/>
            <a:chExt cx="1578644" cy="164823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66D3381-660D-433F-9601-0BD6AAB54DD4}"/>
                </a:ext>
              </a:extLst>
            </p:cNvPr>
            <p:cNvSpPr/>
            <p:nvPr/>
          </p:nvSpPr>
          <p:spPr>
            <a:xfrm>
              <a:off x="6404018" y="1705224"/>
              <a:ext cx="1578644" cy="164823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1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00B8551-7AA1-45A1-858E-0EA4A46DA236}"/>
                </a:ext>
              </a:extLst>
            </p:cNvPr>
            <p:cNvCxnSpPr>
              <a:cxnSpLocks/>
            </p:cNvCxnSpPr>
            <p:nvPr/>
          </p:nvCxnSpPr>
          <p:spPr>
            <a:xfrm>
              <a:off x="6998057" y="2190417"/>
              <a:ext cx="5143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0024AB-30DD-4E75-977F-95810CE88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2415829"/>
              <a:ext cx="8186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AFD76B4-C1BF-416D-8CD0-9E1A7862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641243"/>
              <a:ext cx="8072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347DAC-42D8-4F60-9BF5-770A574CB693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866655"/>
              <a:ext cx="5505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07F888-4FB7-40AA-A64D-C5667A837B43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3092068"/>
              <a:ext cx="92189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4C0E22D-8389-488E-A52D-A70F6B6FE6D1}"/>
              </a:ext>
            </a:extLst>
          </p:cNvPr>
          <p:cNvSpPr/>
          <p:nvPr/>
        </p:nvSpPr>
        <p:spPr>
          <a:xfrm>
            <a:off x="6483863" y="2293600"/>
            <a:ext cx="328099" cy="235740"/>
          </a:xfrm>
          <a:prstGeom prst="rightArrow">
            <a:avLst/>
          </a:prstGeom>
          <a:solidFill>
            <a:srgbClr val="399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3DB963-9EB0-441A-8249-BF31F0EFB848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DF40C-2E9C-4682-B579-C0A834DA2C66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A4F62E-5108-4E39-BCD4-10674B6D4132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FD898A-E343-4AF9-8042-5E57A3BE2F4C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9E56B5-F44A-4B1D-9093-C91BE528E89B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CC8900-CC59-4D26-B48C-47743167CCD2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9C5A03-AE92-41F8-B868-4399B17A9014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BC26C3-965D-427D-B39A-DF94D6B19355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CD518D9-E4F1-47BD-B535-AE548A9BF689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D2CFEF7-042E-46B9-9D52-B89AEC902508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2640F17E-0971-4BD7-B9D8-3A6A0D8CD299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01D982-3369-479F-BBB3-505D47FAB666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272092-9024-457D-9E45-FA1819775EB3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7BB975-F599-4233-88C7-3AF9D6D52953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0EDF8AF-C77E-492E-BA7F-81F9C06D39A0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4862C0A-DFCC-4313-B23A-714F926415C6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783A465-9EBE-48C2-A226-513B342AEA1C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6CBCA7-A692-4016-898F-637710A80BC3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86E7BE1-DF3F-4D07-98B5-816A3078B824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39CAD48-7293-45B3-8489-76C78EEF7D49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B3F039-125C-4565-A026-1BB9A94A514C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2A356D-5251-4361-A179-3B637899D7B9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D098E6-44A2-4990-82C5-411B05DB4225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A73DE2-4AEB-4FAF-B40E-A8481614640A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C01044C-CDEA-4960-B2AB-757D68392C7F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5CB8E4E-1A40-4A77-BE3A-4478371284BF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F7CF9453-9ACE-4098-9D9E-BBCCADF27594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42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3894-2403-49D1-B9AC-446D8798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The ingredients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E53B-42D4-4C39-9E52-AC26AAF1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701"/>
            <a:ext cx="10515600" cy="4005262"/>
          </a:xfrm>
        </p:spPr>
        <p:txBody>
          <a:bodyPr/>
          <a:lstStyle/>
          <a:p>
            <a:pPr>
              <a:spcBef>
                <a:spcPts val="4800"/>
              </a:spcBef>
            </a:pPr>
            <a:r>
              <a:rPr lang="en-US" dirty="0">
                <a:solidFill>
                  <a:srgbClr val="002060"/>
                </a:solidFill>
              </a:rPr>
              <a:t>What is </a:t>
            </a:r>
            <a:r>
              <a:rPr lang="en-US" dirty="0" err="1">
                <a:solidFill>
                  <a:srgbClr val="002060"/>
                </a:solidFill>
              </a:rPr>
              <a:t>SQLAlchemy</a:t>
            </a:r>
            <a:endParaRPr lang="en-US" dirty="0">
              <a:solidFill>
                <a:srgbClr val="002060"/>
              </a:solidFill>
            </a:endParaRPr>
          </a:p>
          <a:p>
            <a:pPr>
              <a:spcBef>
                <a:spcPts val="4800"/>
              </a:spcBef>
            </a:pPr>
            <a:r>
              <a:rPr lang="en-US" dirty="0">
                <a:solidFill>
                  <a:srgbClr val="002060"/>
                </a:solidFill>
              </a:rPr>
              <a:t>Synchronous vs Asynchronous Input/Output</a:t>
            </a:r>
          </a:p>
          <a:p>
            <a:pPr>
              <a:spcBef>
                <a:spcPts val="4800"/>
              </a:spcBef>
            </a:pPr>
            <a:r>
              <a:rPr lang="en-US" dirty="0"/>
              <a:t>A comparison between synchronous and asynchronous </a:t>
            </a:r>
            <a:r>
              <a:rPr lang="en-US" dirty="0" err="1"/>
              <a:t>SQLAlchemy</a:t>
            </a:r>
            <a:endParaRPr lang="en-US" dirty="0"/>
          </a:p>
          <a:p>
            <a:pPr>
              <a:spcBef>
                <a:spcPts val="4800"/>
              </a:spcBef>
            </a:pPr>
            <a:r>
              <a:rPr lang="en-US" dirty="0">
                <a:solidFill>
                  <a:srgbClr val="002060"/>
                </a:solidFill>
              </a:rPr>
              <a:t>The Bane of Asynchronous </a:t>
            </a:r>
            <a:r>
              <a:rPr lang="en-US" dirty="0" err="1">
                <a:solidFill>
                  <a:srgbClr val="002060"/>
                </a:solidFill>
              </a:rPr>
              <a:t>SQLAlchemy</a:t>
            </a:r>
            <a:r>
              <a:rPr lang="en-US" dirty="0">
                <a:solidFill>
                  <a:srgbClr val="002060"/>
                </a:solidFill>
              </a:rPr>
              <a:t>: I</a:t>
            </a:r>
            <a:r>
              <a:rPr lang="en-US" dirty="0"/>
              <a:t>mplicit I/O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9CCD55-1B55-4860-960A-2959FA271D21}"/>
              </a:ext>
            </a:extLst>
          </p:cNvPr>
          <p:cNvGrpSpPr/>
          <p:nvPr/>
        </p:nvGrpSpPr>
        <p:grpSpPr>
          <a:xfrm>
            <a:off x="6404018" y="1705224"/>
            <a:ext cx="1578644" cy="1648233"/>
            <a:chOff x="6404018" y="1705224"/>
            <a:chExt cx="1578644" cy="164823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66D3381-660D-433F-9601-0BD6AAB54DD4}"/>
                </a:ext>
              </a:extLst>
            </p:cNvPr>
            <p:cNvSpPr/>
            <p:nvPr/>
          </p:nvSpPr>
          <p:spPr>
            <a:xfrm>
              <a:off x="6404018" y="1705224"/>
              <a:ext cx="1578644" cy="164823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1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00B8551-7AA1-45A1-858E-0EA4A46DA236}"/>
                </a:ext>
              </a:extLst>
            </p:cNvPr>
            <p:cNvCxnSpPr>
              <a:cxnSpLocks/>
            </p:cNvCxnSpPr>
            <p:nvPr/>
          </p:nvCxnSpPr>
          <p:spPr>
            <a:xfrm>
              <a:off x="6998057" y="2190417"/>
              <a:ext cx="5143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0024AB-30DD-4E75-977F-95810CE88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2415829"/>
              <a:ext cx="8186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AFD76B4-C1BF-416D-8CD0-9E1A7862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641243"/>
              <a:ext cx="8072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347DAC-42D8-4F60-9BF5-770A574CB693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866655"/>
              <a:ext cx="5505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07F888-4FB7-40AA-A64D-C5667A837B43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3092068"/>
              <a:ext cx="92189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4C0E22D-8389-488E-A52D-A70F6B6FE6D1}"/>
              </a:ext>
            </a:extLst>
          </p:cNvPr>
          <p:cNvSpPr/>
          <p:nvPr/>
        </p:nvSpPr>
        <p:spPr>
          <a:xfrm>
            <a:off x="6483863" y="2523373"/>
            <a:ext cx="328099" cy="235740"/>
          </a:xfrm>
          <a:prstGeom prst="rightArrow">
            <a:avLst>
              <a:gd name="adj1" fmla="val 50000"/>
              <a:gd name="adj2" fmla="val 41919"/>
            </a:avLst>
          </a:prstGeom>
          <a:solidFill>
            <a:srgbClr val="399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70B610-9ACD-4DD3-9987-983E53A54988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5BFBDA-0C0D-4C85-9165-E3D36B57B877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FF129-8C2C-4376-8112-BFDF74F68A43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825215-18D3-4435-89D0-9D010E07207D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0545964-59F3-486A-A68F-3F25A495EE45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726B40B-4E32-438C-B69F-A54C67465901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A6F8FDA-80A2-4866-98B7-23B44561D19B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B5E1BA-FD4D-40BD-854C-58B4D4018F84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CF4201-4C0D-4E51-8C60-2D450B301996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CEBBA5-1559-40C4-B1EA-97B983411A3A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69810CF8-9391-4F03-9E45-CFBF3010AD0D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18F559-0427-4182-918B-C460B68DE1D8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05CD79C-7229-417A-9729-58C0AEBC22CE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85D6D8-2A4C-4032-A12A-C0F18A4E332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047E4D8-D63C-4710-9A20-A929B271CD82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B00DA8-AE5F-44A3-B82D-730C5053D20F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5C1B15-3B13-4A39-897F-2147203010F7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6C4894-C6A9-454A-AAB8-CBD0F040E81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690E44-BE63-44E5-9F12-B4B79A38C751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7DB9A6C-44B1-4E18-81B7-C0FC2D412E91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9BAC8C6-2BBF-4D31-9D86-FD2E175260A6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06273A-6591-49E5-AA8F-2B078D5F530D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CE75633-85CF-4961-B82E-C913F0E0A6F2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6E7608-B298-4504-8518-5C068451EEB2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47E544-ADA4-4332-BD6C-82AC2D68DCF5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0E179FC-5F43-47A0-8DCC-0F29113045BE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FCDF9BF0-FF8A-40B1-BC38-9334D5D78006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520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9CCD55-1B55-4860-960A-2959FA271D21}"/>
              </a:ext>
            </a:extLst>
          </p:cNvPr>
          <p:cNvGrpSpPr/>
          <p:nvPr/>
        </p:nvGrpSpPr>
        <p:grpSpPr>
          <a:xfrm>
            <a:off x="6404018" y="1705224"/>
            <a:ext cx="1578644" cy="1648233"/>
            <a:chOff x="6404018" y="1705224"/>
            <a:chExt cx="1578644" cy="164823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66D3381-660D-433F-9601-0BD6AAB54DD4}"/>
                </a:ext>
              </a:extLst>
            </p:cNvPr>
            <p:cNvSpPr/>
            <p:nvPr/>
          </p:nvSpPr>
          <p:spPr>
            <a:xfrm>
              <a:off x="6404018" y="1705224"/>
              <a:ext cx="1578644" cy="164823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1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00B8551-7AA1-45A1-858E-0EA4A46DA236}"/>
                </a:ext>
              </a:extLst>
            </p:cNvPr>
            <p:cNvCxnSpPr>
              <a:cxnSpLocks/>
            </p:cNvCxnSpPr>
            <p:nvPr/>
          </p:nvCxnSpPr>
          <p:spPr>
            <a:xfrm>
              <a:off x="6998057" y="2190417"/>
              <a:ext cx="5143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0024AB-30DD-4E75-977F-95810CE88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2415829"/>
              <a:ext cx="8186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AFD76B4-C1BF-416D-8CD0-9E1A7862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641243"/>
              <a:ext cx="8072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347DAC-42D8-4F60-9BF5-770A574CB693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866655"/>
              <a:ext cx="5505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07F888-4FB7-40AA-A64D-C5667A837B43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3092068"/>
              <a:ext cx="92189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4C0E22D-8389-488E-A52D-A70F6B6FE6D1}"/>
              </a:ext>
            </a:extLst>
          </p:cNvPr>
          <p:cNvSpPr/>
          <p:nvPr/>
        </p:nvSpPr>
        <p:spPr>
          <a:xfrm>
            <a:off x="6483863" y="2743676"/>
            <a:ext cx="328099" cy="235740"/>
          </a:xfrm>
          <a:prstGeom prst="rightArrow">
            <a:avLst>
              <a:gd name="adj1" fmla="val 50000"/>
              <a:gd name="adj2" fmla="val 41919"/>
            </a:avLst>
          </a:prstGeom>
          <a:solidFill>
            <a:srgbClr val="399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97044F-8F03-4319-9DE0-69C5F4667AFA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D95AA9-64B9-44A0-ABD5-4907929EA3D6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0A875D-36B9-4212-A11E-C7FC8BB027D0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F5821B-F419-484C-A2B3-9B3611D38E0E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4AEBF2-142B-4673-BD63-496B1AD26F40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3A486B-4E9D-425A-8F8A-FEA354A5BF74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7AC669B-18DE-42C4-A63C-A4C9BB78F746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2A3D7D-E09C-4044-A54C-03EDFB18A604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6378ED-2B4E-4CA1-937F-113CA4075432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C34C58-D85E-4352-BE6B-62C9813CA365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685FA45F-2341-4E43-B021-A3C7B3D334F3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C6AFDD-D4A4-42A7-98F1-5B5E8414A190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BC2FAE-6116-4616-8971-09ADE75ECC84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B73228-ABBD-4745-B3A1-A0E8CD3DD45D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255558-80F0-4DDD-B4FF-4366E5D9A3B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892B6E9-00B4-4240-BAAD-5CA35696A158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A9CEBA-3043-41F0-A7D4-E9DFDE8596B6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3CB8C4C-ABFB-416A-866C-B323DE316673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34962054-D6C7-4598-860B-9CA788A292B2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006F7D-4F7E-41B1-A4AA-91CFCAD78BF1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C0305C-7C63-47D4-865C-90E40363F929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7DCC33F-211D-4560-A172-70C35EBC335F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5590B08-F893-48AF-9F73-D2CE3F83D156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27E498-1E55-4720-AC80-849271FC68C7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7DA86D0-DB02-4474-8366-F02DF4D0440A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1FE866F-778E-4B5C-B714-EB92FCDBF917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073BA1F3-42D4-4CB4-AF2A-30C43CC48903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016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AF7EDF-15D9-445A-96CA-538BEA2845B1}"/>
              </a:ext>
            </a:extLst>
          </p:cNvPr>
          <p:cNvGrpSpPr/>
          <p:nvPr/>
        </p:nvGrpSpPr>
        <p:grpSpPr>
          <a:xfrm>
            <a:off x="6404018" y="1705224"/>
            <a:ext cx="1578644" cy="1648233"/>
            <a:chOff x="6404018" y="1705224"/>
            <a:chExt cx="1578644" cy="16482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9CCD55-1B55-4860-960A-2959FA271D21}"/>
                </a:ext>
              </a:extLst>
            </p:cNvPr>
            <p:cNvGrpSpPr/>
            <p:nvPr/>
          </p:nvGrpSpPr>
          <p:grpSpPr>
            <a:xfrm>
              <a:off x="6404018" y="1705224"/>
              <a:ext cx="1578644" cy="1648233"/>
              <a:chOff x="6404018" y="1705224"/>
              <a:chExt cx="1578644" cy="164823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66D3381-660D-433F-9601-0BD6AAB54DD4}"/>
                  </a:ext>
                </a:extLst>
              </p:cNvPr>
              <p:cNvSpPr/>
              <p:nvPr/>
            </p:nvSpPr>
            <p:spPr>
              <a:xfrm>
                <a:off x="6404018" y="1705224"/>
                <a:ext cx="1578644" cy="1648233"/>
              </a:xfrm>
              <a:prstGeom prst="rect">
                <a:avLst/>
              </a:prstGeom>
              <a:solidFill>
                <a:srgbClr val="DDE8FF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>
                    <a:solidFill>
                      <a:srgbClr val="002060"/>
                    </a:solidFill>
                  </a:rPr>
                  <a:t>Task 1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00B8551-7AA1-45A1-858E-0EA4A46DA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8057" y="2190417"/>
                <a:ext cx="514352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90024AB-30DD-4E75-977F-95810CE88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4904" y="2415829"/>
                <a:ext cx="818616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AFD76B4-C1BF-416D-8CD0-9E1A7862F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6222" y="2641243"/>
                <a:ext cx="807298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1347DAC-42D8-4F60-9BF5-770A574CB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6222" y="2866655"/>
                <a:ext cx="550561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207F888-4FB7-40AA-A64D-C5667A837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4904" y="3092068"/>
                <a:ext cx="921893" cy="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Arrow: Right 115">
              <a:extLst>
                <a:ext uri="{FF2B5EF4-FFF2-40B4-BE49-F238E27FC236}">
                  <a16:creationId xmlns:a16="http://schemas.microsoft.com/office/drawing/2014/main" id="{B4C0E22D-8389-488E-A52D-A70F6B6FE6D1}"/>
                </a:ext>
              </a:extLst>
            </p:cNvPr>
            <p:cNvSpPr/>
            <p:nvPr/>
          </p:nvSpPr>
          <p:spPr>
            <a:xfrm>
              <a:off x="6483863" y="2743676"/>
              <a:ext cx="328099" cy="235740"/>
            </a:xfrm>
            <a:prstGeom prst="rightArrow">
              <a:avLst>
                <a:gd name="adj1" fmla="val 50000"/>
                <a:gd name="adj2" fmla="val 41919"/>
              </a:avLst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04D82C7-8226-4D37-BFBB-3EBBE8A59CF0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E49B9C-C8B2-4734-BA4C-477139846A5C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6CD3EC-23AE-4579-B4CA-F739DFB6A80B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98EB2E-4897-4253-AF90-5FBB053EC821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5D33EF-DD41-4AAD-81FE-5CDA443A841A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AA1E96-01A7-4F88-9C4C-8940E11CE84B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10E14B-75A6-428E-A4BC-0E964010EFA8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252A82-6EF2-4EF1-ADAC-591686366EE3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0C592D-12CA-4BB1-91D6-24FBE625BA0D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F9FC1-47D3-466B-A4F5-4C6563CE30CB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62679C9B-DEE1-4430-9916-1CA60C728C7F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0095B1-235E-413D-ACE8-EE5A6EA767AA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E4F2F7-470E-411D-A3B7-EED09646D562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00FFDB-B3AB-49E2-AD37-775AB1A758F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95E539-D013-4460-AF27-BAD871761085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DC55AB-9C84-47E4-9086-8BE0618EE371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A9D628D-80BE-4360-BFF7-E3838EB194D6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F086CF9-277C-47ED-8ACD-9BD3BF2C5F58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6B20883B-0F1C-4C15-BF5D-E5884D37A980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53A0EB-9E45-434D-AB3B-04E59A9AAB9C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B886B3-B8F4-4374-B1A7-70897D353810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9907262-B831-4E04-808F-A5675A69B5F9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4BD0EA-B306-4AB9-85B1-6C0827900839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5C920E-FACF-40CB-BA44-7858518BA53C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0A2F14-366D-4D4E-B707-BA36C5314488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D60B2E-D833-450B-9836-D9A671FE98AF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7444494C-2AB9-4238-A8A7-AD7A5D1E0909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96E2E1A-BFDC-4953-AF5F-3860F3565736}"/>
              </a:ext>
            </a:extLst>
          </p:cNvPr>
          <p:cNvGrpSpPr/>
          <p:nvPr/>
        </p:nvGrpSpPr>
        <p:grpSpPr>
          <a:xfrm>
            <a:off x="4667578" y="3768306"/>
            <a:ext cx="1123671" cy="1173204"/>
            <a:chOff x="6404018" y="1705224"/>
            <a:chExt cx="1578644" cy="164823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8A42-17E6-413E-9C7C-B2304AFCAE33}"/>
                </a:ext>
              </a:extLst>
            </p:cNvPr>
            <p:cNvSpPr/>
            <p:nvPr/>
          </p:nvSpPr>
          <p:spPr>
            <a:xfrm>
              <a:off x="6404018" y="1705224"/>
              <a:ext cx="1578644" cy="164823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1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6AA199-97DF-4F1A-A726-DF37F0709497}"/>
                </a:ext>
              </a:extLst>
            </p:cNvPr>
            <p:cNvCxnSpPr>
              <a:cxnSpLocks/>
            </p:cNvCxnSpPr>
            <p:nvPr/>
          </p:nvCxnSpPr>
          <p:spPr>
            <a:xfrm>
              <a:off x="6998057" y="2190417"/>
              <a:ext cx="5143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6359CB5-DB43-4D33-8118-84C7B92F7D87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2415829"/>
              <a:ext cx="8186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3CB891-6B68-4939-96AE-5AA9EB5E3988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641243"/>
              <a:ext cx="8072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55AF8E9-50AF-4C19-A1E1-D5067F89E514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866655"/>
              <a:ext cx="5505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046E06-41E9-4571-BFE1-FDA1EEE4F7B5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3092068"/>
              <a:ext cx="92189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9B178AEF-5D35-4CE2-B91C-53D5004FD867}"/>
              </a:ext>
            </a:extLst>
          </p:cNvPr>
          <p:cNvSpPr/>
          <p:nvPr/>
        </p:nvSpPr>
        <p:spPr>
          <a:xfrm>
            <a:off x="4704044" y="4523272"/>
            <a:ext cx="231947" cy="143470"/>
          </a:xfrm>
          <a:prstGeom prst="rightArrow">
            <a:avLst/>
          </a:prstGeom>
          <a:solidFill>
            <a:srgbClr val="ABDFC7"/>
          </a:solidFill>
          <a:ln>
            <a:solidFill>
              <a:srgbClr val="399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16184 0.26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31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71180" y="7118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Asynchronous Input/Output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4673D0D1-4F4D-42C7-81F2-C4411016E69B}"/>
              </a:ext>
            </a:extLst>
          </p:cNvPr>
          <p:cNvSpPr/>
          <p:nvPr/>
        </p:nvSpPr>
        <p:spPr>
          <a:xfrm>
            <a:off x="4493340" y="5278981"/>
            <a:ext cx="2700000" cy="1080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FA4243F5-3D6B-4D0C-B8F1-06C2CD5EB027}"/>
              </a:ext>
            </a:extLst>
          </p:cNvPr>
          <p:cNvSpPr/>
          <p:nvPr/>
        </p:nvSpPr>
        <p:spPr>
          <a:xfrm flipV="1">
            <a:off x="7334863" y="5175123"/>
            <a:ext cx="2700000" cy="1080000"/>
          </a:xfrm>
          <a:prstGeom prst="curvedLeftArrow">
            <a:avLst/>
          </a:prstGeom>
          <a:ln>
            <a:solidFill>
              <a:srgbClr val="325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9CCD55-1B55-4860-960A-2959FA271D21}"/>
              </a:ext>
            </a:extLst>
          </p:cNvPr>
          <p:cNvGrpSpPr/>
          <p:nvPr/>
        </p:nvGrpSpPr>
        <p:grpSpPr>
          <a:xfrm>
            <a:off x="4667578" y="3768306"/>
            <a:ext cx="1123671" cy="1173204"/>
            <a:chOff x="6404018" y="1705224"/>
            <a:chExt cx="1578644" cy="164823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66D3381-660D-433F-9601-0BD6AAB54DD4}"/>
                </a:ext>
              </a:extLst>
            </p:cNvPr>
            <p:cNvSpPr/>
            <p:nvPr/>
          </p:nvSpPr>
          <p:spPr>
            <a:xfrm>
              <a:off x="6404018" y="1705224"/>
              <a:ext cx="1578644" cy="164823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1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00B8551-7AA1-45A1-858E-0EA4A46DA236}"/>
                </a:ext>
              </a:extLst>
            </p:cNvPr>
            <p:cNvCxnSpPr>
              <a:cxnSpLocks/>
            </p:cNvCxnSpPr>
            <p:nvPr/>
          </p:nvCxnSpPr>
          <p:spPr>
            <a:xfrm>
              <a:off x="6998057" y="2190417"/>
              <a:ext cx="51435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0024AB-30DD-4E75-977F-95810CE88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2415829"/>
              <a:ext cx="81861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AFD76B4-C1BF-416D-8CD0-9E1A7862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641243"/>
              <a:ext cx="8072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1347DAC-42D8-4F60-9BF5-770A574CB693}"/>
                </a:ext>
              </a:extLst>
            </p:cNvPr>
            <p:cNvCxnSpPr>
              <a:cxnSpLocks/>
            </p:cNvCxnSpPr>
            <p:nvPr/>
          </p:nvCxnSpPr>
          <p:spPr>
            <a:xfrm>
              <a:off x="6886222" y="2866655"/>
              <a:ext cx="55056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07F888-4FB7-40AA-A64D-C5667A837B43}"/>
                </a:ext>
              </a:extLst>
            </p:cNvPr>
            <p:cNvCxnSpPr>
              <a:cxnSpLocks/>
            </p:cNvCxnSpPr>
            <p:nvPr/>
          </p:nvCxnSpPr>
          <p:spPr>
            <a:xfrm>
              <a:off x="6874904" y="3092068"/>
              <a:ext cx="92189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64C4D0E-51BC-43E7-A385-DDF839B5A1DA}"/>
              </a:ext>
            </a:extLst>
          </p:cNvPr>
          <p:cNvSpPr/>
          <p:nvPr/>
        </p:nvSpPr>
        <p:spPr>
          <a:xfrm>
            <a:off x="4704044" y="4523272"/>
            <a:ext cx="231947" cy="143470"/>
          </a:xfrm>
          <a:prstGeom prst="rightArrow">
            <a:avLst/>
          </a:prstGeom>
          <a:solidFill>
            <a:srgbClr val="ABDFC7"/>
          </a:solidFill>
          <a:ln>
            <a:solidFill>
              <a:srgbClr val="399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72B0A3-BE25-4DBA-BB91-90EBE0578DEC}"/>
              </a:ext>
            </a:extLst>
          </p:cNvPr>
          <p:cNvSpPr txBox="1"/>
          <p:nvPr/>
        </p:nvSpPr>
        <p:spPr>
          <a:xfrm>
            <a:off x="882682" y="5421455"/>
            <a:ext cx="221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Event loop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33F7BA-19AB-46C7-849D-0FA2233BF1DA}"/>
              </a:ext>
            </a:extLst>
          </p:cNvPr>
          <p:cNvSpPr txBox="1"/>
          <p:nvPr/>
        </p:nvSpPr>
        <p:spPr>
          <a:xfrm>
            <a:off x="882682" y="4054982"/>
            <a:ext cx="324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Scheduled tasks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0FDDC7-E606-453F-8842-C88802AEE775}"/>
              </a:ext>
            </a:extLst>
          </p:cNvPr>
          <p:cNvSpPr txBox="1"/>
          <p:nvPr/>
        </p:nvSpPr>
        <p:spPr>
          <a:xfrm>
            <a:off x="882682" y="2227181"/>
            <a:ext cx="252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Current task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256E9C-EB78-42AA-B657-7E4AC4086467}"/>
              </a:ext>
            </a:extLst>
          </p:cNvPr>
          <p:cNvGrpSpPr/>
          <p:nvPr/>
        </p:nvGrpSpPr>
        <p:grpSpPr>
          <a:xfrm>
            <a:off x="6032540" y="3768307"/>
            <a:ext cx="1123670" cy="1173203"/>
            <a:chOff x="6108740" y="3867092"/>
            <a:chExt cx="1123670" cy="117320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7CC604-EE5E-48CF-BDD9-416DF21C9AFC}"/>
                </a:ext>
              </a:extLst>
            </p:cNvPr>
            <p:cNvSpPr/>
            <p:nvPr/>
          </p:nvSpPr>
          <p:spPr>
            <a:xfrm>
              <a:off x="6108740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340D847-2EEF-4ABA-9FCD-1C61F51C2A6C}"/>
                </a:ext>
              </a:extLst>
            </p:cNvPr>
            <p:cNvCxnSpPr>
              <a:cxnSpLocks/>
            </p:cNvCxnSpPr>
            <p:nvPr/>
          </p:nvCxnSpPr>
          <p:spPr>
            <a:xfrm>
              <a:off x="6531574" y="4212450"/>
              <a:ext cx="36611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9DA485B-A17E-441A-A108-AF9388DFB4D9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372897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D9C8CD-150F-43D1-AC2B-26518F79ED30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533345"/>
              <a:ext cx="574630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86FED71-85E3-40B6-8247-0FCC901CEF13}"/>
                </a:ext>
              </a:extLst>
            </p:cNvPr>
            <p:cNvCxnSpPr>
              <a:cxnSpLocks/>
            </p:cNvCxnSpPr>
            <p:nvPr/>
          </p:nvCxnSpPr>
          <p:spPr>
            <a:xfrm>
              <a:off x="6451970" y="4693792"/>
              <a:ext cx="3918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483BB6-040C-42B0-A7F0-D2B9CF9D6BB0}"/>
                </a:ext>
              </a:extLst>
            </p:cNvPr>
            <p:cNvCxnSpPr>
              <a:cxnSpLocks/>
            </p:cNvCxnSpPr>
            <p:nvPr/>
          </p:nvCxnSpPr>
          <p:spPr>
            <a:xfrm>
              <a:off x="6443914" y="4854240"/>
              <a:ext cx="656198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3076A3BE-BFD5-4B78-9236-5A74026D2D10}"/>
                </a:ext>
              </a:extLst>
            </p:cNvPr>
            <p:cNvSpPr/>
            <p:nvPr/>
          </p:nvSpPr>
          <p:spPr>
            <a:xfrm>
              <a:off x="614653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589619-93C7-465B-9A58-2E4F10BFCB86}"/>
              </a:ext>
            </a:extLst>
          </p:cNvPr>
          <p:cNvGrpSpPr/>
          <p:nvPr/>
        </p:nvGrpSpPr>
        <p:grpSpPr>
          <a:xfrm>
            <a:off x="7392231" y="3768307"/>
            <a:ext cx="1123670" cy="1173203"/>
            <a:chOff x="7501478" y="3867092"/>
            <a:chExt cx="1123670" cy="117320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17E0C9-8174-46FA-BF19-1183E6C56D15}"/>
                </a:ext>
              </a:extLst>
            </p:cNvPr>
            <p:cNvSpPr/>
            <p:nvPr/>
          </p:nvSpPr>
          <p:spPr>
            <a:xfrm>
              <a:off x="7501478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3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FF4F66-01CE-4573-AD89-4CB7C005F02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984893E-27CA-42F6-922F-43D49AA797C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372897"/>
              <a:ext cx="49502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B5FB6E-33CE-4877-8B50-DD7336701BBD}"/>
                </a:ext>
              </a:extLst>
            </p:cNvPr>
            <p:cNvCxnSpPr>
              <a:cxnSpLocks/>
            </p:cNvCxnSpPr>
            <p:nvPr/>
          </p:nvCxnSpPr>
          <p:spPr>
            <a:xfrm>
              <a:off x="7924312" y="4533345"/>
              <a:ext cx="49502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41B5E6D-1A0D-4CE7-B79C-A3F6965CF028}"/>
                </a:ext>
              </a:extLst>
            </p:cNvPr>
            <p:cNvCxnSpPr>
              <a:cxnSpLocks/>
            </p:cNvCxnSpPr>
            <p:nvPr/>
          </p:nvCxnSpPr>
          <p:spPr>
            <a:xfrm>
              <a:off x="7883060" y="4693792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CB2FFE-BD85-444A-A0CA-F75CFD47EF0C}"/>
                </a:ext>
              </a:extLst>
            </p:cNvPr>
            <p:cNvCxnSpPr>
              <a:cxnSpLocks/>
            </p:cNvCxnSpPr>
            <p:nvPr/>
          </p:nvCxnSpPr>
          <p:spPr>
            <a:xfrm>
              <a:off x="7836652" y="4854240"/>
              <a:ext cx="3351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2B0FAFAD-9837-4D01-952B-08EC61E8E1A9}"/>
                </a:ext>
              </a:extLst>
            </p:cNvPr>
            <p:cNvSpPr/>
            <p:nvPr/>
          </p:nvSpPr>
          <p:spPr>
            <a:xfrm>
              <a:off x="7553092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938F43-8C8D-4880-80E3-09DFE7210355}"/>
              </a:ext>
            </a:extLst>
          </p:cNvPr>
          <p:cNvGrpSpPr/>
          <p:nvPr/>
        </p:nvGrpSpPr>
        <p:grpSpPr>
          <a:xfrm>
            <a:off x="8751923" y="3768307"/>
            <a:ext cx="1123670" cy="1173203"/>
            <a:chOff x="8828123" y="3867092"/>
            <a:chExt cx="1123670" cy="117320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0B5A977-BB6C-4D77-BD37-40EF22AAD5E0}"/>
                </a:ext>
              </a:extLst>
            </p:cNvPr>
            <p:cNvSpPr/>
            <p:nvPr/>
          </p:nvSpPr>
          <p:spPr>
            <a:xfrm>
              <a:off x="8828123" y="3867092"/>
              <a:ext cx="1123670" cy="1173203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Task 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093EE02-71A8-445D-A447-4C161BA0014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212450"/>
              <a:ext cx="45377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79342D7-379A-4D1F-8D1A-EF1922124CAE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372897"/>
              <a:ext cx="582686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C02542-659C-4091-AB60-B4D2BC976D32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97" y="4533345"/>
              <a:ext cx="58268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1E9D8A-3A3E-42D9-8DD1-6AF52E7D356E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693792"/>
              <a:ext cx="48471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47431B0-1EC9-4F0F-92CE-A8F1EAC91261}"/>
                </a:ext>
              </a:extLst>
            </p:cNvPr>
            <p:cNvCxnSpPr>
              <a:cxnSpLocks/>
            </p:cNvCxnSpPr>
            <p:nvPr/>
          </p:nvCxnSpPr>
          <p:spPr>
            <a:xfrm>
              <a:off x="9209705" y="4854240"/>
              <a:ext cx="484714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7DB80A71-1D33-42E7-92B6-82478F184C8E}"/>
                </a:ext>
              </a:extLst>
            </p:cNvPr>
            <p:cNvSpPr/>
            <p:nvPr/>
          </p:nvSpPr>
          <p:spPr>
            <a:xfrm>
              <a:off x="8878928" y="4131182"/>
              <a:ext cx="231947" cy="143470"/>
            </a:xfrm>
            <a:prstGeom prst="rightArrow">
              <a:avLst/>
            </a:prstGeom>
            <a:solidFill>
              <a:srgbClr val="ABDFC7"/>
            </a:solidFill>
            <a:ln>
              <a:solidFill>
                <a:srgbClr val="399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47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0.05273 -0.2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71C70E-ABBC-4C29-8FB0-6895CEDFD93C}"/>
              </a:ext>
            </a:extLst>
          </p:cNvPr>
          <p:cNvSpPr txBox="1">
            <a:spLocks/>
          </p:cNvSpPr>
          <p:nvPr/>
        </p:nvSpPr>
        <p:spPr>
          <a:xfrm>
            <a:off x="747713" y="3844644"/>
            <a:ext cx="11229975" cy="237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sz="2200" dirty="0"/>
              <a:t>Asynchronous </a:t>
            </a:r>
            <a:r>
              <a:rPr lang="en-US" sz="2200" dirty="0" err="1"/>
              <a:t>SQLAlchemy</a:t>
            </a:r>
            <a:r>
              <a:rPr lang="en-US" sz="2200" dirty="0"/>
              <a:t> only affects the input/output of </a:t>
            </a:r>
            <a:r>
              <a:rPr lang="en-US" sz="2200" dirty="0" err="1"/>
              <a:t>SQLAlchemy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627CC7-FE42-470D-A5F1-DC8E57B3C0B1}"/>
              </a:ext>
            </a:extLst>
          </p:cNvPr>
          <p:cNvGrpSpPr/>
          <p:nvPr/>
        </p:nvGrpSpPr>
        <p:grpSpPr>
          <a:xfrm>
            <a:off x="1897194" y="2038670"/>
            <a:ext cx="1297472" cy="455254"/>
            <a:chOff x="1724259" y="1973575"/>
            <a:chExt cx="1730951" cy="607351"/>
          </a:xfrm>
        </p:grpSpPr>
        <p:sp>
          <p:nvSpPr>
            <p:cNvPr id="18" name="Arrow: Curved Right 17">
              <a:extLst>
                <a:ext uri="{FF2B5EF4-FFF2-40B4-BE49-F238E27FC236}">
                  <a16:creationId xmlns:a16="http://schemas.microsoft.com/office/drawing/2014/main" id="{B12EE638-0868-4967-99EA-48E1F2B95D8A}"/>
                </a:ext>
              </a:extLst>
            </p:cNvPr>
            <p:cNvSpPr/>
            <p:nvPr/>
          </p:nvSpPr>
          <p:spPr>
            <a:xfrm>
              <a:off x="1724259" y="2041049"/>
              <a:ext cx="834490" cy="539877"/>
            </a:xfrm>
            <a:prstGeom prst="curvedRigh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Arrow: Curved Left 18">
              <a:extLst>
                <a:ext uri="{FF2B5EF4-FFF2-40B4-BE49-F238E27FC236}">
                  <a16:creationId xmlns:a16="http://schemas.microsoft.com/office/drawing/2014/main" id="{282B0AE6-6E2A-4691-8429-34334A40FBDA}"/>
                </a:ext>
              </a:extLst>
            </p:cNvPr>
            <p:cNvSpPr/>
            <p:nvPr/>
          </p:nvSpPr>
          <p:spPr>
            <a:xfrm flipV="1">
              <a:off x="2620720" y="1973575"/>
              <a:ext cx="834490" cy="539877"/>
            </a:xfrm>
            <a:prstGeom prst="curvedLef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197381DB-E0A3-44DC-B240-09E5CC4A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18" y="1165818"/>
            <a:ext cx="1087224" cy="1087224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E83FE912-8E1A-4C3E-B2AD-B97038D5F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49" y="966837"/>
            <a:ext cx="1848356" cy="14851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47FD19-0FD4-44A7-A98D-43EF31779A94}"/>
              </a:ext>
            </a:extLst>
          </p:cNvPr>
          <p:cNvSpPr txBox="1"/>
          <p:nvPr/>
        </p:nvSpPr>
        <p:spPr>
          <a:xfrm>
            <a:off x="8952292" y="2613246"/>
            <a:ext cx="118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9F2E9A-82E2-4B72-9272-6EFDC5B69A13}"/>
              </a:ext>
            </a:extLst>
          </p:cNvPr>
          <p:cNvSpPr txBox="1"/>
          <p:nvPr/>
        </p:nvSpPr>
        <p:spPr>
          <a:xfrm>
            <a:off x="1546201" y="2613246"/>
            <a:ext cx="19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</a:rPr>
              <a:t>SQLAlchemy</a:t>
            </a:r>
            <a:r>
              <a:rPr lang="en-US" sz="2000" b="1" dirty="0">
                <a:solidFill>
                  <a:srgbClr val="002060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00922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EA30ACF-BC41-4581-B7B0-3ED80489D747}"/>
              </a:ext>
            </a:extLst>
          </p:cNvPr>
          <p:cNvGrpSpPr/>
          <p:nvPr/>
        </p:nvGrpSpPr>
        <p:grpSpPr>
          <a:xfrm>
            <a:off x="1897194" y="2038670"/>
            <a:ext cx="1297472" cy="455254"/>
            <a:chOff x="1724259" y="1973575"/>
            <a:chExt cx="1730951" cy="607351"/>
          </a:xfrm>
        </p:grpSpPr>
        <p:sp>
          <p:nvSpPr>
            <p:cNvPr id="5" name="Arrow: Curved Right 4">
              <a:extLst>
                <a:ext uri="{FF2B5EF4-FFF2-40B4-BE49-F238E27FC236}">
                  <a16:creationId xmlns:a16="http://schemas.microsoft.com/office/drawing/2014/main" id="{F32E5598-72E5-4FB6-AD69-4D5AEFF3202F}"/>
                </a:ext>
              </a:extLst>
            </p:cNvPr>
            <p:cNvSpPr/>
            <p:nvPr/>
          </p:nvSpPr>
          <p:spPr>
            <a:xfrm>
              <a:off x="1724259" y="2041049"/>
              <a:ext cx="834490" cy="539877"/>
            </a:xfrm>
            <a:prstGeom prst="curvedRigh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B69D648A-101C-4A50-A016-AC9B9BB62F93}"/>
                </a:ext>
              </a:extLst>
            </p:cNvPr>
            <p:cNvSpPr/>
            <p:nvPr/>
          </p:nvSpPr>
          <p:spPr>
            <a:xfrm flipV="1">
              <a:off x="2620720" y="1973575"/>
              <a:ext cx="834490" cy="539877"/>
            </a:xfrm>
            <a:prstGeom prst="curvedLef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995F347-7EFE-42F4-85AD-253273686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18" y="1165818"/>
            <a:ext cx="1087224" cy="1087224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71C70E-ABBC-4C29-8FB0-6895CEDFD93C}"/>
              </a:ext>
            </a:extLst>
          </p:cNvPr>
          <p:cNvSpPr txBox="1">
            <a:spLocks/>
          </p:cNvSpPr>
          <p:nvPr/>
        </p:nvSpPr>
        <p:spPr>
          <a:xfrm>
            <a:off x="747713" y="3844644"/>
            <a:ext cx="11229975" cy="237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sz="2200" dirty="0"/>
              <a:t>Asynchronous </a:t>
            </a:r>
            <a:r>
              <a:rPr lang="en-US" sz="2200" dirty="0" err="1"/>
              <a:t>SQLAlchemy</a:t>
            </a:r>
            <a:r>
              <a:rPr lang="en-US" sz="2200" dirty="0"/>
              <a:t> only affects the input/output of </a:t>
            </a:r>
            <a:r>
              <a:rPr lang="en-US" sz="2200" dirty="0" err="1"/>
              <a:t>SQLAlchemy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1FFD468-69A8-424F-92C8-4F06EFA17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49" y="966837"/>
            <a:ext cx="1848356" cy="1485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351D2-4140-4047-8E2F-2642196C9377}"/>
              </a:ext>
            </a:extLst>
          </p:cNvPr>
          <p:cNvSpPr txBox="1"/>
          <p:nvPr/>
        </p:nvSpPr>
        <p:spPr>
          <a:xfrm>
            <a:off x="8952292" y="2613246"/>
            <a:ext cx="118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C0E2F-0967-4678-BDDF-B01A0264BF56}"/>
              </a:ext>
            </a:extLst>
          </p:cNvPr>
          <p:cNvSpPr txBox="1"/>
          <p:nvPr/>
        </p:nvSpPr>
        <p:spPr>
          <a:xfrm>
            <a:off x="1546201" y="2613246"/>
            <a:ext cx="19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</a:rPr>
              <a:t>SQLAlchemy</a:t>
            </a:r>
            <a:r>
              <a:rPr lang="en-US" sz="2000" b="1" dirty="0">
                <a:solidFill>
                  <a:srgbClr val="002060"/>
                </a:solidFill>
              </a:rPr>
              <a:t> App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57A450-E313-480A-8D25-DDB334757E9B}"/>
              </a:ext>
            </a:extLst>
          </p:cNvPr>
          <p:cNvGrpSpPr/>
          <p:nvPr/>
        </p:nvGrpSpPr>
        <p:grpSpPr>
          <a:xfrm>
            <a:off x="4591261" y="902728"/>
            <a:ext cx="3009478" cy="2018456"/>
            <a:chOff x="4353953" y="902728"/>
            <a:chExt cx="3009478" cy="2018456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7AF71E9-7DB6-446C-B4F4-3EF60E71A668}"/>
                </a:ext>
              </a:extLst>
            </p:cNvPr>
            <p:cNvSpPr/>
            <p:nvPr/>
          </p:nvSpPr>
          <p:spPr>
            <a:xfrm>
              <a:off x="4419600" y="1328430"/>
              <a:ext cx="275272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1335C1E-E56A-40D2-AABF-FD6B6996E9A7}"/>
                </a:ext>
              </a:extLst>
            </p:cNvPr>
            <p:cNvSpPr/>
            <p:nvPr/>
          </p:nvSpPr>
          <p:spPr>
            <a:xfrm flipH="1">
              <a:off x="4419600" y="2038670"/>
              <a:ext cx="275272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6EB0BE-0B83-47A4-BFA6-E6EAD46DE7FF}"/>
                </a:ext>
              </a:extLst>
            </p:cNvPr>
            <p:cNvSpPr txBox="1"/>
            <p:nvPr/>
          </p:nvSpPr>
          <p:spPr>
            <a:xfrm>
              <a:off x="4980888" y="902728"/>
              <a:ext cx="17556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SQL Query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52847F-94A8-44DC-862A-4139034F8BDA}"/>
                </a:ext>
              </a:extLst>
            </p:cNvPr>
            <p:cNvSpPr txBox="1"/>
            <p:nvPr/>
          </p:nvSpPr>
          <p:spPr>
            <a:xfrm>
              <a:off x="4353953" y="2397964"/>
              <a:ext cx="3009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Database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67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EA30ACF-BC41-4581-B7B0-3ED80489D747}"/>
              </a:ext>
            </a:extLst>
          </p:cNvPr>
          <p:cNvGrpSpPr/>
          <p:nvPr/>
        </p:nvGrpSpPr>
        <p:grpSpPr>
          <a:xfrm>
            <a:off x="1897194" y="2038670"/>
            <a:ext cx="1297472" cy="455254"/>
            <a:chOff x="1724259" y="1973575"/>
            <a:chExt cx="1730951" cy="607351"/>
          </a:xfrm>
        </p:grpSpPr>
        <p:sp>
          <p:nvSpPr>
            <p:cNvPr id="5" name="Arrow: Curved Right 4">
              <a:extLst>
                <a:ext uri="{FF2B5EF4-FFF2-40B4-BE49-F238E27FC236}">
                  <a16:creationId xmlns:a16="http://schemas.microsoft.com/office/drawing/2014/main" id="{F32E5598-72E5-4FB6-AD69-4D5AEFF3202F}"/>
                </a:ext>
              </a:extLst>
            </p:cNvPr>
            <p:cNvSpPr/>
            <p:nvPr/>
          </p:nvSpPr>
          <p:spPr>
            <a:xfrm>
              <a:off x="1724259" y="2041049"/>
              <a:ext cx="834490" cy="539877"/>
            </a:xfrm>
            <a:prstGeom prst="curvedRigh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B69D648A-101C-4A50-A016-AC9B9BB62F93}"/>
                </a:ext>
              </a:extLst>
            </p:cNvPr>
            <p:cNvSpPr/>
            <p:nvPr/>
          </p:nvSpPr>
          <p:spPr>
            <a:xfrm flipV="1">
              <a:off x="2620720" y="1973575"/>
              <a:ext cx="834490" cy="539877"/>
            </a:xfrm>
            <a:prstGeom prst="curvedLef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995F347-7EFE-42F4-85AD-253273686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18" y="1165818"/>
            <a:ext cx="1087224" cy="1087224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71C70E-ABBC-4C29-8FB0-6895CEDFD93C}"/>
              </a:ext>
            </a:extLst>
          </p:cNvPr>
          <p:cNvSpPr txBox="1">
            <a:spLocks/>
          </p:cNvSpPr>
          <p:nvPr/>
        </p:nvSpPr>
        <p:spPr>
          <a:xfrm>
            <a:off x="747713" y="3844644"/>
            <a:ext cx="11229975" cy="237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sz="2200" dirty="0"/>
              <a:t>Asynchronous </a:t>
            </a:r>
            <a:r>
              <a:rPr lang="en-US" sz="2200" dirty="0" err="1"/>
              <a:t>SQLAlchemy</a:t>
            </a:r>
            <a:r>
              <a:rPr lang="en-US" sz="2200" dirty="0"/>
              <a:t> only affects the input/output of </a:t>
            </a:r>
            <a:r>
              <a:rPr lang="en-US" sz="2200" dirty="0" err="1"/>
              <a:t>SQLAlchemy</a:t>
            </a:r>
            <a:endParaRPr lang="en-US" sz="1600" dirty="0"/>
          </a:p>
          <a:p>
            <a:pPr>
              <a:spcBef>
                <a:spcPts val="4200"/>
              </a:spcBef>
            </a:pPr>
            <a:r>
              <a:rPr lang="en-US" sz="2200" dirty="0"/>
              <a:t>The database queries and responses you generate will mostly stay the same (although…).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1FFD468-69A8-424F-92C8-4F06EFA17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49" y="966837"/>
            <a:ext cx="1848356" cy="1485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4351D2-4140-4047-8E2F-2642196C9377}"/>
              </a:ext>
            </a:extLst>
          </p:cNvPr>
          <p:cNvSpPr txBox="1"/>
          <p:nvPr/>
        </p:nvSpPr>
        <p:spPr>
          <a:xfrm>
            <a:off x="8952292" y="2613246"/>
            <a:ext cx="118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C0E2F-0967-4678-BDDF-B01A0264BF56}"/>
              </a:ext>
            </a:extLst>
          </p:cNvPr>
          <p:cNvSpPr txBox="1"/>
          <p:nvPr/>
        </p:nvSpPr>
        <p:spPr>
          <a:xfrm>
            <a:off x="1546201" y="2613246"/>
            <a:ext cx="19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</a:rPr>
              <a:t>SQLAlchemy</a:t>
            </a:r>
            <a:r>
              <a:rPr lang="en-US" sz="2000" b="1" dirty="0">
                <a:solidFill>
                  <a:srgbClr val="002060"/>
                </a:solidFill>
              </a:rPr>
              <a:t> App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57A450-E313-480A-8D25-DDB334757E9B}"/>
              </a:ext>
            </a:extLst>
          </p:cNvPr>
          <p:cNvGrpSpPr/>
          <p:nvPr/>
        </p:nvGrpSpPr>
        <p:grpSpPr>
          <a:xfrm>
            <a:off x="4591261" y="902728"/>
            <a:ext cx="3009478" cy="2018456"/>
            <a:chOff x="4353953" y="902728"/>
            <a:chExt cx="3009478" cy="2018456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7AF71E9-7DB6-446C-B4F4-3EF60E71A668}"/>
                </a:ext>
              </a:extLst>
            </p:cNvPr>
            <p:cNvSpPr/>
            <p:nvPr/>
          </p:nvSpPr>
          <p:spPr>
            <a:xfrm>
              <a:off x="4419600" y="1328430"/>
              <a:ext cx="275272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1335C1E-E56A-40D2-AABF-FD6B6996E9A7}"/>
                </a:ext>
              </a:extLst>
            </p:cNvPr>
            <p:cNvSpPr/>
            <p:nvPr/>
          </p:nvSpPr>
          <p:spPr>
            <a:xfrm flipH="1">
              <a:off x="4419600" y="2038670"/>
              <a:ext cx="275272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6EB0BE-0B83-47A4-BFA6-E6EAD46DE7FF}"/>
                </a:ext>
              </a:extLst>
            </p:cNvPr>
            <p:cNvSpPr txBox="1"/>
            <p:nvPr/>
          </p:nvSpPr>
          <p:spPr>
            <a:xfrm>
              <a:off x="4980888" y="902728"/>
              <a:ext cx="17556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SQL Query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52847F-94A8-44DC-862A-4139034F8BDA}"/>
                </a:ext>
              </a:extLst>
            </p:cNvPr>
            <p:cNvSpPr txBox="1"/>
            <p:nvPr/>
          </p:nvSpPr>
          <p:spPr>
            <a:xfrm>
              <a:off x="4353953" y="2397964"/>
              <a:ext cx="3009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Database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179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71C70E-ABBC-4C29-8FB0-6895CEDFD93C}"/>
              </a:ext>
            </a:extLst>
          </p:cNvPr>
          <p:cNvSpPr txBox="1">
            <a:spLocks/>
          </p:cNvSpPr>
          <p:nvPr/>
        </p:nvSpPr>
        <p:spPr>
          <a:xfrm>
            <a:off x="747713" y="3844644"/>
            <a:ext cx="11229975" cy="237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200"/>
              </a:spcBef>
            </a:pPr>
            <a:r>
              <a:rPr lang="en-US" sz="2200" dirty="0"/>
              <a:t>Asynchronous </a:t>
            </a:r>
            <a:r>
              <a:rPr lang="en-US" sz="2200" dirty="0" err="1"/>
              <a:t>SQLAlchemy</a:t>
            </a:r>
            <a:r>
              <a:rPr lang="en-US" sz="2200" dirty="0"/>
              <a:t> only affects the input/output of </a:t>
            </a:r>
            <a:r>
              <a:rPr lang="en-US" sz="2200" dirty="0" err="1"/>
              <a:t>SQLAlchemy</a:t>
            </a:r>
            <a:endParaRPr lang="en-US" sz="1600" dirty="0"/>
          </a:p>
          <a:p>
            <a:pPr>
              <a:spcBef>
                <a:spcPts val="4200"/>
              </a:spcBef>
            </a:pPr>
            <a:r>
              <a:rPr lang="en-US" sz="2200" dirty="0"/>
              <a:t>The database queries and responses you generate will mostly stay the same (although…).</a:t>
            </a:r>
          </a:p>
          <a:p>
            <a:pPr>
              <a:spcBef>
                <a:spcPts val="4200"/>
              </a:spcBef>
            </a:pPr>
            <a:r>
              <a:rPr lang="en-US" sz="2200" b="1" dirty="0"/>
              <a:t>This means that you can (mostly) build your queries in the way you're already used to!</a:t>
            </a:r>
            <a:endParaRPr lang="en-US" sz="2200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C55D57-BC25-43DE-8F5E-09C1BE3642D1}"/>
              </a:ext>
            </a:extLst>
          </p:cNvPr>
          <p:cNvGrpSpPr/>
          <p:nvPr/>
        </p:nvGrpSpPr>
        <p:grpSpPr>
          <a:xfrm>
            <a:off x="1897194" y="2038670"/>
            <a:ext cx="1297472" cy="455254"/>
            <a:chOff x="1724259" y="1973575"/>
            <a:chExt cx="1730951" cy="607351"/>
          </a:xfrm>
        </p:grpSpPr>
        <p:sp>
          <p:nvSpPr>
            <p:cNvPr id="16" name="Arrow: Curved Right 15">
              <a:extLst>
                <a:ext uri="{FF2B5EF4-FFF2-40B4-BE49-F238E27FC236}">
                  <a16:creationId xmlns:a16="http://schemas.microsoft.com/office/drawing/2014/main" id="{E1FBD870-CF52-45E5-BC85-697CAF4FF783}"/>
                </a:ext>
              </a:extLst>
            </p:cNvPr>
            <p:cNvSpPr/>
            <p:nvPr/>
          </p:nvSpPr>
          <p:spPr>
            <a:xfrm>
              <a:off x="1724259" y="2041049"/>
              <a:ext cx="834490" cy="539877"/>
            </a:xfrm>
            <a:prstGeom prst="curvedRigh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Curved Left 16">
              <a:extLst>
                <a:ext uri="{FF2B5EF4-FFF2-40B4-BE49-F238E27FC236}">
                  <a16:creationId xmlns:a16="http://schemas.microsoft.com/office/drawing/2014/main" id="{583B2315-15A7-4C26-B7A0-9053F881D5DF}"/>
                </a:ext>
              </a:extLst>
            </p:cNvPr>
            <p:cNvSpPr/>
            <p:nvPr/>
          </p:nvSpPr>
          <p:spPr>
            <a:xfrm flipV="1">
              <a:off x="2620720" y="1973575"/>
              <a:ext cx="834490" cy="539877"/>
            </a:xfrm>
            <a:prstGeom prst="curvedLeftArrow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8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2DC58644-B7DE-4F7C-A428-74FA2C108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18" y="1165818"/>
            <a:ext cx="1087224" cy="1087224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F4642784-E4F7-40FF-AF02-5746735C1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49" y="966837"/>
            <a:ext cx="1848356" cy="14851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1DA35C-EFA8-4D68-8F96-B82E3501FC29}"/>
              </a:ext>
            </a:extLst>
          </p:cNvPr>
          <p:cNvSpPr txBox="1"/>
          <p:nvPr/>
        </p:nvSpPr>
        <p:spPr>
          <a:xfrm>
            <a:off x="8952292" y="2613246"/>
            <a:ext cx="1180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6F536B-5557-453D-B948-935D7572FCE6}"/>
              </a:ext>
            </a:extLst>
          </p:cNvPr>
          <p:cNvSpPr txBox="1"/>
          <p:nvPr/>
        </p:nvSpPr>
        <p:spPr>
          <a:xfrm>
            <a:off x="1546201" y="2613246"/>
            <a:ext cx="1999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</a:rPr>
              <a:t>SQLAlchemy</a:t>
            </a:r>
            <a:r>
              <a:rPr lang="en-US" sz="2000" b="1" dirty="0">
                <a:solidFill>
                  <a:srgbClr val="002060"/>
                </a:solidFill>
              </a:rPr>
              <a:t> App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755EFF-6AC9-4AA7-9B2D-997B6355C2B5}"/>
              </a:ext>
            </a:extLst>
          </p:cNvPr>
          <p:cNvGrpSpPr/>
          <p:nvPr/>
        </p:nvGrpSpPr>
        <p:grpSpPr>
          <a:xfrm>
            <a:off x="4591261" y="902728"/>
            <a:ext cx="3009478" cy="2018456"/>
            <a:chOff x="4353953" y="902728"/>
            <a:chExt cx="3009478" cy="2018456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EEA264B-2516-4D95-BEC8-42212BFC0BD9}"/>
                </a:ext>
              </a:extLst>
            </p:cNvPr>
            <p:cNvSpPr/>
            <p:nvPr/>
          </p:nvSpPr>
          <p:spPr>
            <a:xfrm>
              <a:off x="4419600" y="1328430"/>
              <a:ext cx="275272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C26B9B9-E946-4919-B0A7-E89A440344E3}"/>
                </a:ext>
              </a:extLst>
            </p:cNvPr>
            <p:cNvSpPr/>
            <p:nvPr/>
          </p:nvSpPr>
          <p:spPr>
            <a:xfrm flipH="1">
              <a:off x="4419600" y="2038670"/>
              <a:ext cx="275272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0C9F82-6002-43DC-B5E5-D0DC929293A1}"/>
                </a:ext>
              </a:extLst>
            </p:cNvPr>
            <p:cNvSpPr txBox="1"/>
            <p:nvPr/>
          </p:nvSpPr>
          <p:spPr>
            <a:xfrm>
              <a:off x="4980888" y="902728"/>
              <a:ext cx="17556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SQL Query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8F2BCD-3877-4B52-B3FE-5B12E41C29B7}"/>
                </a:ext>
              </a:extLst>
            </p:cNvPr>
            <p:cNvSpPr txBox="1"/>
            <p:nvPr/>
          </p:nvSpPr>
          <p:spPr>
            <a:xfrm>
              <a:off x="4353953" y="2397964"/>
              <a:ext cx="3009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Database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195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D871-95B7-4EC6-AAAE-E03CFAE4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Asynchronous </a:t>
            </a:r>
            <a:r>
              <a:rPr lang="en-US" b="1" dirty="0" err="1"/>
              <a:t>SQLAlchemy</a:t>
            </a:r>
            <a:r>
              <a:rPr lang="en-US" b="1" dirty="0"/>
              <a:t>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0E62-E651-4423-B65F-9A5C4E4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I'll compare the sync and async versions of the same action</a:t>
            </a:r>
          </a:p>
          <a:p>
            <a:pPr>
              <a:spcBef>
                <a:spcPts val="3600"/>
              </a:spcBef>
            </a:pPr>
            <a:r>
              <a:rPr lang="en-US" dirty="0"/>
              <a:t>Versions used: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Python 3.10.1</a:t>
            </a:r>
          </a:p>
          <a:p>
            <a:pPr lvl="1">
              <a:spcBef>
                <a:spcPts val="2400"/>
              </a:spcBef>
            </a:pPr>
            <a:r>
              <a:rPr lang="en-US" dirty="0" err="1"/>
              <a:t>SQLAlchemy</a:t>
            </a:r>
            <a:r>
              <a:rPr lang="en-US" dirty="0"/>
              <a:t> 1.4.29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The </a:t>
            </a:r>
            <a:r>
              <a:rPr lang="en-US" dirty="0" err="1"/>
              <a:t>asyncio</a:t>
            </a:r>
            <a:r>
              <a:rPr lang="en-US" dirty="0"/>
              <a:t> extension is currently considered to be in a </a:t>
            </a:r>
            <a:r>
              <a:rPr lang="en-US" b="1" dirty="0"/>
              <a:t>beta</a:t>
            </a:r>
            <a:r>
              <a:rPr lang="en-US" dirty="0"/>
              <a:t> release</a:t>
            </a:r>
          </a:p>
          <a:p>
            <a:pPr lvl="1">
              <a:spcBef>
                <a:spcPts val="2400"/>
              </a:spcBef>
            </a:pPr>
            <a:r>
              <a:rPr lang="en-US" dirty="0" err="1"/>
              <a:t>asyncpg</a:t>
            </a:r>
            <a:r>
              <a:rPr lang="en-US" dirty="0"/>
              <a:t> 0.25.0 (async adapter); </a:t>
            </a:r>
            <a:r>
              <a:rPr lang="en-US" dirty="0" err="1"/>
              <a:t>psycopg</a:t>
            </a:r>
            <a:r>
              <a:rPr lang="en-US" dirty="0"/>
              <a:t> 2.9.3 (sync adapter)</a:t>
            </a:r>
          </a:p>
          <a:p>
            <a:pPr lvl="1">
              <a:spcBef>
                <a:spcPts val="2400"/>
              </a:spcBef>
            </a:pPr>
            <a:r>
              <a:rPr lang="en-US" dirty="0"/>
              <a:t>PostgreSQL 14.1 in an alpine-based Docker container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37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Setting up the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2455817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Python REPL 3.10.1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sqlalchemy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engine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sqlalchemy.create_engine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"postgresql+psycopg2://sqlalchemy:sqlalchemy@127.0.0.1:9876/</a:t>
            </a:r>
            <a:r>
              <a:rPr lang="en-US" sz="1600" dirty="0" err="1">
                <a:solidFill>
                  <a:srgbClr val="203214"/>
                </a:solidFill>
                <a:latin typeface="Consolas" panose="020B0609020204030204" pitchFamily="49" charset="0"/>
              </a:rPr>
              <a:t>sqlalchemy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73C18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echo=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future=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1F950-76CF-4834-9CEB-3A49C6879650}"/>
              </a:ext>
            </a:extLst>
          </p:cNvPr>
          <p:cNvSpPr/>
          <p:nvPr/>
        </p:nvSpPr>
        <p:spPr>
          <a:xfrm>
            <a:off x="452844" y="3971109"/>
            <a:ext cx="11286311" cy="2455817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asyncio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REPL 3.10.1 (python –m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asyncio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sqlalchemy.ext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asyncio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as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asyncio_ext</a:t>
            </a:r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engine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asyncio_ext.create_async_engine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03214"/>
                </a:solidFill>
                <a:latin typeface="Consolas" panose="020B0609020204030204" pitchFamily="49" charset="0"/>
              </a:rPr>
              <a:t>postgresql+asyncpg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://sqlalchemy:sqlalchemy@127.0.0.1:9876/</a:t>
            </a:r>
            <a:r>
              <a:rPr lang="en-US" sz="1600" dirty="0" err="1">
                <a:solidFill>
                  <a:srgbClr val="203214"/>
                </a:solidFill>
                <a:latin typeface="Consolas" panose="020B0609020204030204" pitchFamily="49" charset="0"/>
              </a:rPr>
              <a:t>sqlalchemy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273C18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echo=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future=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6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D665-3314-445E-AC2E-4D00ED09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Personal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82F2-7C3F-411F-8F1E-A42327A4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625"/>
            <a:ext cx="10515600" cy="3013075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dirty="0"/>
              <a:t>Sebastiaan Zeeff (35), The Netherlands</a:t>
            </a:r>
          </a:p>
          <a:p>
            <a:pPr>
              <a:spcBef>
                <a:spcPts val="3000"/>
              </a:spcBef>
            </a:pPr>
            <a:r>
              <a:rPr lang="en-US" dirty="0" err="1"/>
              <a:t>Codesmith</a:t>
            </a:r>
            <a:r>
              <a:rPr lang="en-US" dirty="0"/>
              <a:t> and Software Engineer for the </a:t>
            </a:r>
            <a:r>
              <a:rPr lang="en-US" dirty="0" err="1"/>
              <a:t>Ordina</a:t>
            </a:r>
            <a:r>
              <a:rPr lang="en-US" dirty="0"/>
              <a:t> Pythoneers</a:t>
            </a:r>
          </a:p>
          <a:p>
            <a:pPr>
              <a:spcBef>
                <a:spcPts val="3000"/>
              </a:spcBef>
            </a:pPr>
            <a:r>
              <a:rPr lang="en-US" dirty="0"/>
              <a:t>Owner of Python Discord</a:t>
            </a:r>
          </a:p>
          <a:p>
            <a:pPr>
              <a:spcBef>
                <a:spcPts val="3000"/>
              </a:spcBef>
            </a:pPr>
            <a:r>
              <a:rPr lang="en-US" dirty="0"/>
              <a:t>Volunteer for </a:t>
            </a:r>
            <a:r>
              <a:rPr lang="en-US" dirty="0" err="1"/>
              <a:t>EuroPython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10FAEE-0ABE-47E2-8FC2-82674CE590DF}"/>
              </a:ext>
            </a:extLst>
          </p:cNvPr>
          <p:cNvGrpSpPr/>
          <p:nvPr/>
        </p:nvGrpSpPr>
        <p:grpSpPr>
          <a:xfrm>
            <a:off x="2011298" y="5274402"/>
            <a:ext cx="8169404" cy="941568"/>
            <a:chOff x="2011298" y="5045802"/>
            <a:chExt cx="8169404" cy="941568"/>
          </a:xfrm>
        </p:grpSpPr>
        <p:pic>
          <p:nvPicPr>
            <p:cNvPr id="4" name="Picture 3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68B99589-FF2E-4EBD-89FD-7EF059E56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1298" y="5045802"/>
              <a:ext cx="3027677" cy="941568"/>
            </a:xfrm>
            <a:prstGeom prst="rect">
              <a:avLst/>
            </a:prstGeom>
          </p:spPr>
        </p:pic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5178D7E-8D3A-43CD-BB32-DB2D643C0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7898" y="5045803"/>
              <a:ext cx="2802804" cy="941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225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Executing a simple SQL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2455817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Python REPL 3.10.1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sqlalchemy.text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"SELECT 'Hello, world!'"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engine.connect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conn: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conn.execute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Hello, world!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1F950-76CF-4834-9CEB-3A49C6879650}"/>
              </a:ext>
            </a:extLst>
          </p:cNvPr>
          <p:cNvSpPr/>
          <p:nvPr/>
        </p:nvSpPr>
        <p:spPr>
          <a:xfrm>
            <a:off x="452844" y="3971109"/>
            <a:ext cx="11286311" cy="2455817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asyncio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REPL 3.10.1 (python –m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asyncio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statement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sqlalchemy.text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03214"/>
                </a:solidFill>
                <a:latin typeface="Consolas" panose="020B0609020204030204" pitchFamily="49" charset="0"/>
              </a:rPr>
              <a:t>"SELECT 'Hello, world!'"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engine.connect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conn: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result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conn.execute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sz="1600" dirty="0">
                <a:solidFill>
                  <a:srgbClr val="253917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Hello, world!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DADE-F2E7-4E2C-9611-1F6C2157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/>
              <a:t>mplicit I/O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B561-5774-4E0B-8EC3-38DEC516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looks simple, what's the catch?</a:t>
            </a:r>
          </a:p>
        </p:txBody>
      </p:sp>
    </p:spTree>
    <p:extLst>
      <p:ext uri="{BB962C8B-B14F-4D97-AF65-F5344CB8AC3E}">
        <p14:creationId xmlns:p14="http://schemas.microsoft.com/office/powerpoint/2010/main" val="685343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DADE-F2E7-4E2C-9611-1F6C2157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</a:t>
            </a:r>
            <a:r>
              <a:rPr lang="en-US" dirty="0"/>
              <a:t>mplicit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B561-5774-4E0B-8EC3-38DEC516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looks simple, what's the catch?</a:t>
            </a:r>
          </a:p>
          <a:p>
            <a:pPr>
              <a:spcBef>
                <a:spcPts val="4200"/>
              </a:spcBef>
            </a:pPr>
            <a:r>
              <a:rPr lang="en-US" b="1" dirty="0"/>
              <a:t>You can't just rely on implicit I/O!</a:t>
            </a:r>
          </a:p>
        </p:txBody>
      </p:sp>
    </p:spTree>
    <p:extLst>
      <p:ext uri="{BB962C8B-B14F-4D97-AF65-F5344CB8AC3E}">
        <p14:creationId xmlns:p14="http://schemas.microsoft.com/office/powerpoint/2010/main" val="2008660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 simple ORM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Traveler(Base):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"""A model representing a traveler."""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tablename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"traveler"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id = Column(Integer,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created_at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= Column(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server_default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func.now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name = Column(String(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128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age = Column(Integer)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06A5E-374D-4087-A374-08517ABA7254}"/>
              </a:ext>
            </a:extLst>
          </p:cNvPr>
          <p:cNvSpPr/>
          <p:nvPr/>
        </p:nvSpPr>
        <p:spPr>
          <a:xfrm>
            <a:off x="4296697" y="2782529"/>
            <a:ext cx="2949677" cy="255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4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965915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(engine)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2094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(engine)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(%(name)s, %(age)s)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0.00026s] {'name': 'Sebastiaan', 'age': 35}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04354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(engine)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(%(name)s, %(age)s)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0.00026s] {'name': 'Sebastiaan', 'age': 35}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722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3" y="1262743"/>
            <a:ext cx="11286000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(engine)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(%(name)s, %(age)s)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0.00026s] {'name': 'Sebastiaan', 'age': 35}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traveler_id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traveler_created_at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traveler.name  #...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 = %(pk_1)s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0.00018s] {'pk_1': 1}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Sebastiaan was created at: 2021-07-28 09:42:06.723638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ROLLBACK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93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Asynchronous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20430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3894-2403-49D1-B9AC-446D8798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SQLAlchemy</a:t>
            </a:r>
            <a:r>
              <a:rPr lang="en-US" b="1" dirty="0">
                <a:latin typeface="+mn-lt"/>
              </a:rPr>
              <a:t>: Database Toolkit for Python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B01C66-077C-420A-A6A7-5225B64AC389}"/>
              </a:ext>
            </a:extLst>
          </p:cNvPr>
          <p:cNvSpPr/>
          <p:nvPr/>
        </p:nvSpPr>
        <p:spPr>
          <a:xfrm>
            <a:off x="838200" y="4118768"/>
            <a:ext cx="10515600" cy="2160000"/>
          </a:xfrm>
          <a:prstGeom prst="roundRect">
            <a:avLst/>
          </a:prstGeom>
          <a:solidFill>
            <a:srgbClr val="CF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002060"/>
                </a:solidFill>
              </a:rPr>
              <a:t>SQLAlchemy</a:t>
            </a:r>
            <a:r>
              <a:rPr lang="en-US" sz="2800" b="1" dirty="0">
                <a:solidFill>
                  <a:srgbClr val="002060"/>
                </a:solidFill>
              </a:rPr>
              <a:t> ORM: Object Relational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Map Python classes to database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Synchronize individual objects with rows in database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Define queries in terms of your user-defined Python classes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1C99CE-BE91-4118-B489-50B28635E98C}"/>
              </a:ext>
            </a:extLst>
          </p:cNvPr>
          <p:cNvSpPr/>
          <p:nvPr/>
        </p:nvSpPr>
        <p:spPr>
          <a:xfrm>
            <a:off x="838200" y="1685926"/>
            <a:ext cx="10515600" cy="21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002060"/>
                </a:solidFill>
              </a:rPr>
              <a:t>SQLAlchemy</a:t>
            </a:r>
            <a:r>
              <a:rPr lang="en-US" sz="2800" b="1" dirty="0">
                <a:solidFill>
                  <a:srgbClr val="002060"/>
                </a:solidFill>
              </a:rPr>
              <a:t>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Connect to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Define your schemas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Use SQL Expressions to query the database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Asynchronous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engine,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expire_on_commit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class_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asyncio_ext.AsyncSession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764081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Asynchronous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engine,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expire_on_commit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class_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asyncio_ext.AsyncSession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</a:p>
        </p:txBody>
      </p:sp>
    </p:spTree>
    <p:extLst>
      <p:ext uri="{BB962C8B-B14F-4D97-AF65-F5344CB8AC3E}">
        <p14:creationId xmlns:p14="http://schemas.microsoft.com/office/powerpoint/2010/main" val="3348396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Asynchronous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engine,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expire_on_commit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class_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asyncio_ext.AsyncSession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(%s, %s)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0.00049s] ('Sebastiaan', 35)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87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(engine)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with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(%(name)s, %(age)s)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0.00026s] {'name': 'Sebastiaan', 'age': 35}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432430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Asynchronous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engine,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expire_on_commit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class_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asyncio_ext.AsyncSession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(%s, %s)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0.00049s] ('Sebastiaan', 35)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71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Asynchronous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orm.sessionmaker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engine,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expire_on_commit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class_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asyncio_ext.AsyncSession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(%s, %s)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0.00049s] ('Sebastiaan', 35)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94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Asynchronous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07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Implicit I/O: Asynchronous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40000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AS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traveler_created_at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traveler.id = %s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0.00061s] (2,)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ROLLBACK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sqlalchemy.exc.MissingGreenlet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greenlet_spawn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has not been called; can't call await_() here. Was IO attempted in an unexpected place? (Background on this error at: https://sqlalche.me/e/14/xd2s)</a:t>
            </a:r>
          </a:p>
        </p:txBody>
      </p:sp>
    </p:spTree>
    <p:extLst>
      <p:ext uri="{BB962C8B-B14F-4D97-AF65-F5344CB8AC3E}">
        <p14:creationId xmlns:p14="http://schemas.microsoft.com/office/powerpoint/2010/main" val="902817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Working with ORM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541336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Traveler(Base):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"""A model representing a traveler."""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tablename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"traveler"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id = Column(Integer,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created_at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= Column(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server_default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func.now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name = Column(String(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128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age = Column(Integer)</a:t>
            </a:r>
          </a:p>
        </p:txBody>
      </p:sp>
    </p:spTree>
    <p:extLst>
      <p:ext uri="{BB962C8B-B14F-4D97-AF65-F5344CB8AC3E}">
        <p14:creationId xmlns:p14="http://schemas.microsoft.com/office/powerpoint/2010/main" val="1764051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Working with ORM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541336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Traveler(Base):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"""A model representing a traveler."""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tablename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"traveler"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id = Column(Integer,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created_at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= Column(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DateTime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server_default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func.now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name = Column(String(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128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age = Column(Integer)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mapper_args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{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eager_defaults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577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nake with text above it&#10;&#10;Description automatically generated with low confidence">
            <a:extLst>
              <a:ext uri="{FF2B5EF4-FFF2-40B4-BE49-F238E27FC236}">
                <a16:creationId xmlns:a16="http://schemas.microsoft.com/office/drawing/2014/main" id="{AC68AED3-B3CF-4B7D-BD2B-08BBF297D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544807"/>
            <a:ext cx="4394200" cy="57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3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Async with eager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09326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Async with eager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(%s, %s)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traveler.id,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traveler.created_at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0.00040s] ('Sebastiaan', 35)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</a:t>
            </a:r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859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Async with eager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(%s, %s)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traveler.id,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traveler.created_at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0.00040s] ('Sebastiaan', 35)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0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Async with eager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BEGIN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(implicit)</a:t>
            </a:r>
          </a:p>
          <a:p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INSERT INTO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 (name, age)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VALUES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(%s, %s)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RETURNING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traveler.id,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traveler.created_at</a:t>
            </a:r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[generated in 0.00040s] ('Sebastiaan', 35)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was created at:"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sebastiaan.created_at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Sebastiaan was created at: 2021-07-28 10:15:32.675294</a:t>
            </a:r>
          </a:p>
          <a:p>
            <a:endParaRPr lang="en-US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189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Models with a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262743"/>
            <a:ext cx="11286311" cy="5413360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Traveler(Base):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"""A model representing a traveler."""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tablename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"traveler"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id = Column(Integer,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name = Column(String(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128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age = Column(Integer)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destination_id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= Column(Integer,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ForeignKey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"country.id"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destination = 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orm.relationship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"Country"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Country(Base):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"""A model representing a country."""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__</a:t>
            </a:r>
            <a:r>
              <a:rPr lang="en-US" sz="1600" dirty="0" err="1">
                <a:solidFill>
                  <a:srgbClr val="001B50"/>
                </a:solidFill>
                <a:latin typeface="Consolas" panose="020B0609020204030204" pitchFamily="49" charset="0"/>
              </a:rPr>
              <a:t>tablename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__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"country"</a:t>
            </a:r>
          </a:p>
          <a:p>
            <a:endParaRPr lang="en-US" sz="1600" dirty="0">
              <a:solidFill>
                <a:srgbClr val="001B5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id = Column(Integer,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primary_key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    name = Column(String(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128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E477A7-37A7-44CD-91F7-7D6650EEDC50}"/>
              </a:ext>
            </a:extLst>
          </p:cNvPr>
          <p:cNvSpPr/>
          <p:nvPr/>
        </p:nvSpPr>
        <p:spPr>
          <a:xfrm>
            <a:off x="838200" y="3429001"/>
            <a:ext cx="6741920" cy="6473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580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Asynchronous ORM with relationships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"Norway"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72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Asynchronous ORM with relationships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"Norway"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1112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Asynchronous ORM with relationships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"Norway"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074109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Asynchronous ORM with relationships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="Sebastiaan",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"Norway"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82504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Asynchronous ORM with relationships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="Sebastiaan",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"Norway"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NOT_LOADED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'Sebastiaan'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destination_id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49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3894-2403-49D1-B9AC-446D8798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SQLAlchemy</a:t>
            </a:r>
            <a:r>
              <a:rPr lang="en-US" b="1" dirty="0">
                <a:latin typeface="+mn-lt"/>
              </a:rPr>
              <a:t>: Database Toolkit for Python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B01C66-077C-420A-A6A7-5225B64AC389}"/>
              </a:ext>
            </a:extLst>
          </p:cNvPr>
          <p:cNvSpPr/>
          <p:nvPr/>
        </p:nvSpPr>
        <p:spPr>
          <a:xfrm>
            <a:off x="838200" y="4118768"/>
            <a:ext cx="10515600" cy="2160000"/>
          </a:xfrm>
          <a:prstGeom prst="roundRect">
            <a:avLst/>
          </a:prstGeom>
          <a:solidFill>
            <a:srgbClr val="CF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002060"/>
                </a:solidFill>
              </a:rPr>
              <a:t>SQLAlchemy</a:t>
            </a:r>
            <a:r>
              <a:rPr lang="en-US" sz="2800" b="1" dirty="0">
                <a:solidFill>
                  <a:srgbClr val="002060"/>
                </a:solidFill>
              </a:rPr>
              <a:t> ORM: Object Relational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Map Python classes to database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Synchronize individual objects with rows in database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Define queries in terms of your user-defined Python classes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1C99CE-BE91-4118-B489-50B28635E98C}"/>
              </a:ext>
            </a:extLst>
          </p:cNvPr>
          <p:cNvSpPr/>
          <p:nvPr/>
        </p:nvSpPr>
        <p:spPr>
          <a:xfrm>
            <a:off x="838200" y="1685926"/>
            <a:ext cx="10515600" cy="21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002060"/>
                </a:solidFill>
              </a:rPr>
              <a:t>SQLAlchemy</a:t>
            </a:r>
            <a:r>
              <a:rPr lang="en-US" sz="2800" b="1" dirty="0">
                <a:solidFill>
                  <a:srgbClr val="002060"/>
                </a:solidFill>
              </a:rPr>
              <a:t>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Connect to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Define your schemas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Use SQL Expressions to query the database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37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Asynchronous ORM with relationships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="Sebastiaan",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=35,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"Norway"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session.begin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NOT_LOADED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'Sebastiaan'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destination_id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print(sebastiaan.destination.name)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# ERROR! Requires I/O to lazily load destination!</a:t>
            </a:r>
          </a:p>
        </p:txBody>
      </p:sp>
    </p:spTree>
    <p:extLst>
      <p:ext uri="{BB962C8B-B14F-4D97-AF65-F5344CB8AC3E}">
        <p14:creationId xmlns:p14="http://schemas.microsoft.com/office/powerpoint/2010/main" val="2339955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Preloading the necessary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old_statement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282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Preloading the necessary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old_statement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...    .options(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orm.joinedload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Traveler.destination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3754527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Preloading the necessary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old_statement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...    .options(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orm.joinedload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Traveler.destination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903125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Preloading the necessary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old_statement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...    .options(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orm.joinedload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Traveler.destination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name=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'Norway'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'Sebastiaan'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destination_id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6007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C02-594D-4B02-A902-4ADFAE71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/>
          </a:bodyPr>
          <a:lstStyle/>
          <a:p>
            <a:r>
              <a:rPr lang="en-US" sz="3200" b="1" dirty="0"/>
              <a:t>Preloading the necessary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A9E33-5041-4AB2-AB45-423423348534}"/>
              </a:ext>
            </a:extLst>
          </p:cNvPr>
          <p:cNvSpPr/>
          <p:nvPr/>
        </p:nvSpPr>
        <p:spPr>
          <a:xfrm>
            <a:off x="452844" y="1145882"/>
            <a:ext cx="11286311" cy="5364199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old_statement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statement = 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sqlalchemy.select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(Traveler)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.where(Traveler.name ==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"Sebastiaan"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...    .options(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orm.joinedload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Traveler.destination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...)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result = await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(statement)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result.scalar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sebastiaan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Traveler(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destination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=Country(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name=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'Norway'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'Sebastiaan'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0000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35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00000"/>
                </a:solidFill>
                <a:latin typeface="Consolas" panose="020B0609020204030204" pitchFamily="49" charset="0"/>
              </a:rPr>
              <a:t>destination_id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"Sebastiaan is traveling to:"</a:t>
            </a:r>
            <a:r>
              <a:rPr lang="en-US" sz="1600" dirty="0">
                <a:solidFill>
                  <a:srgbClr val="001B5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sebastiaan.destination.name)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Sebastiaan is traveling to Norway</a:t>
            </a:r>
          </a:p>
        </p:txBody>
      </p:sp>
    </p:spTree>
    <p:extLst>
      <p:ext uri="{BB962C8B-B14F-4D97-AF65-F5344CB8AC3E}">
        <p14:creationId xmlns:p14="http://schemas.microsoft.com/office/powerpoint/2010/main" val="10459952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BB8F-A376-4091-A96E-57A83E4B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synchronous </a:t>
            </a:r>
            <a:r>
              <a:rPr lang="en-US" dirty="0" err="1"/>
              <a:t>SQLAlchemy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B2BF-C55A-4D07-AEB4-6EFAE835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200"/>
              </a:spcBef>
            </a:pPr>
            <a:r>
              <a:rPr lang="en-US" dirty="0"/>
              <a:t>What if I want to run something that uses synchronous I/O functions?</a:t>
            </a:r>
          </a:p>
        </p:txBody>
      </p:sp>
    </p:spTree>
    <p:extLst>
      <p:ext uri="{BB962C8B-B14F-4D97-AF65-F5344CB8AC3E}">
        <p14:creationId xmlns:p14="http://schemas.microsoft.com/office/powerpoint/2010/main" val="230020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BB8F-A376-4091-A96E-57A83E4B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synchronous </a:t>
            </a:r>
            <a:r>
              <a:rPr lang="en-US" dirty="0" err="1"/>
              <a:t>SQLAlchemy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B2BF-C55A-4D07-AEB4-6EFAE835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200"/>
              </a:spcBef>
            </a:pPr>
            <a:r>
              <a:rPr lang="en-US" dirty="0"/>
              <a:t>What if I want to run something that uses synchronous I/O functions?</a:t>
            </a:r>
          </a:p>
          <a:p>
            <a:pPr>
              <a:spcBef>
                <a:spcPts val="4200"/>
              </a:spcBef>
            </a:pPr>
            <a:r>
              <a:rPr lang="en-US" dirty="0"/>
              <a:t>You can use </a:t>
            </a:r>
            <a:r>
              <a:rPr lang="en-US" dirty="0" err="1"/>
              <a:t>AsyncSession.run_sync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29460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BB8F-A376-4091-A96E-57A83E4B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synchronous </a:t>
            </a:r>
            <a:r>
              <a:rPr lang="en-US" dirty="0" err="1"/>
              <a:t>SQLAlchemy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B2BF-C55A-4D07-AEB4-6EFAE835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200"/>
              </a:spcBef>
            </a:pPr>
            <a:r>
              <a:rPr lang="en-US" dirty="0"/>
              <a:t>What if I want to run something that uses synchronous I/O functions?</a:t>
            </a:r>
          </a:p>
          <a:p>
            <a:pPr>
              <a:spcBef>
                <a:spcPts val="4200"/>
              </a:spcBef>
            </a:pPr>
            <a:r>
              <a:rPr lang="en-US" dirty="0"/>
              <a:t>You can use </a:t>
            </a:r>
            <a:r>
              <a:rPr lang="en-US" dirty="0" err="1"/>
              <a:t>AsyncSession.run_sync</a:t>
            </a:r>
            <a:r>
              <a:rPr lang="en-US" dirty="0"/>
              <a:t>!</a:t>
            </a:r>
          </a:p>
          <a:p>
            <a:pPr>
              <a:spcBef>
                <a:spcPts val="4200"/>
              </a:spcBef>
            </a:pPr>
            <a:r>
              <a:rPr lang="en-US" dirty="0"/>
              <a:t>For example, you can use the `</a:t>
            </a:r>
            <a:r>
              <a:rPr lang="en-US" dirty="0" err="1"/>
              <a:t>MetaData.create_all</a:t>
            </a:r>
            <a:r>
              <a:rPr lang="en-US" dirty="0"/>
              <a:t>` function like this:</a:t>
            </a:r>
          </a:p>
          <a:p>
            <a:pPr>
              <a:spcBef>
                <a:spcPts val="4200"/>
              </a:spcBef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92582-8D41-4464-B989-7ADEF8FADF50}"/>
              </a:ext>
            </a:extLst>
          </p:cNvPr>
          <p:cNvSpPr/>
          <p:nvPr/>
        </p:nvSpPr>
        <p:spPr>
          <a:xfrm>
            <a:off x="452844" y="4456387"/>
            <a:ext cx="11286311" cy="798786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session.run_sync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Base.metadata.create_all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64899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BB8F-A376-4091-A96E-57A83E4B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synchronous </a:t>
            </a:r>
            <a:r>
              <a:rPr lang="en-US" dirty="0" err="1"/>
              <a:t>SQLAlchemy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B2BF-C55A-4D07-AEB4-6EFAE835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200"/>
              </a:spcBef>
            </a:pPr>
            <a:r>
              <a:rPr lang="en-US" dirty="0"/>
              <a:t>What if I want to run something that uses synchronous I/O functions?</a:t>
            </a:r>
          </a:p>
          <a:p>
            <a:pPr>
              <a:spcBef>
                <a:spcPts val="4200"/>
              </a:spcBef>
            </a:pPr>
            <a:r>
              <a:rPr lang="en-US" dirty="0"/>
              <a:t>You can use </a:t>
            </a:r>
            <a:r>
              <a:rPr lang="en-US" dirty="0" err="1"/>
              <a:t>AsyncSession.run_sync</a:t>
            </a:r>
            <a:r>
              <a:rPr lang="en-US" dirty="0"/>
              <a:t>!</a:t>
            </a:r>
          </a:p>
          <a:p>
            <a:pPr>
              <a:spcBef>
                <a:spcPts val="4200"/>
              </a:spcBef>
            </a:pPr>
            <a:r>
              <a:rPr lang="en-US" dirty="0"/>
              <a:t>For example, you can use the `</a:t>
            </a:r>
            <a:r>
              <a:rPr lang="en-US" dirty="0" err="1"/>
              <a:t>MetaData.create_all</a:t>
            </a:r>
            <a:r>
              <a:rPr lang="en-US" dirty="0"/>
              <a:t>` function like this:</a:t>
            </a:r>
          </a:p>
          <a:p>
            <a:pPr>
              <a:spcBef>
                <a:spcPts val="4200"/>
              </a:spcBef>
            </a:pPr>
            <a:endParaRPr lang="en-US" dirty="0"/>
          </a:p>
          <a:p>
            <a:pPr>
              <a:spcBef>
                <a:spcPts val="4200"/>
              </a:spcBef>
            </a:pPr>
            <a:r>
              <a:rPr lang="en-US" dirty="0"/>
              <a:t>This only works for asynchronous database adapter functions!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92582-8D41-4464-B989-7ADEF8FADF50}"/>
              </a:ext>
            </a:extLst>
          </p:cNvPr>
          <p:cNvSpPr/>
          <p:nvPr/>
        </p:nvSpPr>
        <p:spPr>
          <a:xfrm>
            <a:off x="452844" y="4456387"/>
            <a:ext cx="11286311" cy="798786"/>
          </a:xfrm>
          <a:prstGeom prst="rect">
            <a:avLst/>
          </a:prstGeom>
          <a:solidFill>
            <a:srgbClr val="EFF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async with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async_session_maker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session: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... 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session.run_sync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Consolas" panose="020B0609020204030204" pitchFamily="49" charset="0"/>
              </a:rPr>
              <a:t>Base.metadata.create_all</a:t>
            </a:r>
            <a:r>
              <a:rPr lang="en-US" sz="16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176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Synchronous vs Asynchronous Input/Output</a:t>
            </a:r>
          </a:p>
        </p:txBody>
      </p:sp>
    </p:spTree>
    <p:extLst>
      <p:ext uri="{BB962C8B-B14F-4D97-AF65-F5344CB8AC3E}">
        <p14:creationId xmlns:p14="http://schemas.microsoft.com/office/powerpoint/2010/main" val="19562065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E752-8D16-4B23-A2A2-5AB1DBEC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FCDF-9D91-485E-AD79-0FEA647C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dirty="0"/>
              <a:t>Most of your knowledge of </a:t>
            </a:r>
            <a:r>
              <a:rPr lang="en-US" dirty="0" err="1"/>
              <a:t>SQLAlchemy</a:t>
            </a:r>
            <a:r>
              <a:rPr lang="en-US" dirty="0"/>
              <a:t> is directly transferable</a:t>
            </a:r>
          </a:p>
          <a:p>
            <a:pPr>
              <a:spcBef>
                <a:spcPts val="4800"/>
              </a:spcBef>
            </a:pPr>
            <a:r>
              <a:rPr lang="en-US" dirty="0"/>
              <a:t>You need to think carefully about operations that perform I/O</a:t>
            </a:r>
          </a:p>
          <a:p>
            <a:pPr>
              <a:spcBef>
                <a:spcPts val="4800"/>
              </a:spcBef>
            </a:pPr>
            <a:r>
              <a:rPr lang="en-US" dirty="0"/>
              <a:t>You can still run synchronous database I/O functions with </a:t>
            </a:r>
            <a:r>
              <a:rPr lang="en-US" dirty="0" err="1"/>
              <a:t>run_sync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379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8973-5CD3-4291-BAAB-24D5C047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Asychronous</a:t>
            </a:r>
            <a:r>
              <a:rPr lang="en-US" dirty="0"/>
              <a:t> </a:t>
            </a:r>
            <a:r>
              <a:rPr lang="en-US" dirty="0" err="1"/>
              <a:t>SQLAlchemy</a:t>
            </a:r>
            <a:endParaRPr lang="en-US" dirty="0"/>
          </a:p>
        </p:txBody>
      </p:sp>
      <p:pic>
        <p:nvPicPr>
          <p:cNvPr id="5" name="Picture 4" descr="A picture containing old, cluttered&#10;&#10;Description automatically generated">
            <a:extLst>
              <a:ext uri="{FF2B5EF4-FFF2-40B4-BE49-F238E27FC236}">
                <a16:creationId xmlns:a16="http://schemas.microsoft.com/office/drawing/2014/main" id="{C665DA50-EFF9-4349-A341-FACA51AFC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13229"/>
            <a:ext cx="12191999" cy="9014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89BE5-972D-4A91-87E5-86134ABC36A8}"/>
              </a:ext>
            </a:extLst>
          </p:cNvPr>
          <p:cNvSpPr/>
          <p:nvPr/>
        </p:nvSpPr>
        <p:spPr>
          <a:xfrm>
            <a:off x="0" y="3225800"/>
            <a:ext cx="12192000" cy="3632200"/>
          </a:xfrm>
          <a:prstGeom prst="rect">
            <a:avLst/>
          </a:prstGeom>
          <a:solidFill>
            <a:srgbClr val="3259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180000" rIns="180000" bIns="180000" rtlCol="0" anchor="t"/>
          <a:lstStyle/>
          <a:p>
            <a:r>
              <a:rPr lang="en-US" sz="2800" b="1" dirty="0"/>
              <a:t>Connect with me: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https://sebastiaanzeeff.nl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https://www.linkedin.com/in/sebastiaanzeeff/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https://twitter.com/SebastiaanZeeff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https://discord.com/invite/python | https://pythondiscord.com</a:t>
            </a:r>
            <a:endParaRPr lang="en-US" sz="2800" dirty="0"/>
          </a:p>
          <a:p>
            <a:endParaRPr lang="en-US" sz="2400" dirty="0"/>
          </a:p>
          <a:p>
            <a:r>
              <a:rPr lang="en-US" sz="2800" b="1" dirty="0"/>
              <a:t>Artwork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“De alchemist” by David Teniers the Younger, courtesy of </a:t>
            </a:r>
            <a:r>
              <a:rPr lang="en-US" sz="2400" dirty="0" err="1"/>
              <a:t>Mauritshuis</a:t>
            </a:r>
            <a:r>
              <a:rPr lang="en-US" sz="2400" dirty="0"/>
              <a:t>, Den Haag.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75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Single Thread of Instructions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74A228-CEE7-40F2-8D13-E24F5D7DBADA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2120541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24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47F5-9E17-4CBF-BC8F-30DCC06C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Single Thread of Instructions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984C04-E185-4E34-BFAD-C294A14419F4}"/>
              </a:ext>
            </a:extLst>
          </p:cNvPr>
          <p:cNvGrpSpPr/>
          <p:nvPr/>
        </p:nvGrpSpPr>
        <p:grpSpPr>
          <a:xfrm>
            <a:off x="5037909" y="1925818"/>
            <a:ext cx="2116183" cy="4074388"/>
            <a:chOff x="2377441" y="1925818"/>
            <a:chExt cx="2116183" cy="40743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502BF-96FB-4966-A84A-C9FF3247CD95}"/>
                </a:ext>
              </a:extLst>
            </p:cNvPr>
            <p:cNvSpPr/>
            <p:nvPr/>
          </p:nvSpPr>
          <p:spPr>
            <a:xfrm>
              <a:off x="2377441" y="1925818"/>
              <a:ext cx="2116183" cy="4074388"/>
            </a:xfrm>
            <a:prstGeom prst="rect">
              <a:avLst/>
            </a:prstGeom>
            <a:solidFill>
              <a:srgbClr val="DDE8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3EE7A-C109-4341-802A-2CA53D4193EF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238103"/>
              <a:ext cx="76635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48BE0-BC48-4B7E-B6DB-9D9FE82A7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509074"/>
              <a:ext cx="116694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A8806C-CBF5-42F1-9627-02042DFF1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2780045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C773DA-37E3-473D-9D97-1C7ED95C54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3051016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63979A-6EC0-4120-A6BB-EA51BF67F1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3321987"/>
              <a:ext cx="818607" cy="0"/>
            </a:xfrm>
            <a:prstGeom prst="line">
              <a:avLst/>
            </a:prstGeom>
            <a:ln w="57150">
              <a:solidFill>
                <a:srgbClr val="FF15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ABA497-721E-4146-A010-071F0E67CA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592958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129F7A-3799-4CE2-A396-7B4A85D8B65C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3863929"/>
              <a:ext cx="984067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7CD53-762B-46BA-B859-A32C7F3F4BC8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4134900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C6F73E-28C2-4523-97AE-38D31B8D06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405871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0CF22B-495F-45F3-A002-854DBFCD60B3}"/>
                </a:ext>
              </a:extLst>
            </p:cNvPr>
            <p:cNvCxnSpPr>
              <a:cxnSpLocks/>
            </p:cNvCxnSpPr>
            <p:nvPr/>
          </p:nvCxnSpPr>
          <p:spPr>
            <a:xfrm>
              <a:off x="2943500" y="4676842"/>
              <a:ext cx="83602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8ECE5E-2E29-42CB-B71F-1CBE3AC609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4947813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451D15-7FC4-4759-849B-5BAFF8A40204}"/>
                </a:ext>
              </a:extLst>
            </p:cNvPr>
            <p:cNvCxnSpPr>
              <a:cxnSpLocks/>
            </p:cNvCxnSpPr>
            <p:nvPr/>
          </p:nvCxnSpPr>
          <p:spPr>
            <a:xfrm>
              <a:off x="3021875" y="5218784"/>
              <a:ext cx="905692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34A21D-AD47-48B4-89A9-355234EFF972}"/>
                </a:ext>
              </a:extLst>
            </p:cNvPr>
            <p:cNvCxnSpPr>
              <a:cxnSpLocks/>
            </p:cNvCxnSpPr>
            <p:nvPr/>
          </p:nvCxnSpPr>
          <p:spPr>
            <a:xfrm>
              <a:off x="3152504" y="5489755"/>
              <a:ext cx="95794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3C93E-F52C-4FB5-8604-1C53466B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4" y="5760720"/>
              <a:ext cx="836023" cy="0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6FE47D34-F0F5-40A8-9134-DD1C108A6C71}"/>
                </a:ext>
              </a:extLst>
            </p:cNvPr>
            <p:cNvSpPr/>
            <p:nvPr/>
          </p:nvSpPr>
          <p:spPr>
            <a:xfrm>
              <a:off x="2455818" y="2391512"/>
              <a:ext cx="391886" cy="235123"/>
            </a:xfrm>
            <a:prstGeom prst="rightArrow">
              <a:avLst/>
            </a:prstGeom>
            <a:solidFill>
              <a:srgbClr val="399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51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3879</Words>
  <Application>Microsoft Office PowerPoint</Application>
  <PresentationFormat>Widescreen</PresentationFormat>
  <Paragraphs>562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Consolas</vt:lpstr>
      <vt:lpstr>Office Theme</vt:lpstr>
      <vt:lpstr>Introducing Asychronous SQLAlchemy</vt:lpstr>
      <vt:lpstr>The ingredients of this talk</vt:lpstr>
      <vt:lpstr>Personal introduction</vt:lpstr>
      <vt:lpstr>SQLAlchemy: Database Toolkit for Python</vt:lpstr>
      <vt:lpstr>PowerPoint Presentation</vt:lpstr>
      <vt:lpstr>SQLAlchemy: Database Toolkit for Python</vt:lpstr>
      <vt:lpstr>Synchronous vs Asynchronous Input/Output</vt:lpstr>
      <vt:lpstr>Single Thread of Instructions</vt:lpstr>
      <vt:lpstr>Single Thread of Instructions</vt:lpstr>
      <vt:lpstr>Single Thread of Instructions</vt:lpstr>
      <vt:lpstr>Single Thread of Instructions</vt:lpstr>
      <vt:lpstr>Synchronous Input/Output</vt:lpstr>
      <vt:lpstr>Synchronous Input/Output</vt:lpstr>
      <vt:lpstr>Synchronous Input/Output</vt:lpstr>
      <vt:lpstr>Synchronous Input/Output</vt:lpstr>
      <vt:lpstr>Asynchronous Input/Output</vt:lpstr>
      <vt:lpstr>Asynchronous Input/Output</vt:lpstr>
      <vt:lpstr>Asynchronous Input/Output</vt:lpstr>
      <vt:lpstr>Asynchronous Input/Output</vt:lpstr>
      <vt:lpstr>Asynchronous Input/Output</vt:lpstr>
      <vt:lpstr>Asynchronous Input/Output</vt:lpstr>
      <vt:lpstr>Asynchronous Input/Output</vt:lpstr>
      <vt:lpstr>Asynchronous Input/Output</vt:lpstr>
      <vt:lpstr>PowerPoint Presentation</vt:lpstr>
      <vt:lpstr>PowerPoint Presentation</vt:lpstr>
      <vt:lpstr>PowerPoint Presentation</vt:lpstr>
      <vt:lpstr>PowerPoint Presentation</vt:lpstr>
      <vt:lpstr>Asynchronous SQLAlchemy in Action</vt:lpstr>
      <vt:lpstr>Setting up the engine</vt:lpstr>
      <vt:lpstr>Executing a simple SQL statement</vt:lpstr>
      <vt:lpstr>Implicit I/O</vt:lpstr>
      <vt:lpstr>Implicit I/O</vt:lpstr>
      <vt:lpstr>A simple ORM model</vt:lpstr>
      <vt:lpstr>Implicit I/O: Synchronous Example</vt:lpstr>
      <vt:lpstr>Implicit I/O: Synchronous Example</vt:lpstr>
      <vt:lpstr>Implicit I/O: Synchronous Example</vt:lpstr>
      <vt:lpstr>Implicit I/O: Synchronous Example</vt:lpstr>
      <vt:lpstr>Implicit I/O: Synchronous Example</vt:lpstr>
      <vt:lpstr>Implicit I/O: Asynchronous Example</vt:lpstr>
      <vt:lpstr>Implicit I/O: Asynchronous Example</vt:lpstr>
      <vt:lpstr>Implicit I/O: Asynchronous Example</vt:lpstr>
      <vt:lpstr>Implicit I/O: Asynchronous Example</vt:lpstr>
      <vt:lpstr>Implicit I/O: Synchronous Example</vt:lpstr>
      <vt:lpstr>Implicit I/O: Asynchronous Example</vt:lpstr>
      <vt:lpstr>Implicit I/O: Asynchronous Example</vt:lpstr>
      <vt:lpstr>Implicit I/O: Asynchronous Example</vt:lpstr>
      <vt:lpstr>Implicit I/O: Asynchronous Example</vt:lpstr>
      <vt:lpstr>Working with ORM models</vt:lpstr>
      <vt:lpstr>Working with ORM models</vt:lpstr>
      <vt:lpstr>Async with eager defaults</vt:lpstr>
      <vt:lpstr>Async with eager defaults</vt:lpstr>
      <vt:lpstr>Async with eager defaults</vt:lpstr>
      <vt:lpstr>Async with eager defaults</vt:lpstr>
      <vt:lpstr>Models with a relationship</vt:lpstr>
      <vt:lpstr>Asynchronous ORM with relationships</vt:lpstr>
      <vt:lpstr>Asynchronous ORM with relationships</vt:lpstr>
      <vt:lpstr>Asynchronous ORM with relationships</vt:lpstr>
      <vt:lpstr>Asynchronous ORM with relationships</vt:lpstr>
      <vt:lpstr>Asynchronous ORM with relationships</vt:lpstr>
      <vt:lpstr>Asynchronous ORM with relationships</vt:lpstr>
      <vt:lpstr>Preloading the necessary data</vt:lpstr>
      <vt:lpstr>Preloading the necessary data</vt:lpstr>
      <vt:lpstr>Preloading the necessary data</vt:lpstr>
      <vt:lpstr>Preloading the necessary data</vt:lpstr>
      <vt:lpstr>Preloading the necessary data</vt:lpstr>
      <vt:lpstr>Running synchronous SQLAlchemy features</vt:lpstr>
      <vt:lpstr>Running synchronous SQLAlchemy features</vt:lpstr>
      <vt:lpstr>Running synchronous SQLAlchemy features</vt:lpstr>
      <vt:lpstr>Running synchronous SQLAlchemy features</vt:lpstr>
      <vt:lpstr>Summary</vt:lpstr>
      <vt:lpstr>Introducing Asychronous SQLAlchemy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Asychronous SQLAlchemy</dc:title>
  <dc:creator>Zeeff, Sebastiaan</dc:creator>
  <cp:lastModifiedBy>Sebastiaan Zeeff</cp:lastModifiedBy>
  <cp:revision>24</cp:revision>
  <dcterms:created xsi:type="dcterms:W3CDTF">2021-07-27T20:31:46Z</dcterms:created>
  <dcterms:modified xsi:type="dcterms:W3CDTF">2022-01-21T20:38:19Z</dcterms:modified>
</cp:coreProperties>
</file>