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B0B83-97C8-47DC-8570-0F7DCDBA5405}" v="14" dt="2025-01-21T19:14:46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-7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vasio Ramirez" userId="618ea012289dca19" providerId="LiveId" clId="{62CB0B83-97C8-47DC-8570-0F7DCDBA5405}"/>
    <pc:docChg chg="undo custSel modSld">
      <pc:chgData name="Gervasio Ramirez" userId="618ea012289dca19" providerId="LiveId" clId="{62CB0B83-97C8-47DC-8570-0F7DCDBA5405}" dt="2025-01-21T19:15:28.187" v="565" actId="14100"/>
      <pc:docMkLst>
        <pc:docMk/>
      </pc:docMkLst>
      <pc:sldChg chg="addSp delSp modSp mod">
        <pc:chgData name="Gervasio Ramirez" userId="618ea012289dca19" providerId="LiveId" clId="{62CB0B83-97C8-47DC-8570-0F7DCDBA5405}" dt="2025-01-21T19:15:28.187" v="565" actId="14100"/>
        <pc:sldMkLst>
          <pc:docMk/>
          <pc:sldMk cId="866778159" sldId="256"/>
        </pc:sldMkLst>
        <pc:spChg chg="mod ord">
          <ac:chgData name="Gervasio Ramirez" userId="618ea012289dca19" providerId="LiveId" clId="{62CB0B83-97C8-47DC-8570-0F7DCDBA5405}" dt="2025-01-21T18:56:07.185" v="404" actId="12789"/>
          <ac:spMkLst>
            <pc:docMk/>
            <pc:sldMk cId="866778159" sldId="256"/>
            <ac:spMk id="4" creationId="{ED673267-777E-0A62-AF6C-A9DBBB990B1A}"/>
          </ac:spMkLst>
        </pc:spChg>
        <pc:spChg chg="mod">
          <ac:chgData name="Gervasio Ramirez" userId="618ea012289dca19" providerId="LiveId" clId="{62CB0B83-97C8-47DC-8570-0F7DCDBA5405}" dt="2025-01-21T19:02:18.693" v="545" actId="403"/>
          <ac:spMkLst>
            <pc:docMk/>
            <pc:sldMk cId="866778159" sldId="256"/>
            <ac:spMk id="5" creationId="{D8FCADB8-32DB-99EB-7F06-57A930B4070B}"/>
          </ac:spMkLst>
        </pc:spChg>
        <pc:spChg chg="mod ord">
          <ac:chgData name="Gervasio Ramirez" userId="618ea012289dca19" providerId="LiveId" clId="{62CB0B83-97C8-47DC-8570-0F7DCDBA5405}" dt="2025-01-21T19:01:12.945" v="508" actId="14100"/>
          <ac:spMkLst>
            <pc:docMk/>
            <pc:sldMk cId="866778159" sldId="256"/>
            <ac:spMk id="6" creationId="{1200D03A-C787-F924-804B-8AB521B6BE36}"/>
          </ac:spMkLst>
        </pc:spChg>
        <pc:spChg chg="mod">
          <ac:chgData name="Gervasio Ramirez" userId="618ea012289dca19" providerId="LiveId" clId="{62CB0B83-97C8-47DC-8570-0F7DCDBA5405}" dt="2025-01-21T18:59:41.594" v="449" actId="1076"/>
          <ac:spMkLst>
            <pc:docMk/>
            <pc:sldMk cId="866778159" sldId="256"/>
            <ac:spMk id="7" creationId="{601BCD66-BB36-ED4B-CF9A-B95F0A88AD0B}"/>
          </ac:spMkLst>
        </pc:spChg>
        <pc:spChg chg="mod">
          <ac:chgData name="Gervasio Ramirez" userId="618ea012289dca19" providerId="LiveId" clId="{62CB0B83-97C8-47DC-8570-0F7DCDBA5405}" dt="2025-01-21T19:02:05.271" v="543" actId="1037"/>
          <ac:spMkLst>
            <pc:docMk/>
            <pc:sldMk cId="866778159" sldId="256"/>
            <ac:spMk id="8" creationId="{892D9791-9EF3-F867-ECF4-91585BB2EEC5}"/>
          </ac:spMkLst>
        </pc:spChg>
        <pc:spChg chg="add mod">
          <ac:chgData name="Gervasio Ramirez" userId="618ea012289dca19" providerId="LiveId" clId="{62CB0B83-97C8-47DC-8570-0F7DCDBA5405}" dt="2025-01-21T18:49:51.688" v="339" actId="1036"/>
          <ac:spMkLst>
            <pc:docMk/>
            <pc:sldMk cId="866778159" sldId="256"/>
            <ac:spMk id="13" creationId="{BC2E08B9-1F41-067B-BD81-DD0D0F9C6B21}"/>
          </ac:spMkLst>
        </pc:spChg>
        <pc:spChg chg="add mod">
          <ac:chgData name="Gervasio Ramirez" userId="618ea012289dca19" providerId="LiveId" clId="{62CB0B83-97C8-47DC-8570-0F7DCDBA5405}" dt="2025-01-21T18:49:51.688" v="339" actId="1036"/>
          <ac:spMkLst>
            <pc:docMk/>
            <pc:sldMk cId="866778159" sldId="256"/>
            <ac:spMk id="16" creationId="{3F56902E-BF86-EAA5-ACA8-34BA54DDA970}"/>
          </ac:spMkLst>
        </pc:spChg>
        <pc:spChg chg="add mod">
          <ac:chgData name="Gervasio Ramirez" userId="618ea012289dca19" providerId="LiveId" clId="{62CB0B83-97C8-47DC-8570-0F7DCDBA5405}" dt="2025-01-21T19:02:14.174" v="544" actId="404"/>
          <ac:spMkLst>
            <pc:docMk/>
            <pc:sldMk cId="866778159" sldId="256"/>
            <ac:spMk id="17" creationId="{76BFF389-81CC-3984-125C-5E59EFDFA356}"/>
          </ac:spMkLst>
        </pc:spChg>
        <pc:spChg chg="add del mod">
          <ac:chgData name="Gervasio Ramirez" userId="618ea012289dca19" providerId="LiveId" clId="{62CB0B83-97C8-47DC-8570-0F7DCDBA5405}" dt="2025-01-21T19:02:14.174" v="544" actId="404"/>
          <ac:spMkLst>
            <pc:docMk/>
            <pc:sldMk cId="866778159" sldId="256"/>
            <ac:spMk id="18" creationId="{F3CE2D37-1831-C913-D4D2-6E4169C2E3F5}"/>
          </ac:spMkLst>
        </pc:spChg>
        <pc:spChg chg="mod">
          <ac:chgData name="Gervasio Ramirez" userId="618ea012289dca19" providerId="LiveId" clId="{62CB0B83-97C8-47DC-8570-0F7DCDBA5405}" dt="2025-01-21T18:58:25.075" v="436" actId="207"/>
          <ac:spMkLst>
            <pc:docMk/>
            <pc:sldMk cId="866778159" sldId="256"/>
            <ac:spMk id="19" creationId="{974ED296-7F56-D4AC-555B-B7EB68C9FD4B}"/>
          </ac:spMkLst>
        </pc:spChg>
        <pc:spChg chg="add mod">
          <ac:chgData name="Gervasio Ramirez" userId="618ea012289dca19" providerId="LiveId" clId="{62CB0B83-97C8-47DC-8570-0F7DCDBA5405}" dt="2025-01-21T19:00:47.881" v="483" actId="1076"/>
          <ac:spMkLst>
            <pc:docMk/>
            <pc:sldMk cId="866778159" sldId="256"/>
            <ac:spMk id="28" creationId="{748CB9E0-310D-0CB1-CB99-66FB154ACB6C}"/>
          </ac:spMkLst>
        </pc:spChg>
        <pc:spChg chg="mod">
          <ac:chgData name="Gervasio Ramirez" userId="618ea012289dca19" providerId="LiveId" clId="{62CB0B83-97C8-47DC-8570-0F7DCDBA5405}" dt="2025-01-21T18:58:16.113" v="435" actId="208"/>
          <ac:spMkLst>
            <pc:docMk/>
            <pc:sldMk cId="866778159" sldId="256"/>
            <ac:spMk id="43" creationId="{46F74B84-F9C7-9D0C-7400-BE9E669D5E41}"/>
          </ac:spMkLst>
        </pc:spChg>
        <pc:spChg chg="add del mod">
          <ac:chgData name="Gervasio Ramirez" userId="618ea012289dca19" providerId="LiveId" clId="{62CB0B83-97C8-47DC-8570-0F7DCDBA5405}" dt="2025-01-21T18:57:54.250" v="432" actId="478"/>
          <ac:spMkLst>
            <pc:docMk/>
            <pc:sldMk cId="866778159" sldId="256"/>
            <ac:spMk id="67" creationId="{4EFCCEFF-285F-1017-1AA0-90113F356C46}"/>
          </ac:spMkLst>
        </pc:spChg>
        <pc:spChg chg="add del mod">
          <ac:chgData name="Gervasio Ramirez" userId="618ea012289dca19" providerId="LiveId" clId="{62CB0B83-97C8-47DC-8570-0F7DCDBA5405}" dt="2025-01-21T18:57:53.858" v="431" actId="478"/>
          <ac:spMkLst>
            <pc:docMk/>
            <pc:sldMk cId="866778159" sldId="256"/>
            <ac:spMk id="72" creationId="{EA897A7C-0E1C-A0B0-4FB3-A981EEFE69E4}"/>
          </ac:spMkLst>
        </pc:spChg>
        <pc:spChg chg="add del mod">
          <ac:chgData name="Gervasio Ramirez" userId="618ea012289dca19" providerId="LiveId" clId="{62CB0B83-97C8-47DC-8570-0F7DCDBA5405}" dt="2025-01-21T18:57:53.318" v="430" actId="478"/>
          <ac:spMkLst>
            <pc:docMk/>
            <pc:sldMk cId="866778159" sldId="256"/>
            <ac:spMk id="73" creationId="{BE814F8D-83F1-4381-9245-CAA0164510FC}"/>
          </ac:spMkLst>
        </pc:spChg>
        <pc:spChg chg="add del mod">
          <ac:chgData name="Gervasio Ramirez" userId="618ea012289dca19" providerId="LiveId" clId="{62CB0B83-97C8-47DC-8570-0F7DCDBA5405}" dt="2025-01-21T18:57:51.995" v="428" actId="478"/>
          <ac:spMkLst>
            <pc:docMk/>
            <pc:sldMk cId="866778159" sldId="256"/>
            <ac:spMk id="74" creationId="{DFF1B039-8D11-6B6B-2581-0771BC8B0D52}"/>
          </ac:spMkLst>
        </pc:spChg>
        <pc:spChg chg="add del mod">
          <ac:chgData name="Gervasio Ramirez" userId="618ea012289dca19" providerId="LiveId" clId="{62CB0B83-97C8-47DC-8570-0F7DCDBA5405}" dt="2025-01-21T18:57:52.450" v="429" actId="478"/>
          <ac:spMkLst>
            <pc:docMk/>
            <pc:sldMk cId="866778159" sldId="256"/>
            <ac:spMk id="75" creationId="{77C4EC42-E9E6-8F3B-1DD6-58370EDE26E0}"/>
          </ac:spMkLst>
        </pc:spChg>
        <pc:picChg chg="add mod modCrop">
          <ac:chgData name="Gervasio Ramirez" userId="618ea012289dca19" providerId="LiveId" clId="{62CB0B83-97C8-47DC-8570-0F7DCDBA5405}" dt="2025-01-21T19:00:13.072" v="479" actId="12789"/>
          <ac:picMkLst>
            <pc:docMk/>
            <pc:sldMk cId="866778159" sldId="256"/>
            <ac:picMk id="21" creationId="{44C805FF-8EB4-7943-76FB-DFE4784E99A7}"/>
          </ac:picMkLst>
        </pc:picChg>
        <pc:picChg chg="add mod ord modCrop">
          <ac:chgData name="Gervasio Ramirez" userId="618ea012289dca19" providerId="LiveId" clId="{62CB0B83-97C8-47DC-8570-0F7DCDBA5405}" dt="2025-01-21T18:49:51.688" v="339" actId="1036"/>
          <ac:picMkLst>
            <pc:docMk/>
            <pc:sldMk cId="866778159" sldId="256"/>
            <ac:picMk id="23" creationId="{15C20040-6FF8-C692-FEF4-235D2DB59283}"/>
          </ac:picMkLst>
        </pc:picChg>
        <pc:picChg chg="add mod modCrop">
          <ac:chgData name="Gervasio Ramirez" userId="618ea012289dca19" providerId="LiveId" clId="{62CB0B83-97C8-47DC-8570-0F7DCDBA5405}" dt="2025-01-21T19:01:04.694" v="507" actId="1035"/>
          <ac:picMkLst>
            <pc:docMk/>
            <pc:sldMk cId="866778159" sldId="256"/>
            <ac:picMk id="26" creationId="{6557F601-89A2-D459-8429-3A3A5FAC30C6}"/>
          </ac:picMkLst>
        </pc:picChg>
        <pc:picChg chg="add mod modCrop">
          <ac:chgData name="Gervasio Ramirez" userId="618ea012289dca19" providerId="LiveId" clId="{62CB0B83-97C8-47DC-8570-0F7DCDBA5405}" dt="2025-01-21T19:02:05.271" v="543" actId="1037"/>
          <ac:picMkLst>
            <pc:docMk/>
            <pc:sldMk cId="866778159" sldId="256"/>
            <ac:picMk id="34" creationId="{6BE2C5DF-F34B-8F16-2019-3A690C78DB4F}"/>
          </ac:picMkLst>
        </pc:picChg>
        <pc:cxnChg chg="add del">
          <ac:chgData name="Gervasio Ramirez" userId="618ea012289dca19" providerId="LiveId" clId="{62CB0B83-97C8-47DC-8570-0F7DCDBA5405}" dt="2025-01-21T19:14:09.830" v="547" actId="478"/>
          <ac:cxnSpMkLst>
            <pc:docMk/>
            <pc:sldMk cId="866778159" sldId="256"/>
            <ac:cxnSpMk id="3" creationId="{01924C24-54B7-44A4-11F5-0F38FE5FF243}"/>
          </ac:cxnSpMkLst>
        </pc:cxnChg>
        <pc:cxnChg chg="add del mod">
          <ac:chgData name="Gervasio Ramirez" userId="618ea012289dca19" providerId="LiveId" clId="{62CB0B83-97C8-47DC-8570-0F7DCDBA5405}" dt="2025-01-21T18:52:55.530" v="376" actId="478"/>
          <ac:cxnSpMkLst>
            <pc:docMk/>
            <pc:sldMk cId="866778159" sldId="256"/>
            <ac:cxnSpMk id="3" creationId="{9AE1A8B4-1DC7-5893-63DF-0169B667D16C}"/>
          </ac:cxnSpMkLst>
        </pc:cxnChg>
        <pc:cxnChg chg="add del mod">
          <ac:chgData name="Gervasio Ramirez" userId="618ea012289dca19" providerId="LiveId" clId="{62CB0B83-97C8-47DC-8570-0F7DCDBA5405}" dt="2025-01-21T18:52:49.456" v="372" actId="478"/>
          <ac:cxnSpMkLst>
            <pc:docMk/>
            <pc:sldMk cId="866778159" sldId="256"/>
            <ac:cxnSpMk id="9" creationId="{5C5AED12-768C-6CC8-3690-8B6D3C338D24}"/>
          </ac:cxnSpMkLst>
        </pc:cxnChg>
        <pc:cxnChg chg="add mod">
          <ac:chgData name="Gervasio Ramirez" userId="618ea012289dca19" providerId="LiveId" clId="{62CB0B83-97C8-47DC-8570-0F7DCDBA5405}" dt="2025-01-21T19:15:28.187" v="565" actId="14100"/>
          <ac:cxnSpMkLst>
            <pc:docMk/>
            <pc:sldMk cId="866778159" sldId="256"/>
            <ac:cxnSpMk id="9" creationId="{6F6E2767-FBDE-0F6E-BE52-3E7B5B48892D}"/>
          </ac:cxnSpMkLst>
        </pc:cxnChg>
        <pc:cxnChg chg="add mod">
          <ac:chgData name="Gervasio Ramirez" userId="618ea012289dca19" providerId="LiveId" clId="{62CB0B83-97C8-47DC-8570-0F7DCDBA5405}" dt="2025-01-21T19:15:06.393" v="559" actId="12789"/>
          <ac:cxnSpMkLst>
            <pc:docMk/>
            <pc:sldMk cId="866778159" sldId="256"/>
            <ac:cxnSpMk id="12" creationId="{DC508102-D728-B14D-9ECC-0234630EB2E2}"/>
          </ac:cxnSpMkLst>
        </pc:cxnChg>
        <pc:cxnChg chg="del mod">
          <ac:chgData name="Gervasio Ramirez" userId="618ea012289dca19" providerId="LiveId" clId="{62CB0B83-97C8-47DC-8570-0F7DCDBA5405}" dt="2025-01-21T18:43:31.531" v="227" actId="478"/>
          <ac:cxnSpMkLst>
            <pc:docMk/>
            <pc:sldMk cId="866778159" sldId="256"/>
            <ac:cxnSpMk id="14" creationId="{C08EF4E6-9637-30D2-253E-7C3720364E5A}"/>
          </ac:cxnSpMkLst>
        </pc:cxnChg>
        <pc:cxnChg chg="add mod">
          <ac:chgData name="Gervasio Ramirez" userId="618ea012289dca19" providerId="LiveId" clId="{62CB0B83-97C8-47DC-8570-0F7DCDBA5405}" dt="2025-01-21T19:15:25.142" v="564" actId="14100"/>
          <ac:cxnSpMkLst>
            <pc:docMk/>
            <pc:sldMk cId="866778159" sldId="256"/>
            <ac:cxnSpMk id="20" creationId="{BE0DF034-FB93-90D5-7A73-B376F3CA1F0E}"/>
          </ac:cxnSpMkLst>
        </pc:cxnChg>
        <pc:cxnChg chg="add mod">
          <ac:chgData name="Gervasio Ramirez" userId="618ea012289dca19" providerId="LiveId" clId="{62CB0B83-97C8-47DC-8570-0F7DCDBA5405}" dt="2025-01-21T19:15:10.256" v="561" actId="1037"/>
          <ac:cxnSpMkLst>
            <pc:docMk/>
            <pc:sldMk cId="866778159" sldId="256"/>
            <ac:cxnSpMk id="22" creationId="{E4B7E3EF-05E2-D03E-742C-51338F2AA9B0}"/>
          </ac:cxnSpMkLst>
        </pc:cxnChg>
        <pc:cxnChg chg="del mod">
          <ac:chgData name="Gervasio Ramirez" userId="618ea012289dca19" providerId="LiveId" clId="{62CB0B83-97C8-47DC-8570-0F7DCDBA5405}" dt="2025-01-21T18:43:42.087" v="231" actId="478"/>
          <ac:cxnSpMkLst>
            <pc:docMk/>
            <pc:sldMk cId="866778159" sldId="256"/>
            <ac:cxnSpMk id="25" creationId="{13978A89-95A3-97F6-CDE3-65A9A974CFCE}"/>
          </ac:cxnSpMkLst>
        </pc:cxnChg>
        <pc:cxnChg chg="add del mod">
          <ac:chgData name="Gervasio Ramirez" userId="618ea012289dca19" providerId="LiveId" clId="{62CB0B83-97C8-47DC-8570-0F7DCDBA5405}" dt="2025-01-21T18:52:45.711" v="367" actId="478"/>
          <ac:cxnSpMkLst>
            <pc:docMk/>
            <pc:sldMk cId="866778159" sldId="256"/>
            <ac:cxnSpMk id="37" creationId="{419B78ED-BD3A-0A84-605C-1E3C1C3AD8CD}"/>
          </ac:cxnSpMkLst>
        </pc:cxnChg>
        <pc:cxnChg chg="del mod">
          <ac:chgData name="Gervasio Ramirez" userId="618ea012289dca19" providerId="LiveId" clId="{62CB0B83-97C8-47DC-8570-0F7DCDBA5405}" dt="2025-01-21T18:52:43.376" v="364" actId="478"/>
          <ac:cxnSpMkLst>
            <pc:docMk/>
            <pc:sldMk cId="866778159" sldId="256"/>
            <ac:cxnSpMk id="38" creationId="{820A2F5D-9593-DE7D-C144-CFC65CF2E14D}"/>
          </ac:cxnSpMkLst>
        </pc:cxnChg>
        <pc:cxnChg chg="add del mod">
          <ac:chgData name="Gervasio Ramirez" userId="618ea012289dca19" providerId="LiveId" clId="{62CB0B83-97C8-47DC-8570-0F7DCDBA5405}" dt="2025-01-21T18:48:40.869" v="320" actId="478"/>
          <ac:cxnSpMkLst>
            <pc:docMk/>
            <pc:sldMk cId="866778159" sldId="256"/>
            <ac:cxnSpMk id="39" creationId="{20F3480B-CFCC-AB56-6356-3EA315D3C1F6}"/>
          </ac:cxnSpMkLst>
        </pc:cxnChg>
        <pc:cxnChg chg="del mod">
          <ac:chgData name="Gervasio Ramirez" userId="618ea012289dca19" providerId="LiveId" clId="{62CB0B83-97C8-47DC-8570-0F7DCDBA5405}" dt="2025-01-21T18:52:42.706" v="363" actId="478"/>
          <ac:cxnSpMkLst>
            <pc:docMk/>
            <pc:sldMk cId="866778159" sldId="256"/>
            <ac:cxnSpMk id="40" creationId="{BF0C02F0-9198-61A4-F401-87ED3D78D690}"/>
          </ac:cxnSpMkLst>
        </pc:cxnChg>
        <pc:cxnChg chg="del mod">
          <ac:chgData name="Gervasio Ramirez" userId="618ea012289dca19" providerId="LiveId" clId="{62CB0B83-97C8-47DC-8570-0F7DCDBA5405}" dt="2025-01-21T18:52:41.033" v="361" actId="478"/>
          <ac:cxnSpMkLst>
            <pc:docMk/>
            <pc:sldMk cId="866778159" sldId="256"/>
            <ac:cxnSpMk id="41" creationId="{621CC202-0474-2AC2-8A55-B1761F4E1A40}"/>
          </ac:cxnSpMkLst>
        </pc:cxnChg>
        <pc:cxnChg chg="del mod">
          <ac:chgData name="Gervasio Ramirez" userId="618ea012289dca19" providerId="LiveId" clId="{62CB0B83-97C8-47DC-8570-0F7DCDBA5405}" dt="2025-01-21T18:52:41.949" v="362" actId="478"/>
          <ac:cxnSpMkLst>
            <pc:docMk/>
            <pc:sldMk cId="866778159" sldId="256"/>
            <ac:cxnSpMk id="42" creationId="{41455D92-654A-32C4-96E3-394DC8D2E813}"/>
          </ac:cxnSpMkLst>
        </pc:cxnChg>
        <pc:cxnChg chg="add del mod">
          <ac:chgData name="Gervasio Ramirez" userId="618ea012289dca19" providerId="LiveId" clId="{62CB0B83-97C8-47DC-8570-0F7DCDBA5405}" dt="2025-01-21T18:52:45.010" v="366" actId="478"/>
          <ac:cxnSpMkLst>
            <pc:docMk/>
            <pc:sldMk cId="866778159" sldId="256"/>
            <ac:cxnSpMk id="46" creationId="{4C21E981-40F5-E971-8C34-47AA055B9302}"/>
          </ac:cxnSpMkLst>
        </pc:cxnChg>
        <pc:cxnChg chg="add del mod">
          <ac:chgData name="Gervasio Ramirez" userId="618ea012289dca19" providerId="LiveId" clId="{62CB0B83-97C8-47DC-8570-0F7DCDBA5405}" dt="2025-01-21T18:52:44.133" v="365" actId="478"/>
          <ac:cxnSpMkLst>
            <pc:docMk/>
            <pc:sldMk cId="866778159" sldId="256"/>
            <ac:cxnSpMk id="51" creationId="{051D670E-61EB-9AD6-4A57-B265650F5CB6}"/>
          </ac:cxnSpMkLst>
        </pc:cxnChg>
        <pc:cxnChg chg="add del mod">
          <ac:chgData name="Gervasio Ramirez" userId="618ea012289dca19" providerId="LiveId" clId="{62CB0B83-97C8-47DC-8570-0F7DCDBA5405}" dt="2025-01-21T18:51:15.404" v="348" actId="478"/>
          <ac:cxnSpMkLst>
            <pc:docMk/>
            <pc:sldMk cId="866778159" sldId="256"/>
            <ac:cxnSpMk id="56" creationId="{ADDF1C6B-2163-0447-3718-D8DCAF719520}"/>
          </ac:cxnSpMkLst>
        </pc:cxnChg>
        <pc:cxnChg chg="add del mod">
          <ac:chgData name="Gervasio Ramirez" userId="618ea012289dca19" providerId="LiveId" clId="{62CB0B83-97C8-47DC-8570-0F7DCDBA5405}" dt="2025-01-21T18:52:47.001" v="370" actId="478"/>
          <ac:cxnSpMkLst>
            <pc:docMk/>
            <pc:sldMk cId="866778159" sldId="256"/>
            <ac:cxnSpMk id="57" creationId="{ABBD02BB-A1BE-4896-DD18-0A64DCD9303E}"/>
          </ac:cxnSpMkLst>
        </pc:cxnChg>
        <pc:cxnChg chg="add del mod">
          <ac:chgData name="Gervasio Ramirez" userId="618ea012289dca19" providerId="LiveId" clId="{62CB0B83-97C8-47DC-8570-0F7DCDBA5405}" dt="2025-01-21T18:52:46.544" v="369" actId="478"/>
          <ac:cxnSpMkLst>
            <pc:docMk/>
            <pc:sldMk cId="866778159" sldId="256"/>
            <ac:cxnSpMk id="58" creationId="{3A58FE08-B080-D49E-3648-D4A87AC7E6D0}"/>
          </ac:cxnSpMkLst>
        </pc:cxnChg>
        <pc:cxnChg chg="add del mod">
          <ac:chgData name="Gervasio Ramirez" userId="618ea012289dca19" providerId="LiveId" clId="{62CB0B83-97C8-47DC-8570-0F7DCDBA5405}" dt="2025-01-21T18:52:47.825" v="371" actId="478"/>
          <ac:cxnSpMkLst>
            <pc:docMk/>
            <pc:sldMk cId="866778159" sldId="256"/>
            <ac:cxnSpMk id="60" creationId="{A49A693A-4352-3885-8EC2-291831D88FD4}"/>
          </ac:cxnSpMkLst>
        </pc:cxnChg>
        <pc:cxnChg chg="add del">
          <ac:chgData name="Gervasio Ramirez" userId="618ea012289dca19" providerId="LiveId" clId="{62CB0B83-97C8-47DC-8570-0F7DCDBA5405}" dt="2025-01-21T18:54:09.261" v="386" actId="478"/>
          <ac:cxnSpMkLst>
            <pc:docMk/>
            <pc:sldMk cId="866778159" sldId="256"/>
            <ac:cxnSpMk id="69" creationId="{948AA185-1526-FFA5-6992-7936B01F1FE8}"/>
          </ac:cxnSpMkLst>
        </pc:cxnChg>
        <pc:cxnChg chg="add del mod">
          <ac:chgData name="Gervasio Ramirez" userId="618ea012289dca19" providerId="LiveId" clId="{62CB0B83-97C8-47DC-8570-0F7DCDBA5405}" dt="2025-01-21T18:54:28.563" v="388" actId="478"/>
          <ac:cxnSpMkLst>
            <pc:docMk/>
            <pc:sldMk cId="866778159" sldId="256"/>
            <ac:cxnSpMk id="71" creationId="{57820F80-2869-FEE4-DC5C-A1408178056A}"/>
          </ac:cxnSpMkLst>
        </pc:cxnChg>
        <pc:cxnChg chg="add mod">
          <ac:chgData name="Gervasio Ramirez" userId="618ea012289dca19" providerId="LiveId" clId="{62CB0B83-97C8-47DC-8570-0F7DCDBA5405}" dt="2025-01-21T18:58:08.654" v="434" actId="1582"/>
          <ac:cxnSpMkLst>
            <pc:docMk/>
            <pc:sldMk cId="866778159" sldId="256"/>
            <ac:cxnSpMk id="77" creationId="{462F457A-F93B-D100-BD4B-8A3BD26FD8C4}"/>
          </ac:cxnSpMkLst>
        </pc:cxnChg>
        <pc:cxnChg chg="add mod">
          <ac:chgData name="Gervasio Ramirez" userId="618ea012289dca19" providerId="LiveId" clId="{62CB0B83-97C8-47DC-8570-0F7DCDBA5405}" dt="2025-01-21T18:58:08.654" v="434" actId="1582"/>
          <ac:cxnSpMkLst>
            <pc:docMk/>
            <pc:sldMk cId="866778159" sldId="256"/>
            <ac:cxnSpMk id="79" creationId="{0F6CA09C-EAC7-7E3D-AC8A-35B77F9BFE64}"/>
          </ac:cxnSpMkLst>
        </pc:cxnChg>
        <pc:cxnChg chg="add del mod">
          <ac:chgData name="Gervasio Ramirez" userId="618ea012289dca19" providerId="LiveId" clId="{62CB0B83-97C8-47DC-8570-0F7DCDBA5405}" dt="2025-01-21T18:55:49.962" v="402" actId="478"/>
          <ac:cxnSpMkLst>
            <pc:docMk/>
            <pc:sldMk cId="866778159" sldId="256"/>
            <ac:cxnSpMk id="81" creationId="{B5F5C6F4-6725-006D-790E-242C379A181C}"/>
          </ac:cxnSpMkLst>
        </pc:cxnChg>
        <pc:cxnChg chg="add del mod">
          <ac:chgData name="Gervasio Ramirez" userId="618ea012289dca19" providerId="LiveId" clId="{62CB0B83-97C8-47DC-8570-0F7DCDBA5405}" dt="2025-01-21T18:56:26.519" v="406" actId="478"/>
          <ac:cxnSpMkLst>
            <pc:docMk/>
            <pc:sldMk cId="866778159" sldId="256"/>
            <ac:cxnSpMk id="83" creationId="{A0725BFF-A768-53E8-AD31-5C967C4F2D28}"/>
          </ac:cxnSpMkLst>
        </pc:cxnChg>
        <pc:cxnChg chg="add mod">
          <ac:chgData name="Gervasio Ramirez" userId="618ea012289dca19" providerId="LiveId" clId="{62CB0B83-97C8-47DC-8570-0F7DCDBA5405}" dt="2025-01-21T19:01:43.477" v="518" actId="14100"/>
          <ac:cxnSpMkLst>
            <pc:docMk/>
            <pc:sldMk cId="866778159" sldId="256"/>
            <ac:cxnSpMk id="85" creationId="{EAF5C773-3ACA-B370-0478-B32B097ED937}"/>
          </ac:cxnSpMkLst>
        </pc:cxnChg>
        <pc:cxnChg chg="add mod">
          <ac:chgData name="Gervasio Ramirez" userId="618ea012289dca19" providerId="LiveId" clId="{62CB0B83-97C8-47DC-8570-0F7DCDBA5405}" dt="2025-01-21T19:01:23.112" v="511" actId="14100"/>
          <ac:cxnSpMkLst>
            <pc:docMk/>
            <pc:sldMk cId="866778159" sldId="256"/>
            <ac:cxnSpMk id="87" creationId="{C8A290FC-8338-C7C7-93BF-3FD02932B181}"/>
          </ac:cxnSpMkLst>
        </pc:cxnChg>
        <pc:cxnChg chg="add del mod">
          <ac:chgData name="Gervasio Ramirez" userId="618ea012289dca19" providerId="LiveId" clId="{62CB0B83-97C8-47DC-8570-0F7DCDBA5405}" dt="2025-01-21T18:57:26.936" v="419" actId="11529"/>
          <ac:cxnSpMkLst>
            <pc:docMk/>
            <pc:sldMk cId="866778159" sldId="256"/>
            <ac:cxnSpMk id="89" creationId="{239B6836-5BA1-F096-87B5-448DF3EA794A}"/>
          </ac:cxnSpMkLst>
        </pc:cxnChg>
        <pc:cxnChg chg="add mod">
          <ac:chgData name="Gervasio Ramirez" userId="618ea012289dca19" providerId="LiveId" clId="{62CB0B83-97C8-47DC-8570-0F7DCDBA5405}" dt="2025-01-21T19:01:21.605" v="510" actId="14100"/>
          <ac:cxnSpMkLst>
            <pc:docMk/>
            <pc:sldMk cId="866778159" sldId="256"/>
            <ac:cxnSpMk id="92" creationId="{3367D25A-736B-41A1-FD38-0D506C268F66}"/>
          </ac:cxnSpMkLst>
        </pc:cxnChg>
        <pc:cxnChg chg="add mod">
          <ac:chgData name="Gervasio Ramirez" userId="618ea012289dca19" providerId="LiveId" clId="{62CB0B83-97C8-47DC-8570-0F7DCDBA5405}" dt="2025-01-21T19:01:41.017" v="517" actId="14100"/>
          <ac:cxnSpMkLst>
            <pc:docMk/>
            <pc:sldMk cId="866778159" sldId="256"/>
            <ac:cxnSpMk id="94" creationId="{D8E4E536-040A-8140-C614-3D6955628FAD}"/>
          </ac:cxnSpMkLst>
        </pc:cxnChg>
        <pc:cxnChg chg="add del mod">
          <ac:chgData name="Gervasio Ramirez" userId="618ea012289dca19" providerId="LiveId" clId="{62CB0B83-97C8-47DC-8570-0F7DCDBA5405}" dt="2025-01-21T18:58:37.348" v="439" actId="478"/>
          <ac:cxnSpMkLst>
            <pc:docMk/>
            <pc:sldMk cId="866778159" sldId="256"/>
            <ac:cxnSpMk id="95" creationId="{4683157C-EBAE-0206-69D7-DCA47A71B36B}"/>
          </ac:cxnSpMkLst>
        </pc:cxnChg>
        <pc:cxnChg chg="add mod">
          <ac:chgData name="Gervasio Ramirez" userId="618ea012289dca19" providerId="LiveId" clId="{62CB0B83-97C8-47DC-8570-0F7DCDBA5405}" dt="2025-01-21T19:01:12.945" v="508" actId="14100"/>
          <ac:cxnSpMkLst>
            <pc:docMk/>
            <pc:sldMk cId="866778159" sldId="256"/>
            <ac:cxnSpMk id="98" creationId="{A64F144E-E1DD-8596-7BE5-D7845E224D71}"/>
          </ac:cxnSpMkLst>
        </pc:cxnChg>
        <pc:cxnChg chg="add mod">
          <ac:chgData name="Gervasio Ramirez" userId="618ea012289dca19" providerId="LiveId" clId="{62CB0B83-97C8-47DC-8570-0F7DCDBA5405}" dt="2025-01-21T18:59:00.875" v="443" actId="1582"/>
          <ac:cxnSpMkLst>
            <pc:docMk/>
            <pc:sldMk cId="866778159" sldId="256"/>
            <ac:cxnSpMk id="100" creationId="{7A65B4D6-1B93-2BDD-FC87-59C7CDBF6EE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A6B30-BBE0-E75E-1225-D4181389C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121F0-24D2-A7B9-3772-542FF7903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A85F-ADEF-EB93-F07F-E4B90FCD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DE524-10C5-8222-3425-5C60DC68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1E85B-4CBA-8301-C330-FEF8E3A56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79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4CB2-54F0-A062-9EBC-EC6EA319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BF430-8268-E877-CFE1-E3EA9A6E3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C5AEA-E86D-1B09-BE5C-E8E02B94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514D0-2F4B-B873-7669-78794761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2FEA-E720-38E0-017A-FF0CEF13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8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BF28B2-9B20-C14B-C26E-BD458DE862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18948-B0B8-60A0-D0D4-761BD2576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61A39-F479-4691-9B69-47414BA2E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2F0E-EA0C-7755-7407-07DFB038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B855-AC79-FC76-B08B-7239A166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82DA-6F7C-BB4B-3EE6-9099715E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EDE7-0CF5-D114-5030-5773EB123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E788-C67A-7753-6C61-B2E18FD2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3E14D-B597-D8FB-2244-6D63EF09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E5C4-FC1D-4986-7E1C-AD569BD7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05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B5E37-59E4-082F-7B1F-0ECEA9C4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6A73-1733-F7A2-69F3-50F3454ED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DBF65-8617-1074-30DA-E8312B97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2D177-6E40-B1ED-EC02-362A7380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4E1A2-49F1-DFC4-4D6D-D9C6035E6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85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0A59C-D370-0792-2F79-614AF824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8A1D-709F-197C-39DF-D8EF7566E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E2EC1-B9DA-3744-D670-59ACDA71F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09972-1C8E-B8D7-A9BF-849B265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9084B-D34F-0C67-4E54-9EAD93D6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A3DED-663A-5976-EC15-D17E29DD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694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4A852-5845-2F10-EDF2-2866B1EA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7D2CF5-1EE5-BA86-3DA4-BFAAD33BD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52706-7ABA-927B-8434-F6206E40B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136AE-3C90-B27E-89EE-AC2CA6292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254B4-AD2D-0725-721E-158063006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58B168-DC4F-E7DC-9C4A-C359C760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7C882-5102-E20F-A4A0-435FDA58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779B6-EDD8-C494-2A3E-9F3D6CCC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399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B15D-0E5E-21F8-18E5-CBF87325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76D5-DEDC-3BC1-AC82-93C6B606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F7C05F-7069-DE77-F214-AE7680DE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A03DC-3102-6741-E77A-B4D927EB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171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EFAAED-88AB-CA25-CEF7-10B664A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0CB6EB-F584-B65F-DB19-6F5BA2AA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FBB-7CC1-82D4-0E09-00DCEA97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0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F99C-BD3F-0431-3947-2B7167B4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20BD-34EE-82A1-37DA-9E589F45D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419C2-D104-C6A8-9432-0F65DCBEB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E8C6D-84AB-A10D-C8AE-C155AFE4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620DB-EE0F-C824-7770-7077D850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CE15D-BD6F-D449-C0A2-CB93EF54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834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52120-29D8-617D-B1B5-D100EDC6B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59683-7CB9-C67A-CA25-0EE11B13A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4C231-C054-BA4F-B86A-70F2E2F25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ED04E-970B-3DC6-7CC2-67A06887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4A25E-36C8-C3CC-0F24-EFCD7AEE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41A6D-B74A-F3CC-8452-65EBD22C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484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B6ACF-ADC0-403A-56E1-E11E1B27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36CC-917B-869D-9E76-CC2607B7F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BFAA-1520-6E01-EC1A-C83955959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E346E-2592-4149-98BC-AF47B8234FEE}" type="datetimeFigureOut">
              <a:rPr lang="en-GB" smtClean="0"/>
              <a:t>21/01/2025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E3AB9-468F-A9E2-C897-736ACF879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EE15-BA16-2697-3D6B-E3FF4084A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C4149-C713-4AAC-AFB7-78D7FD871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64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00D03A-C787-F924-804B-8AB521B6BE36}"/>
              </a:ext>
            </a:extLst>
          </p:cNvPr>
          <p:cNvSpPr/>
          <p:nvPr/>
        </p:nvSpPr>
        <p:spPr>
          <a:xfrm>
            <a:off x="4090129" y="4170650"/>
            <a:ext cx="3345001" cy="831336"/>
          </a:xfrm>
          <a:prstGeom prst="roundRect">
            <a:avLst>
              <a:gd name="adj" fmla="val 6635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6F74B84-F9C7-9D0C-7400-BE9E669D5E41}"/>
              </a:ext>
            </a:extLst>
          </p:cNvPr>
          <p:cNvSpPr/>
          <p:nvPr/>
        </p:nvSpPr>
        <p:spPr>
          <a:xfrm>
            <a:off x="3723517" y="533400"/>
            <a:ext cx="4078224" cy="3262842"/>
          </a:xfrm>
          <a:prstGeom prst="roundRect">
            <a:avLst>
              <a:gd name="adj" fmla="val 2528"/>
            </a:avLst>
          </a:prstGeom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73267-777E-0A62-AF6C-A9DBBB990B1A}"/>
              </a:ext>
            </a:extLst>
          </p:cNvPr>
          <p:cNvSpPr/>
          <p:nvPr/>
        </p:nvSpPr>
        <p:spPr>
          <a:xfrm>
            <a:off x="4570410" y="1170039"/>
            <a:ext cx="2384439" cy="1012722"/>
          </a:xfrm>
          <a:prstGeom prst="roundRect">
            <a:avLst>
              <a:gd name="adj" fmla="val 735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FCADB8-32DB-99EB-7F06-57A930B4070B}"/>
              </a:ext>
            </a:extLst>
          </p:cNvPr>
          <p:cNvSpPr/>
          <p:nvPr/>
        </p:nvSpPr>
        <p:spPr>
          <a:xfrm>
            <a:off x="4862629" y="2685481"/>
            <a:ext cx="1800000" cy="1012722"/>
          </a:xfrm>
          <a:prstGeom prst="roundRect">
            <a:avLst>
              <a:gd name="adj" fmla="val 591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Algorithm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1BCD66-BB36-ED4B-CF9A-B95F0A88AD0B}"/>
              </a:ext>
            </a:extLst>
          </p:cNvPr>
          <p:cNvSpPr/>
          <p:nvPr/>
        </p:nvSpPr>
        <p:spPr>
          <a:xfrm>
            <a:off x="1842634" y="2517489"/>
            <a:ext cx="1440000" cy="1012722"/>
          </a:xfrm>
          <a:prstGeom prst="roundRect">
            <a:avLst>
              <a:gd name="adj" fmla="val 1021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92D9791-9EF3-F867-ECF4-91585BB2EEC5}"/>
              </a:ext>
            </a:extLst>
          </p:cNvPr>
          <p:cNvSpPr/>
          <p:nvPr/>
        </p:nvSpPr>
        <p:spPr>
          <a:xfrm>
            <a:off x="7880662" y="2517489"/>
            <a:ext cx="1440000" cy="1012722"/>
          </a:xfrm>
          <a:prstGeom prst="roundRect">
            <a:avLst>
              <a:gd name="adj" fmla="val 5918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4ED296-7F56-D4AC-555B-B7EB68C9FD4B}"/>
              </a:ext>
            </a:extLst>
          </p:cNvPr>
          <p:cNvSpPr/>
          <p:nvPr/>
        </p:nvSpPr>
        <p:spPr>
          <a:xfrm>
            <a:off x="4570113" y="540186"/>
            <a:ext cx="2385030" cy="62985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 </a:t>
            </a:r>
          </a:p>
          <a:p>
            <a:pPr algn="ctr"/>
            <a:r>
              <a:rPr lang="en-GB" i="1" dirty="0">
                <a:solidFill>
                  <a:schemeClr val="tx2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Central Bank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2E08B9-1F41-067B-BD81-DD0D0F9C6B21}"/>
              </a:ext>
            </a:extLst>
          </p:cNvPr>
          <p:cNvSpPr/>
          <p:nvPr/>
        </p:nvSpPr>
        <p:spPr>
          <a:xfrm>
            <a:off x="4724780" y="1408841"/>
            <a:ext cx="2068281" cy="4728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Reaction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6902E-BF86-EAA5-ACA8-34BA54DDA970}"/>
              </a:ext>
            </a:extLst>
          </p:cNvPr>
          <p:cNvSpPr txBox="1"/>
          <p:nvPr/>
        </p:nvSpPr>
        <p:spPr>
          <a:xfrm>
            <a:off x="4861729" y="1197634"/>
            <a:ext cx="1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BFF389-81CC-3984-125C-5E59EFDFA356}"/>
              </a:ext>
            </a:extLst>
          </p:cNvPr>
          <p:cNvSpPr txBox="1"/>
          <p:nvPr/>
        </p:nvSpPr>
        <p:spPr>
          <a:xfrm>
            <a:off x="5784893" y="3782214"/>
            <a:ext cx="1800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CE2D37-1831-C913-D4D2-6E4169C2E3F5}"/>
              </a:ext>
            </a:extLst>
          </p:cNvPr>
          <p:cNvSpPr txBox="1"/>
          <p:nvPr/>
        </p:nvSpPr>
        <p:spPr>
          <a:xfrm>
            <a:off x="5784893" y="2273523"/>
            <a:ext cx="180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en-GB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4C805FF-8EB4-7943-76FB-DFE4784E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792" r="6126" b="-4159"/>
          <a:stretch/>
        </p:blipFill>
        <p:spPr>
          <a:xfrm>
            <a:off x="1636399" y="3210095"/>
            <a:ext cx="1739900" cy="36858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C20040-6FF8-C692-FEF4-235D2DB592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37" t="29801" r="11217" b="20474"/>
          <a:stretch/>
        </p:blipFill>
        <p:spPr>
          <a:xfrm>
            <a:off x="5057125" y="1815288"/>
            <a:ext cx="1455533" cy="26161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557F601-89A2-D459-8429-3A3A5FAC30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403" b="16473"/>
          <a:stretch/>
        </p:blipFill>
        <p:spPr>
          <a:xfrm>
            <a:off x="4356241" y="4600229"/>
            <a:ext cx="3019609" cy="29289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8CB9E0-310D-0CB1-CB99-66FB154ACB6C}"/>
              </a:ext>
            </a:extLst>
          </p:cNvPr>
          <p:cNvSpPr txBox="1"/>
          <p:nvPr/>
        </p:nvSpPr>
        <p:spPr>
          <a:xfrm>
            <a:off x="4597549" y="4234134"/>
            <a:ext cx="2322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en-GB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BE2C5DF-F34B-8F16-2019-3A690C78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37" t="29801" r="76739" b="19410"/>
          <a:stretch/>
        </p:blipFill>
        <p:spPr>
          <a:xfrm>
            <a:off x="8486424" y="3167997"/>
            <a:ext cx="284511" cy="298015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2F457A-F93B-D100-BD4B-8A3BD26FD8C4}"/>
              </a:ext>
            </a:extLst>
          </p:cNvPr>
          <p:cNvCxnSpPr>
            <a:cxnSpLocks/>
          </p:cNvCxnSpPr>
          <p:nvPr/>
        </p:nvCxnSpPr>
        <p:spPr>
          <a:xfrm flipV="1">
            <a:off x="3428651" y="1662601"/>
            <a:ext cx="1141462" cy="1379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F6CA09C-EAC7-7E3D-AC8A-35B77F9BFE6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54849" y="1676400"/>
            <a:ext cx="1121952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AF5C773-3ACA-B370-0478-B32B097ED937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7435130" y="4586318"/>
            <a:ext cx="64167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8A290FC-8338-C7C7-93BF-3FD02932B18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428651" y="4586318"/>
            <a:ext cx="661478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367D25A-736B-41A1-FD38-0D506C268F66}"/>
              </a:ext>
            </a:extLst>
          </p:cNvPr>
          <p:cNvCxnSpPr>
            <a:cxnSpLocks/>
          </p:cNvCxnSpPr>
          <p:nvPr/>
        </p:nvCxnSpPr>
        <p:spPr>
          <a:xfrm flipV="1">
            <a:off x="3428651" y="1676400"/>
            <a:ext cx="0" cy="290991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8E4E536-040A-8140-C614-3D6955628FAD}"/>
              </a:ext>
            </a:extLst>
          </p:cNvPr>
          <p:cNvCxnSpPr>
            <a:cxnSpLocks/>
          </p:cNvCxnSpPr>
          <p:nvPr/>
        </p:nvCxnSpPr>
        <p:spPr>
          <a:xfrm flipV="1">
            <a:off x="8076800" y="1676400"/>
            <a:ext cx="1" cy="29238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64F144E-E1DD-8596-7BE5-D7845E224D71}"/>
              </a:ext>
            </a:extLst>
          </p:cNvPr>
          <p:cNvCxnSpPr>
            <a:cxnSpLocks/>
            <a:stCxn id="6" idx="0"/>
            <a:endCxn id="43" idx="2"/>
          </p:cNvCxnSpPr>
          <p:nvPr/>
        </p:nvCxnSpPr>
        <p:spPr>
          <a:xfrm flipH="1" flipV="1">
            <a:off x="5762629" y="3796242"/>
            <a:ext cx="1" cy="374408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A65B4D6-1B93-2BDD-FC87-59C7CDBF6E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5762629" y="2182761"/>
            <a:ext cx="0" cy="50272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6E2767-FBDE-0F6E-BE52-3E7B5B48892D}"/>
              </a:ext>
            </a:extLst>
          </p:cNvPr>
          <p:cNvCxnSpPr>
            <a:cxnSpLocks/>
          </p:cNvCxnSpPr>
          <p:nvPr/>
        </p:nvCxnSpPr>
        <p:spPr>
          <a:xfrm flipV="1">
            <a:off x="4090129" y="1662601"/>
            <a:ext cx="0" cy="15383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08102-D728-B14D-9ECC-0234630EB2E2}"/>
              </a:ext>
            </a:extLst>
          </p:cNvPr>
          <p:cNvCxnSpPr>
            <a:cxnSpLocks/>
          </p:cNvCxnSpPr>
          <p:nvPr/>
        </p:nvCxnSpPr>
        <p:spPr>
          <a:xfrm>
            <a:off x="4090129" y="3200968"/>
            <a:ext cx="7725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0DF034-FB93-90D5-7A73-B376F3CA1F0E}"/>
              </a:ext>
            </a:extLst>
          </p:cNvPr>
          <p:cNvCxnSpPr>
            <a:cxnSpLocks/>
          </p:cNvCxnSpPr>
          <p:nvPr/>
        </p:nvCxnSpPr>
        <p:spPr>
          <a:xfrm flipV="1">
            <a:off x="7434892" y="1662601"/>
            <a:ext cx="0" cy="1538367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B7E3EF-05E2-D03E-742C-51338F2AA9B0}"/>
              </a:ext>
            </a:extLst>
          </p:cNvPr>
          <p:cNvCxnSpPr>
            <a:cxnSpLocks/>
          </p:cNvCxnSpPr>
          <p:nvPr/>
        </p:nvCxnSpPr>
        <p:spPr>
          <a:xfrm flipH="1">
            <a:off x="6676177" y="3200968"/>
            <a:ext cx="77250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78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RAMÍREZ MICHELENA Gervasio Juan</dc:creator>
  <cp:lastModifiedBy>RAMÍREZ MICHELENA Gervasio Juan</cp:lastModifiedBy>
  <cp:revision>1</cp:revision>
  <dcterms:created xsi:type="dcterms:W3CDTF">2025-01-20T19:33:46Z</dcterms:created>
  <dcterms:modified xsi:type="dcterms:W3CDTF">2025-01-21T19:15:35Z</dcterms:modified>
</cp:coreProperties>
</file>