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9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86" d="100"/>
          <a:sy n="86" d="100"/>
        </p:scale>
        <p:origin x="58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3E38E94-7FDB-4863-8D8D-E27D26ED3D46}" type="datetimeFigureOut">
              <a:rPr lang="es-CL" smtClean="0"/>
              <a:t>08-09-2022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2B9486F-F99D-4052-AA3C-B392F96286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82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8E94-7FDB-4863-8D8D-E27D26ED3D46}" type="datetimeFigureOut">
              <a:rPr lang="es-CL" smtClean="0"/>
              <a:t>08-09-2022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486F-F99D-4052-AA3C-B392F96286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221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E38E94-7FDB-4863-8D8D-E27D26ED3D46}" type="datetimeFigureOut">
              <a:rPr lang="es-CL" smtClean="0"/>
              <a:t>08-09-2022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2B9486F-F99D-4052-AA3C-B392F96286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249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8E94-7FDB-4863-8D8D-E27D26ED3D46}" type="datetimeFigureOut">
              <a:rPr lang="es-CL" smtClean="0"/>
              <a:t>08-09-2022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486F-F99D-4052-AA3C-B392F96286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123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E38E94-7FDB-4863-8D8D-E27D26ED3D46}" type="datetimeFigureOut">
              <a:rPr lang="es-CL" smtClean="0"/>
              <a:t>08-09-2022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2B9486F-F99D-4052-AA3C-B392F96286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690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E38E94-7FDB-4863-8D8D-E27D26ED3D46}" type="datetimeFigureOut">
              <a:rPr lang="es-CL" smtClean="0"/>
              <a:t>08-09-2022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2B9486F-F99D-4052-AA3C-B392F96286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496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E38E94-7FDB-4863-8D8D-E27D26ED3D46}" type="datetimeFigureOut">
              <a:rPr lang="es-CL" smtClean="0"/>
              <a:t>08-09-2022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2B9486F-F99D-4052-AA3C-B392F96286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386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8E94-7FDB-4863-8D8D-E27D26ED3D46}" type="datetimeFigureOut">
              <a:rPr lang="es-CL" smtClean="0"/>
              <a:t>08-09-2022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486F-F99D-4052-AA3C-B392F96286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515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E38E94-7FDB-4863-8D8D-E27D26ED3D46}" type="datetimeFigureOut">
              <a:rPr lang="es-CL" smtClean="0"/>
              <a:t>08-09-2022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2B9486F-F99D-4052-AA3C-B392F96286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498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8E94-7FDB-4863-8D8D-E27D26ED3D46}" type="datetimeFigureOut">
              <a:rPr lang="es-CL" smtClean="0"/>
              <a:t>08-09-2022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486F-F99D-4052-AA3C-B392F96286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07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E38E94-7FDB-4863-8D8D-E27D26ED3D46}" type="datetimeFigureOut">
              <a:rPr lang="es-CL" smtClean="0"/>
              <a:t>08-09-2022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2B9486F-F99D-4052-AA3C-B392F96286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29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38E94-7FDB-4863-8D8D-E27D26ED3D46}" type="datetimeFigureOut">
              <a:rPr lang="es-CL" smtClean="0"/>
              <a:t>08-09-2022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9486F-F99D-4052-AA3C-B392F96286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136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01571" y="2256736"/>
            <a:ext cx="8679915" cy="725361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Bahnschrift SemiBold Condensed" panose="020B0502040204020203" pitchFamily="34" charset="0"/>
              </a:rPr>
              <a:t>Proyecto </a:t>
            </a:r>
            <a:r>
              <a:rPr lang="es-ES" b="1" dirty="0" smtClean="0">
                <a:latin typeface="Bahnschrift SemiBold Condensed" panose="020B0502040204020203" pitchFamily="34" charset="0"/>
              </a:rPr>
              <a:t>1: Base </a:t>
            </a:r>
            <a:r>
              <a:rPr lang="es-ES" b="1" dirty="0">
                <a:latin typeface="Bahnschrift SemiBold Condensed" panose="020B0502040204020203" pitchFamily="34" charset="0"/>
              </a:rPr>
              <a:t>de Datos</a:t>
            </a:r>
            <a:endParaRPr lang="es-CL" b="1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47344" y="3482611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s-ES" b="1" u="sng" dirty="0"/>
              <a:t>Integrantes:</a:t>
            </a:r>
          </a:p>
          <a:p>
            <a:r>
              <a:rPr lang="es-ES" dirty="0"/>
              <a:t>Alan Claudio Baeza Ormazábal</a:t>
            </a:r>
          </a:p>
          <a:p>
            <a:r>
              <a:rPr lang="es-ES" dirty="0"/>
              <a:t>Sebastián Cesar Cahuana Beraun</a:t>
            </a:r>
          </a:p>
          <a:p>
            <a:r>
              <a:rPr lang="es-ES" dirty="0"/>
              <a:t>Cristóbal Elías Cameron Vera</a:t>
            </a:r>
          </a:p>
          <a:p>
            <a:r>
              <a:rPr lang="es-ES" dirty="0"/>
              <a:t>Nicolás Alejandro Figueroa Argel</a:t>
            </a:r>
          </a:p>
          <a:p>
            <a:pPr algn="l"/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/>
        </p:nvSpPr>
        <p:spPr>
          <a:xfrm>
            <a:off x="888632" y="1711895"/>
            <a:ext cx="3594561" cy="564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altLang="es-CL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Documentación</a:t>
            </a:r>
            <a:endParaRPr lang="es-ES" altLang="es-CL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Bahnschrift SemiBold Condensed" panose="020B0502040204020203" pitchFamily="34" charset="0"/>
              </a:rPr>
              <a:t>Boleta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pic>
        <p:nvPicPr>
          <p:cNvPr id="7170" name="Picture 2" descr="https://lh6.googleusercontent.com/rn53Dkza_zBi5w0moUsz7XbRKfe8oFzzy8WehRebSVhTa-EXJMNvoUeRIAOeXIxMrG8sZW8dY7lfa6JcDWV9foWStIJWqVZ2iIvvIi1PVPC9ARK-Yv4eOQs7lOO-ARX1KhRI3_maYIqux7ocbPoWzA71NQxVRPsCba5o8pAxBMOHh3CyJot6l7Jwp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975" y="324740"/>
            <a:ext cx="2865631" cy="627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065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695832" y="1355090"/>
            <a:ext cx="10515600" cy="1325563"/>
          </a:xfrm>
        </p:spPr>
        <p:txBody>
          <a:bodyPr/>
          <a:lstStyle/>
          <a:p>
            <a:pPr algn="ctr"/>
            <a:r>
              <a:rPr lang="es-ES" b="1" dirty="0" smtClean="0">
                <a:latin typeface="Bahnschrift SemiBold Condensed" panose="020B0502040204020203" pitchFamily="34" charset="0"/>
              </a:rPr>
              <a:t>Problemática</a:t>
            </a:r>
            <a:endParaRPr lang="es-CL" b="1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06162" y="2421924"/>
            <a:ext cx="3517557" cy="242192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ES" sz="34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las aplicaciones de las farmacéuticas </a:t>
            </a:r>
            <a:r>
              <a:rPr lang="es-ES" sz="3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“</a:t>
            </a:r>
            <a:r>
              <a:rPr lang="es-ES" sz="34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Dr.Wiwi</a:t>
            </a:r>
            <a:r>
              <a:rPr lang="es-ES" sz="3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es-ES" sz="34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SpA</a:t>
            </a:r>
            <a:r>
              <a:rPr lang="es-ES" sz="34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” tienen problemas al manejar su inventario y boletas.</a:t>
            </a:r>
            <a:endParaRPr lang="es-ES" sz="3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CL" sz="3600" dirty="0"/>
          </a:p>
        </p:txBody>
      </p:sp>
      <p:pic>
        <p:nvPicPr>
          <p:cNvPr id="4" name="Content Placeholder 3" descr="pago_con_tarjeta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9768" y="3266270"/>
            <a:ext cx="4203700" cy="2364740"/>
          </a:xfrm>
          <a:prstGeom prst="rect">
            <a:avLst/>
          </a:prstGeom>
        </p:spPr>
      </p:pic>
      <p:pic>
        <p:nvPicPr>
          <p:cNvPr id="6" name="Picture 4" descr="control inventario pp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064" y="4061254"/>
            <a:ext cx="2980896" cy="287049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60" y="-1463466"/>
            <a:ext cx="6858000" cy="685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14" y="1608657"/>
            <a:ext cx="3500828" cy="789669"/>
          </a:xfrm>
        </p:spPr>
        <p:txBody>
          <a:bodyPr/>
          <a:lstStyle/>
          <a:p>
            <a:pPr algn="ctr"/>
            <a:r>
              <a:rPr lang="es-ES" b="1" dirty="0" smtClean="0">
                <a:latin typeface="Bahnschrift SemiBold Condensed" panose="020B0502040204020203" pitchFamily="34" charset="0"/>
              </a:rPr>
              <a:t>Solución</a:t>
            </a:r>
            <a:endParaRPr lang="es-CL" b="1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13714" y="2594919"/>
            <a:ext cx="3484820" cy="29233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Implementar un sistema que permita almacenar los datos de todas las sucursales dentro de una BD.</a:t>
            </a:r>
          </a:p>
          <a:p>
            <a:pPr marL="0" indent="0">
              <a:buNone/>
            </a:pPr>
            <a:endParaRPr lang="es-CL" sz="3200" dirty="0"/>
          </a:p>
        </p:txBody>
      </p:sp>
      <p:pic>
        <p:nvPicPr>
          <p:cNvPr id="4" name="Content Placeholder 3" descr="gestion de datos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0073" y="90374"/>
            <a:ext cx="3915410" cy="3261360"/>
          </a:xfrm>
          <a:prstGeom prst="rect">
            <a:avLst/>
          </a:prstGeom>
        </p:spPr>
      </p:pic>
      <p:pic>
        <p:nvPicPr>
          <p:cNvPr id="6" name="Picture 4" descr="CONTROL INVENTARIO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148" y="3529149"/>
            <a:ext cx="4204335" cy="31375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/>
        </p:nvSpPr>
        <p:spPr>
          <a:xfrm>
            <a:off x="888632" y="1711895"/>
            <a:ext cx="3594561" cy="564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altLang="es-CL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REQUISITOS DE LOS DATOS</a:t>
            </a:r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Bahnschrift SemiBold Condensed" panose="020B0502040204020203" pitchFamily="34" charset="0"/>
              </a:rPr>
              <a:t>Entidades “Base”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pic>
        <p:nvPicPr>
          <p:cNvPr id="2050" name="Picture 2" descr="https://lh4.googleusercontent.com/E0Nbwq4r-spRVasa8DuPya6aBMKGMoKFLygR5xdIZ22blGhdMPG5-4ci21_vXt6z91WyUfb4_MomgqE1HcvuDTS1FYmhaJ9WBIxE0W2h6WSziu3FG9CCYHOnkYmANey7DX819cnxpzS9E38WfeWwGAD2SlDnliFmlkaYWelQ3RI1qR41Sd6I4RMze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227" y="238228"/>
            <a:ext cx="4404773" cy="393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ZHhLSkpoXlg0rjJlaWnIozHBmFH82BNHCbHSS5MAfeQFK-YvMcLXeqdP38cnzYt0TEL3gbCMswani8uGBU8ksPeM5hPHfLnb2dEcEapy62Mr51SRJ4zDj5x1So86yLwEqoYMGBN-1JoaAV5EKx4Dv4WWpC5WPaV6CJPrEsJ0orxRBjZ30NsCqZ6FD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358" y="2510666"/>
            <a:ext cx="3939714" cy="397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/>
        </p:nvSpPr>
        <p:spPr>
          <a:xfrm>
            <a:off x="888632" y="1711895"/>
            <a:ext cx="3594561" cy="564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altLang="es-CL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REQUISITOS DE LOS DATOS</a:t>
            </a:r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Bahnschrift SemiBold Condensed" panose="020B0502040204020203" pitchFamily="34" charset="0"/>
              </a:rPr>
              <a:t>Entidades funcionamiento Boletas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pic>
        <p:nvPicPr>
          <p:cNvPr id="3074" name="Picture 2" descr="https://lh3.googleusercontent.com/os4977Qegt9Bv-PXk9DZw0WQiNcWi_Vf7j8D7L_YWGOxKVgQ8fcUm1X4WzZAU4rf2IIIqZ24e8EiCRU5plxBqcp9HGWyNlkfcMDXBPJbWRTF__8v3YtTi_tMC_yQajrz6IEJN2aL3BMUaCjbMP3SEHOkuY33GhXepUXFPYx5D0GMHU0nUcj0gzZmW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94" y="44370"/>
            <a:ext cx="4680262" cy="315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5.googleusercontent.com/txbsBUbI46QdFHtsuAyxYWWBIJklcoV6DIrTQLuW81cHN-ehFG10XeGG1RX7NKvLh3XOm-tnTeYjvo5kMqPlw4lTC0neBPKCIS1pIzbvg-CK5ddFSlLacaxddUMnztiCsxTF15KcT26gF4ZKr2n4ED9r3_wXSVCjmbCpTNe_Qhr5oEYSArV3c3B6Y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757" y="3266062"/>
            <a:ext cx="4575243" cy="308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4.googleusercontent.com/Nhjh7x1O5ZD2IUgyJc6ewZuvM4gbvKFdVP51eoLvarOQU2AywDaWbVvPwpJI52oedlfqnpiO31QRzDHv5tnYg7EGKcocleqRNyjOE_jB3z2bzys_QpP2mhqsgrWI_NGj0ktmn-wRYfqWmjgfurTNQYjcKC7bBf1pZPHTPxtOuQlq_yQEeETCK8w14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122" y="4978946"/>
            <a:ext cx="4250041" cy="178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67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/>
        </p:nvSpPr>
        <p:spPr>
          <a:xfrm>
            <a:off x="888632" y="1711895"/>
            <a:ext cx="3594561" cy="564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altLang="es-CL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REQUISITOS DE LOS DATOS</a:t>
            </a:r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Bahnschrift SemiBold Condensed" panose="020B0502040204020203" pitchFamily="34" charset="0"/>
              </a:rPr>
              <a:t>Entidades funcionamiento Inventario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pic>
        <p:nvPicPr>
          <p:cNvPr id="4098" name="Picture 2" descr="https://lh6.googleusercontent.com/lwbBLcl2OBsqllMYesn1k_GXXXislodTyANG4CGt2tZLc1QUIrjoM7q6U1Zqf4oNmeIkQv6eloGULTL4HWR9u3414htFdaEWP5YVZ1Iacvy5emX9Vltxilzu0PcRxYE2bp1pwOdUgBppLbRwUS1wGCQ0T0XOWKLokl22-hPral9cpR2_QzX7J0yM1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691" y="81348"/>
            <a:ext cx="3921309" cy="264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4.googleusercontent.com/HhddhAyDYtKYnTNHmQF70x4aIZewa0UnQWu8zonS8c7IHYRqOeXR0fIMf_JPtRdBWXjKK5M48HibHiihvgtHF-kAuC-kW0UOdiPOulKVcQUZTGjOwDXbwvu6OC72G85NDYR2Y2kQvIE57c49CzkCFcuDsr3xR1aqCAK_AcvFNQ0NIP3eu1dGFCx7H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042" y="81348"/>
            <a:ext cx="3439376" cy="256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3.googleusercontent.com/ev7DEgaNQOE-DzB-Ejh1F0ohRJY-CNm2MwATVSaNZhWPCyX-XID5HuyXuxl5iaA9mEFUi6pAVgh-QRE9VNJUJ5p6uru5ubgf0Lvk3awCipsF3cbRDtpLQCUMCQARR8NlTRFuHUVVDj47-aAAcrY6Pu81r9n5nFFaZ7Ibxo020_LdNgYhM32xNydLW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771" y="3038475"/>
            <a:ext cx="5248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97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705005" y="6079617"/>
            <a:ext cx="8844703" cy="64082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8781" y="5555862"/>
            <a:ext cx="5490224" cy="1164581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DIAGRAMA DE ENTIDADES</a:t>
            </a:r>
            <a:endParaRPr lang="es-CL" b="1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965" y="116732"/>
            <a:ext cx="6366476" cy="5674671"/>
          </a:xfrm>
          <a:prstGeom prst="rect">
            <a:avLst/>
          </a:prstGeom>
        </p:spPr>
      </p:pic>
      <p:sp>
        <p:nvSpPr>
          <p:cNvPr id="10" name="Triángulo isósceles 9"/>
          <p:cNvSpPr/>
          <p:nvPr/>
        </p:nvSpPr>
        <p:spPr>
          <a:xfrm rot="5400000">
            <a:off x="10429029" y="6216465"/>
            <a:ext cx="589120" cy="377080"/>
          </a:xfrm>
          <a:prstGeom prst="triangle">
            <a:avLst>
              <a:gd name="adj" fmla="val 4927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/>
        </p:nvSpPr>
        <p:spPr>
          <a:xfrm>
            <a:off x="888632" y="1711895"/>
            <a:ext cx="3594561" cy="564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altLang="es-CL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Documentación</a:t>
            </a:r>
            <a:endParaRPr lang="es-ES" altLang="es-CL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Bahnschrift SemiBold Condensed" panose="020B0502040204020203" pitchFamily="34" charset="0"/>
              </a:rPr>
              <a:t>Contrato de Regencia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pic>
        <p:nvPicPr>
          <p:cNvPr id="5122" name="Picture 2" descr="https://lh3.googleusercontent.com/iV9gkvjuVVg8TBR7c6hTiDdz3PisIEQTWTPLiWw2XT4H8LCGOkjTA1VffXSOJW5bH_wvnX9NvT_baKyl19vprk0L23Dk1AJQbVsU24LCD16BmwtKwLQYWlWQN_9ayj3UkZd9j3EsJnR_1OIy1pQfUOK0b0ISUB4BwKwGWbEGDGGU_qdmxDhgP1oPc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888" y="386572"/>
            <a:ext cx="5273829" cy="585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5683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/>
        </p:nvSpPr>
        <p:spPr>
          <a:xfrm>
            <a:off x="888632" y="1711895"/>
            <a:ext cx="3594561" cy="564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altLang="es-CL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Documentación</a:t>
            </a:r>
            <a:endParaRPr lang="es-ES" altLang="es-CL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Bahnschrift SemiBold Condensed" panose="020B0502040204020203" pitchFamily="34" charset="0"/>
              </a:rPr>
              <a:t>Inventario / Ficha Técnica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pic>
        <p:nvPicPr>
          <p:cNvPr id="6146" name="Picture 2" descr="https://lh5.googleusercontent.com/VYfcFrhE7f8Bnq0hE-VCE4N1oEF2-aIWgMfIqnGwJK_LWJO0wQbGZSssSKRTbyb1Dx9IWBKb0HCmwBusrOUgk-TJCZIi-YcfiD224ane5qC9_wFUgJapNnK0b1HtmUOnne8zIcoNBMcL_ufLE9PFl5ieRJ0bXv_cPTr_hY_-bHlz5q8saAQvQd4qI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317" y="373217"/>
            <a:ext cx="4739732" cy="423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6.googleusercontent.com/PgFeMMOftO4x58gbUIpjNRPRqsHqyn5WuPKLVW4xOClOfFNYfq9V6JYf9fx3z50EdhvsZ82Q_kJw68Fx_Ta9pPmDLfacZi13jVwp_sLR3xCZFu4bYD07cj1MLDOFt0coT-Fb0VdcZNU3Ejp3hxMd2oguu5twXxLxMTneDkr_eW3N5m6UiKTQMwwB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215" y="3059129"/>
            <a:ext cx="4271738" cy="349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647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70</TotalTime>
  <Words>97</Words>
  <Application>Microsoft Office PowerPoint</Application>
  <PresentationFormat>Panorámica</PresentationFormat>
  <Paragraphs>23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Bahnschrift SemiBold Condensed</vt:lpstr>
      <vt:lpstr>Calibri Light</vt:lpstr>
      <vt:lpstr>Rockwell</vt:lpstr>
      <vt:lpstr>Wingdings</vt:lpstr>
      <vt:lpstr>Atlas</vt:lpstr>
      <vt:lpstr>Proyecto 1: Base de Datos</vt:lpstr>
      <vt:lpstr>Problemática</vt:lpstr>
      <vt:lpstr>Solución</vt:lpstr>
      <vt:lpstr>Entidades “Base”</vt:lpstr>
      <vt:lpstr>Entidades funcionamiento Boletas</vt:lpstr>
      <vt:lpstr>Entidades funcionamiento Inventario</vt:lpstr>
      <vt:lpstr>DIAGRAMA DE ENTIDADES</vt:lpstr>
      <vt:lpstr>Contrato de Regencia</vt:lpstr>
      <vt:lpstr>Inventario / Ficha Técnica</vt:lpstr>
      <vt:lpstr>Boleta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1 Base de Datos</dc:title>
  <dc:creator>Estudiante</dc:creator>
  <cp:lastModifiedBy>Alan</cp:lastModifiedBy>
  <cp:revision>16</cp:revision>
  <dcterms:created xsi:type="dcterms:W3CDTF">2022-09-08T13:53:00Z</dcterms:created>
  <dcterms:modified xsi:type="dcterms:W3CDTF">2022-09-08T23:47:43Z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CEF07CD6BC0B4506AA8D0C13C12B8CEC</vt:lpwstr>
  </property>
  <property fmtid="{D5CDD505-2E9C-101B-9397-08002B2CF9AE}" pid="3" name="KSOProductBuildVer">
    <vt:lpwstr>1033-11.2.0.11306</vt:lpwstr>
  </property>
</Properties>
</file>