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28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391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2099" autoAdjust="0"/>
  </p:normalViewPr>
  <p:slideViewPr>
    <p:cSldViewPr snapToGrid="0">
      <p:cViewPr varScale="1">
        <p:scale>
          <a:sx n="101" d="100"/>
          <a:sy n="101" d="100"/>
        </p:scale>
        <p:origin x="69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06/12/2023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Precision</a:t>
            </a:r>
            <a:r>
              <a:rPr lang="en-GB" dirty="0"/>
              <a:t> emphasizes the model's ability to precisely identify only relevant instances, without </a:t>
            </a:r>
            <a:r>
              <a:rPr lang="en-GB" dirty="0" err="1"/>
              <a:t>labeling</a:t>
            </a:r>
            <a:r>
              <a:rPr lang="en-GB" dirty="0"/>
              <a:t> too many irrelevant instances as positive.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Recall</a:t>
            </a:r>
            <a:r>
              <a:rPr lang="en-GB" dirty="0"/>
              <a:t> emphasizes the model's ability to find all the relevant instances within a dataset, capturing as many positives as possible while minimizing false negatives.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A high precision indicates low false positive rate, while a high recall indicates low false negative rate. 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695629-D1D6-472E-AD8D-B841B09640C4}" type="datetime1">
              <a:rPr lang="en-GB" smtClean="0"/>
              <a:t>07/12/2023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5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1529" y="152861"/>
            <a:ext cx="3565524" cy="2455719"/>
          </a:xfrm>
        </p:spPr>
        <p:txBody>
          <a:bodyPr rtlCol="0" anchor="b" anchorCtr="0">
            <a:noAutofit/>
          </a:bodyPr>
          <a:lstStyle/>
          <a:p>
            <a:pPr algn="ctr" rtl="0"/>
            <a:r>
              <a:rPr lang="en-GB" sz="5400" dirty="0"/>
              <a:t>Data Science Portfolio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5649" y="6394537"/>
            <a:ext cx="3565524" cy="4634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Sebastian Firsaev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3976A8-08A7-8718-9BD5-E8DD16CA01B1}"/>
              </a:ext>
            </a:extLst>
          </p:cNvPr>
          <p:cNvSpPr txBox="1">
            <a:spLocks/>
          </p:cNvSpPr>
          <p:nvPr/>
        </p:nvSpPr>
        <p:spPr>
          <a:xfrm>
            <a:off x="7999413" y="4249420"/>
            <a:ext cx="3565524" cy="154605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Discussing Crime and wine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r>
              <a:rPr lang="en-GB" dirty="0"/>
              <a:t>Wine prediction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926" y="1113389"/>
            <a:ext cx="10850882" cy="1686664"/>
          </a:xfrm>
        </p:spPr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predictive model to classify the quality of wines based on using a 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source - </a:t>
            </a:r>
            <a:r>
              <a:rPr lang="en-GB" dirty="0" err="1"/>
              <a:t>kaggle</a:t>
            </a:r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5426D-F7AE-DD94-C1D8-B315DE85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0" y="3174189"/>
            <a:ext cx="10591341" cy="19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r>
              <a:rPr lang="en-GB" dirty="0"/>
              <a:t>Wine prediction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926" y="1113389"/>
            <a:ext cx="10850882" cy="2989566"/>
          </a:xfrm>
        </p:spPr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utilized a Random Forest Classifier with 100 decision trees to build the predictive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accuracy of the model is 68%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model performs well in predicting wine quality levels 5 and 6 but struggles with quality levels 4, 7, and 8, as indicated by lower performance metrics and accuracy.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7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73" y="928301"/>
            <a:ext cx="5437187" cy="2986234"/>
          </a:xfrm>
        </p:spPr>
        <p:txBody>
          <a:bodyPr rtlCol="0"/>
          <a:lstStyle/>
          <a:p>
            <a:pPr rtl="0"/>
            <a:r>
              <a:rPr lang="en-GB" sz="7200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n-GB" dirty="0"/>
              <a:t>Data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82" y="1331329"/>
            <a:ext cx="8458278" cy="2615278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Sourced from cso.ie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Excel file with161,029 rows and five columns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Quarter, Garda Division Type of Offence, UNIT , VALUE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2</a:t>
            </a:fld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22E0B2-DB42-C9E1-86AC-328D9856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4" y="4103209"/>
            <a:ext cx="10908470" cy="20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n-GB" dirty="0"/>
              <a:t>Overall crime trends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81" y="1331329"/>
            <a:ext cx="3256147" cy="2615278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Peak in 2008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Sharp decline in 2020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Back to stable rate now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F5D6D-0E3E-5C0E-88C2-F6BDF22B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606" y="1425448"/>
            <a:ext cx="7978451" cy="48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n-GB" dirty="0"/>
              <a:t>Summary of findings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81" y="1331329"/>
            <a:ext cx="9386892" cy="4278254"/>
          </a:xfrm>
        </p:spPr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Year with the most crime: </a:t>
            </a:r>
            <a:r>
              <a:rPr lang="en-GB" b="1" dirty="0"/>
              <a:t>2008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Year with the least crime: </a:t>
            </a:r>
            <a:r>
              <a:rPr lang="en-GB" b="1" dirty="0"/>
              <a:t>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Most popular type of crime every year: </a:t>
            </a:r>
            <a:r>
              <a:rPr lang="en-GB" b="1" dirty="0"/>
              <a:t>Theft and related offences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Least popular type of crime overall: </a:t>
            </a:r>
            <a:r>
              <a:rPr lang="en-GB" b="1" dirty="0"/>
              <a:t>Infanticide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Garda Division with the most crime</a:t>
            </a:r>
            <a:r>
              <a:rPr lang="en-GB" b="1" dirty="0"/>
              <a:t>: D.M.R. North Central Garda Division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Garda Division with the least crime: </a:t>
            </a:r>
            <a:r>
              <a:rPr lang="en-GB" b="1" dirty="0"/>
              <a:t>Roscommon/Longford Garda Division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r>
              <a:rPr lang="en-GB" dirty="0"/>
              <a:t>Crime In Carlow – Are Students Responsible?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95" y="3095767"/>
            <a:ext cx="5681915" cy="1516103"/>
          </a:xfrm>
        </p:spPr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Impact of outside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most numerous crimes were: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theft from shop and drug offenses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EB159-065F-660F-2166-14FF1DD6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04" y="1798329"/>
            <a:ext cx="4580609" cy="1018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5B7F6-528A-E447-B4B2-4FCE7EB2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10" y="3264079"/>
            <a:ext cx="5356803" cy="117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248FF-7A56-1D8D-B277-E4312C1B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657" y="4769556"/>
            <a:ext cx="4560280" cy="10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4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r>
              <a:rPr lang="en-GB" dirty="0"/>
              <a:t>Crime In Carlow – Are Students Responsible?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5D01-6A04-CD39-6BBE-6A45F84E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87" y="1881275"/>
            <a:ext cx="9270692" cy="45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r>
              <a:rPr lang="en-GB" dirty="0"/>
              <a:t>Crime In Carlow – Are Students Responsible?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C5EBD-8F63-8A34-0DD8-364E004F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74" y="1883978"/>
            <a:ext cx="9489861" cy="46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r>
              <a:rPr lang="en-GB" dirty="0"/>
              <a:t>Crime In Carlow – Are Students Responsible?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809" y="1134308"/>
            <a:ext cx="10850882" cy="4617410"/>
          </a:xfrm>
        </p:spPr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both drug offenses and theft, the crime rate when all the students are back did not significantly increase year by year,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fact, in theft was lower in quarter 4 in most years (11/20)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However, drug related offenses were higher in quarter 4 (11/20).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 I am unable to make a significant conclusion currently.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92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r>
              <a:rPr lang="en-GB" dirty="0"/>
              <a:t>Random Forests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809" y="2056215"/>
            <a:ext cx="10850882" cy="2207825"/>
          </a:xfrm>
        </p:spPr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Errors caused by an outdated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Example – seaborn-</a:t>
            </a:r>
            <a:r>
              <a:rPr lang="en-GB" dirty="0" err="1"/>
              <a:t>whitegrid</a:t>
            </a:r>
            <a:r>
              <a:rPr lang="en-GB" dirty="0"/>
              <a:t> was no longer 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Recreated workbook and changed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Used code from workbook to predict wine quality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0437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{D215AFF6-5769-4C3C-98DA-CC1ACDC935B7}tf33713516_win32</Template>
  <TotalTime>1156</TotalTime>
  <Words>413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Data Science Portfolio </vt:lpstr>
      <vt:lpstr>Data Overview</vt:lpstr>
      <vt:lpstr>Overall crime trends</vt:lpstr>
      <vt:lpstr>Summary of findings</vt:lpstr>
      <vt:lpstr>Crime In Carlow – Are Students Responsible? </vt:lpstr>
      <vt:lpstr>Crime In Carlow – Are Students Responsible? </vt:lpstr>
      <vt:lpstr>Crime In Carlow – Are Students Responsible? </vt:lpstr>
      <vt:lpstr>Crime In Carlow – Are Students Responsible? </vt:lpstr>
      <vt:lpstr>Random Forests</vt:lpstr>
      <vt:lpstr>Wine prediction</vt:lpstr>
      <vt:lpstr>Wine 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Portfolio </dc:title>
  <dc:creator>(Student) - Sebastian Firsaev</dc:creator>
  <cp:lastModifiedBy>(Student) - Sebastian Firsaev</cp:lastModifiedBy>
  <cp:revision>1</cp:revision>
  <dcterms:created xsi:type="dcterms:W3CDTF">2023-12-06T13:36:10Z</dcterms:created>
  <dcterms:modified xsi:type="dcterms:W3CDTF">2023-12-07T08:52:50Z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